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6" r:id="rId9"/>
    <p:sldId id="258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B2F23-9552-4EE8-BF00-F0992B28D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45409F-B6C2-4307-BC8A-DA32FC3AC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7B5A6C-F9D5-4C50-97FB-330CD882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2F8-E58A-4978-B837-FC213089D6D9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C170F-7E06-484F-85DC-FF7117B7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965AA-EBEF-4AB5-AB19-E33D2D0C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0010-EADE-4194-81C9-B22EAE6FE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94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D99D0-C907-40C7-9DD3-DF7E2B72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D218F8-9147-46E9-AE58-6FD727862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589C58-E9E3-4D8D-B4E9-7E906791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2F8-E58A-4978-B837-FC213089D6D9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6EF55-56E2-4095-8864-BDF1B971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ADDB1-F203-40FE-BF51-A475430D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0010-EADE-4194-81C9-B22EAE6FE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51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F6894D-132D-4247-962B-C565834D3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19B6BD-3E64-4725-82B2-019A03A52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5474AF-6111-420F-99E1-4058467F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2F8-E58A-4978-B837-FC213089D6D9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19F7A-3EF6-4CE8-975C-25246567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DF731-5B01-46A0-9543-3D980D79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0010-EADE-4194-81C9-B22EAE6FE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83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D8BCC-8E6B-4730-B991-FBF62EB2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DDA67-9507-4702-909E-30864B045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6EA30-4A5E-496C-89D6-38E8BC68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2F8-E58A-4978-B837-FC213089D6D9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A1FD0-4B68-4B35-8834-7383E4A6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FA9F60-9414-45EB-BFBB-D58B5F72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0010-EADE-4194-81C9-B22EAE6FE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92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8417F-A2F0-4377-8B10-795ED925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BFD892-3B8F-4067-ADB0-F09EF3907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E47112-55C2-42FC-9464-E6E4362A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2F8-E58A-4978-B837-FC213089D6D9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53431-DF1F-4E26-AE5F-3623232C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76CA38-A906-41DD-982B-E141839C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0010-EADE-4194-81C9-B22EAE6FE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07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B6073-C979-459A-A4F7-DDB3F3EE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5F54D-0B23-4DBB-9269-8A3E377D3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EA0666-1306-402B-A9B4-91F5979E2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52BBA8-A66E-404A-811D-8B09FF14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2F8-E58A-4978-B837-FC213089D6D9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782E22-2902-4640-A3FA-FA469F06E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B4F494-A739-486F-936E-54578E74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0010-EADE-4194-81C9-B22EAE6FE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25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30F29-DD49-46D7-9041-5713749F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0E3FCF-1B50-4DC5-829D-D63AF7BE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83E5C9-BFDF-48EF-AD3C-F6DDEC27A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B37832-B303-4616-B92D-78C0B5F4E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C4E04E-1380-4356-8BE7-AFDF26A0F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EA75A3-6C10-42DC-95C9-B9EFC738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2F8-E58A-4978-B837-FC213089D6D9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6A1CEE-B826-49B9-BCF4-E5FB8C86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196F83-6A4C-4065-9453-90628BD5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0010-EADE-4194-81C9-B22EAE6FE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18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FC060-0C5E-4D56-B9F7-E1639B21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97EAF1-1E8D-4DFA-881D-E55FACFD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2F8-E58A-4978-B837-FC213089D6D9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909498-D33C-428F-858F-77021BEA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648A11-5412-4B18-866C-3D1803BD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0010-EADE-4194-81C9-B22EAE6FE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19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C0A2D2-9566-4CEE-83BA-389823FA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2F8-E58A-4978-B837-FC213089D6D9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44B99E-5390-4FA2-B637-D766899A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5336F1-F8D5-43D1-A3F8-BD7FAFF1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0010-EADE-4194-81C9-B22EAE6FE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BEC49-2246-4828-8E55-DC681E313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75D80-976D-49D4-B32A-60C30A94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4A3818-71CF-493E-8AD1-07572214E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53B7B1-4907-4462-9DBA-EFB25714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2F8-E58A-4978-B837-FC213089D6D9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F630C8-9A01-4D5D-954D-98FCF7A4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076127-00E4-4956-B3B8-5B6C0E54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0010-EADE-4194-81C9-B22EAE6FE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60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FC445-14E0-4B15-BEB6-30A9509D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460C41-FE8D-4F29-8819-33C685635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774807-6104-48E0-A06A-AF40102A5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8F4099-D6D0-4AF6-9F73-CCD788E3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2F8-E58A-4978-B837-FC213089D6D9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EDF72A-5801-41E6-9D92-0B9D7052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D0867-C230-45E9-A453-193378E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0010-EADE-4194-81C9-B22EAE6FE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5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D4EE13-5C8B-4B2A-8DCA-B8C5BAD69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0ED2E6-6C19-4E2C-A716-8F562F569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17DAD-1A98-43A1-B34C-74B145E71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282F8-E58A-4978-B837-FC213089D6D9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8807F-BB29-4BA2-ACF4-B1BA72539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FD5F8-25E3-48EC-8B9D-6D2E43712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B0010-EADE-4194-81C9-B22EAE6FE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64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og.csdn.net/linyijiong/article/details/8158488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B09C8-4442-4BC2-B0F2-B7130DCBA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作为</a:t>
            </a:r>
            <a:r>
              <a:rPr lang="en-US" altLang="zh-CN" dirty="0"/>
              <a:t>off-policy</a:t>
            </a:r>
            <a:r>
              <a:rPr lang="zh-CN" altLang="en-US" dirty="0"/>
              <a:t>的</a:t>
            </a:r>
            <a:r>
              <a:rPr lang="en-US" altLang="zh-CN" dirty="0"/>
              <a:t>Q-Learning</a:t>
            </a:r>
            <a:r>
              <a:rPr lang="zh-CN" altLang="en-US" dirty="0"/>
              <a:t>为啥不用重要性采样？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E02304-A9E4-42F7-A25D-35C3CBD41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2FB59-6A1A-47FB-A584-40F26FC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佐证：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E36822-AB7D-4172-A4E0-A0AFA85D85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在</a:t>
                </a:r>
                <a:r>
                  <a:rPr lang="en-US" altLang="zh-CN" dirty="0"/>
                  <a:t>n-step off policy </a:t>
                </a:r>
                <a:r>
                  <a:rPr lang="zh-CN" altLang="en-US" dirty="0"/>
                  <a:t>中由于要把之后很多步的奖励都是算在内的，而只有当前步的奖励是策略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得到</m:t>
                    </m:r>
                  </m:oMath>
                </a14:m>
                <a:r>
                  <a:rPr lang="zh-CN" altLang="en-US" dirty="0"/>
                  <a:t>的，其它的奖励都是由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得到的，所以，后面还是要用到重要采样系数。参照</a:t>
                </a:r>
                <a:r>
                  <a:rPr lang="en-US" altLang="zh-CN" dirty="0"/>
                  <a:t>P149</a:t>
                </a:r>
                <a:r>
                  <a:rPr lang="zh-CN" altLang="en-US" dirty="0"/>
                  <a:t>的算法。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E36822-AB7D-4172-A4E0-A0AFA85D85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5584268-19C4-478A-B5AB-9D2E8307A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6699"/>
            <a:ext cx="12192000" cy="27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C1708-265D-479E-816F-A3DFA347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问题定位：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C7D1C8-B46B-48E4-BC27-D41EF380A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首先，这个结论是正确的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Q-learning </a:t>
                </a:r>
                <a:r>
                  <a:rPr lang="zh-CN" altLang="en-US" dirty="0"/>
                  <a:t>确实是一种</a:t>
                </a:r>
                <a:r>
                  <a:rPr lang="en-US" altLang="zh-CN" dirty="0"/>
                  <a:t>off-policy</a:t>
                </a:r>
                <a:r>
                  <a:rPr lang="zh-CN" altLang="en-US" dirty="0"/>
                  <a:t>的算法（产生数据的策略是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𝑔𝑟𝑒𝑒𝑑𝑦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估计值函数用的最大值所对应的动作）：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而根据最初</a:t>
                </a:r>
                <a:r>
                  <a:rPr lang="en-US" altLang="zh-CN" dirty="0"/>
                  <a:t>Q-learning </a:t>
                </a:r>
                <a:r>
                  <a:rPr lang="zh-CN" altLang="en-US" dirty="0"/>
                  <a:t>的定义确实没有使用重要采样：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C7D1C8-B46B-48E4-BC27-D41EF380A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DBFCF03-55E0-4A78-8335-6A5ADF6A9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36" y="3311163"/>
            <a:ext cx="7056357" cy="28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6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BD446-10D3-4EC0-A746-F1A5BF49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问题定位：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038A7-85D7-4742-B4E7-0DDA403B7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首先，我们要考虑之前的</a:t>
            </a:r>
            <a:r>
              <a:rPr lang="en-US" altLang="zh-CN" dirty="0"/>
              <a:t>off-policy </a:t>
            </a:r>
            <a:r>
              <a:rPr lang="zh-CN" altLang="en-US" dirty="0"/>
              <a:t>为啥一定要用重要性采样</a:t>
            </a:r>
            <a:endParaRPr lang="en-US" altLang="zh-CN" dirty="0"/>
          </a:p>
          <a:p>
            <a:r>
              <a:rPr lang="zh-CN" altLang="en-US" dirty="0"/>
              <a:t>然后，讨论</a:t>
            </a:r>
            <a:r>
              <a:rPr lang="en-US" altLang="zh-CN" dirty="0"/>
              <a:t>Q-learning</a:t>
            </a:r>
            <a:r>
              <a:rPr lang="zh-CN" altLang="en-US" dirty="0"/>
              <a:t>中的情况是否要加入重要性采样系数。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098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91D7F-3C99-4A07-89F2-6EABF6DA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Off-policy </a:t>
            </a:r>
            <a:r>
              <a:rPr lang="zh-CN" altLang="en-US" dirty="0"/>
              <a:t>中为啥要用重要性采样系数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06C97-9AAF-4F9A-887C-1668273C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这个问题起源于我们要用蒙特卡洛（</a:t>
            </a:r>
            <a:r>
              <a:rPr lang="en-US" altLang="zh-CN" dirty="0"/>
              <a:t>MC</a:t>
            </a:r>
            <a:r>
              <a:rPr lang="zh-CN" altLang="en-US" dirty="0"/>
              <a:t>）的方法在无模型的情况下得到最优策略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首先是在环境未知的情况下，</a:t>
            </a:r>
            <a:r>
              <a:rPr lang="en-US" altLang="zh-CN" dirty="0"/>
              <a:t>MC</a:t>
            </a:r>
            <a:r>
              <a:rPr lang="zh-CN" altLang="en-US" dirty="0"/>
              <a:t>用一个回合的经验来估计值函数，并得最优策略。</a:t>
            </a:r>
            <a:endParaRPr lang="en-US" altLang="zh-CN" dirty="0"/>
          </a:p>
          <a:p>
            <a:r>
              <a:rPr lang="zh-CN" altLang="en-US" dirty="0"/>
              <a:t>是一种无模型的方法，仍然符合</a:t>
            </a:r>
            <a:r>
              <a:rPr lang="en-US" altLang="zh-CN" dirty="0"/>
              <a:t>GPI</a:t>
            </a:r>
            <a:r>
              <a:rPr lang="zh-CN" altLang="en-US" dirty="0"/>
              <a:t>过程。先进行策略评估，再进行策略提升。</a:t>
            </a:r>
            <a:endParaRPr lang="en-US" altLang="zh-CN" dirty="0"/>
          </a:p>
          <a:p>
            <a:r>
              <a:rPr lang="en-US" altLang="zh-CN" dirty="0"/>
              <a:t>On-policy </a:t>
            </a:r>
            <a:r>
              <a:rPr lang="zh-CN" altLang="en-US" dirty="0"/>
              <a:t>和</a:t>
            </a:r>
            <a:r>
              <a:rPr lang="en-US" altLang="zh-CN" dirty="0"/>
              <a:t>off policy </a:t>
            </a:r>
            <a:r>
              <a:rPr lang="zh-CN" altLang="en-US" dirty="0"/>
              <a:t>的提出是因为要解决 </a:t>
            </a:r>
            <a:r>
              <a:rPr lang="en-US" altLang="zh-CN" dirty="0"/>
              <a:t>exploring starts</a:t>
            </a:r>
            <a:r>
              <a:rPr lang="zh-CN" altLang="en-US" dirty="0"/>
              <a:t>的问题，那么什么是</a:t>
            </a:r>
            <a:r>
              <a:rPr lang="en-US" altLang="zh-CN" dirty="0"/>
              <a:t>exploring starts</a:t>
            </a:r>
            <a:r>
              <a:rPr lang="zh-CN" altLang="en-US" dirty="0"/>
              <a:t>呢？</a:t>
            </a:r>
            <a:endParaRPr lang="en-US" altLang="zh-CN" dirty="0"/>
          </a:p>
          <a:p>
            <a:pPr lvl="1"/>
            <a:r>
              <a:rPr lang="zh-CN" altLang="en-US" dirty="0"/>
              <a:t>最开始再使用</a:t>
            </a:r>
            <a:r>
              <a:rPr lang="en-US" altLang="zh-CN" dirty="0"/>
              <a:t>MC</a:t>
            </a:r>
            <a:r>
              <a:rPr lang="zh-CN" altLang="en-US" dirty="0"/>
              <a:t>的时候，我们是随机采样一堆轨迹，如果想让这个方法收敛到真正的最优策略，有个比较理想的条件是，我们能把每个状态（或者状态动作对儿）访问无数次</a:t>
            </a:r>
            <a:endParaRPr lang="en-US" altLang="zh-CN" dirty="0"/>
          </a:p>
          <a:p>
            <a:pPr lvl="1"/>
            <a:r>
              <a:rPr lang="zh-CN" altLang="en-US" dirty="0"/>
              <a:t>这在现实中很显然是不可能的，书中</a:t>
            </a:r>
            <a:r>
              <a:rPr lang="en-US" altLang="zh-CN" dirty="0"/>
              <a:t>maintaining  exploration, </a:t>
            </a:r>
            <a:r>
              <a:rPr lang="zh-CN" altLang="en-US" dirty="0"/>
              <a:t>但是，这个问题并不是在所有的环境中都能够被保证的（在一个连续的状态空间似乎是可以的）。</a:t>
            </a:r>
            <a:endParaRPr lang="en-US" altLang="zh-CN" dirty="0"/>
          </a:p>
          <a:p>
            <a:pPr lvl="1"/>
            <a:r>
              <a:rPr lang="zh-CN" altLang="en-US" dirty="0"/>
              <a:t>所以文中先给出了一个假设，叫</a:t>
            </a:r>
            <a:r>
              <a:rPr lang="en-US" altLang="zh-CN" dirty="0"/>
              <a:t>exploring starts</a:t>
            </a:r>
            <a:r>
              <a:rPr lang="zh-CN" altLang="en-US" dirty="0"/>
              <a:t>（</a:t>
            </a:r>
            <a:r>
              <a:rPr lang="en-US" altLang="zh-CN" dirty="0"/>
              <a:t>ES</a:t>
            </a:r>
            <a:r>
              <a:rPr lang="zh-CN" altLang="en-US" dirty="0"/>
              <a:t>），意思是，我们正常的探索都会有一个起点，那么我们假设我们可以把所有的</a:t>
            </a:r>
            <a:r>
              <a:rPr lang="en-US" altLang="zh-CN" dirty="0"/>
              <a:t>s-a</a:t>
            </a:r>
            <a:r>
              <a:rPr lang="zh-CN" altLang="en-US" dirty="0"/>
              <a:t>对作为轨迹的起点，这样就可以保证所有的</a:t>
            </a:r>
            <a:r>
              <a:rPr lang="en-US" altLang="zh-CN" dirty="0"/>
              <a:t>s-a</a:t>
            </a:r>
            <a:r>
              <a:rPr lang="zh-CN" altLang="en-US" dirty="0"/>
              <a:t>都被访问到。</a:t>
            </a:r>
            <a:endParaRPr lang="en-US" altLang="zh-CN" dirty="0"/>
          </a:p>
          <a:p>
            <a:pPr lvl="1"/>
            <a:r>
              <a:rPr lang="zh-CN" altLang="en-US" dirty="0"/>
              <a:t>显然 </a:t>
            </a:r>
            <a:r>
              <a:rPr lang="en-US" altLang="zh-CN" dirty="0"/>
              <a:t>ES</a:t>
            </a:r>
            <a:r>
              <a:rPr lang="zh-CN" altLang="en-US" dirty="0"/>
              <a:t>的假设并不是很方便，所以，我们接下来讨论几个替代方法：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529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643E8-BF7E-4575-B6AB-62CA6F1C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Off-policy </a:t>
            </a:r>
            <a:r>
              <a:rPr lang="zh-CN" altLang="en-US" dirty="0"/>
              <a:t>中为啥要用重要性采样系数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FF490-36AF-4E6E-BB48-A11708568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两类方法来保证对</a:t>
            </a:r>
            <a:r>
              <a:rPr lang="en-US" altLang="zh-CN" dirty="0"/>
              <a:t>s-a</a:t>
            </a:r>
            <a:r>
              <a:rPr lang="zh-CN" altLang="en-US" dirty="0"/>
              <a:t>对的连续选择，就是</a:t>
            </a:r>
            <a:r>
              <a:rPr lang="en-US" altLang="zh-CN" dirty="0"/>
              <a:t>on policy </a:t>
            </a:r>
            <a:r>
              <a:rPr lang="zh-CN" altLang="en-US" dirty="0"/>
              <a:t>和 </a:t>
            </a:r>
            <a:r>
              <a:rPr lang="en-US" altLang="zh-CN" dirty="0"/>
              <a:t>off policy</a:t>
            </a:r>
            <a:r>
              <a:rPr lang="zh-CN" altLang="en-US" dirty="0"/>
              <a:t>，二者的区别在于用来生成数据和被评价的策略是否为同一个策略。</a:t>
            </a:r>
            <a:endParaRPr lang="en-US" altLang="zh-CN" dirty="0"/>
          </a:p>
          <a:p>
            <a:r>
              <a:rPr lang="zh-CN" altLang="en-US" dirty="0"/>
              <a:t>之前提到的</a:t>
            </a:r>
            <a:r>
              <a:rPr lang="en-US" altLang="zh-CN" dirty="0"/>
              <a:t>exploring starts(ES)</a:t>
            </a:r>
            <a:r>
              <a:rPr lang="zh-CN" altLang="en-US" dirty="0"/>
              <a:t>的方法是一种</a:t>
            </a:r>
            <a:r>
              <a:rPr lang="en-US" altLang="zh-CN" dirty="0"/>
              <a:t>on policy </a:t>
            </a:r>
            <a:r>
              <a:rPr lang="zh-CN" altLang="en-US" dirty="0"/>
              <a:t>的方法。那么接下来先探讨如何在</a:t>
            </a:r>
            <a:r>
              <a:rPr lang="en-US" altLang="zh-CN" dirty="0"/>
              <a:t>on policy </a:t>
            </a:r>
            <a:r>
              <a:rPr lang="zh-CN" altLang="en-US" dirty="0"/>
              <a:t>策略种把这个不切实际的</a:t>
            </a:r>
            <a:r>
              <a:rPr lang="en-US" altLang="zh-CN" dirty="0"/>
              <a:t>ES</a:t>
            </a:r>
            <a:r>
              <a:rPr lang="zh-CN" altLang="en-US" dirty="0"/>
              <a:t>假设拿掉，然后再探讨</a:t>
            </a:r>
            <a:r>
              <a:rPr lang="en-US" altLang="zh-CN" dirty="0"/>
              <a:t>off policy </a:t>
            </a:r>
            <a:r>
              <a:rPr lang="zh-CN" altLang="en-US" dirty="0"/>
              <a:t>的运行机制。</a:t>
            </a:r>
            <a:endParaRPr lang="en-US" altLang="zh-CN" dirty="0"/>
          </a:p>
          <a:p>
            <a:r>
              <a:rPr lang="en-US" altLang="zh-CN" dirty="0"/>
              <a:t>On policy </a:t>
            </a:r>
            <a:r>
              <a:rPr lang="zh-CN" altLang="en-US" dirty="0"/>
              <a:t>种采取了贪心策略（产生数据和优化的策略都是同一个贪心策略），它在学习过程中并不是用的最优策略，而是采用一个次优的但是还在探索的策略。</a:t>
            </a:r>
            <a:endParaRPr lang="en-US" altLang="zh-CN" dirty="0"/>
          </a:p>
          <a:p>
            <a:r>
              <a:rPr lang="en-US" altLang="zh-CN" dirty="0"/>
              <a:t>Off policy </a:t>
            </a:r>
            <a:r>
              <a:rPr lang="zh-CN" altLang="en-US" dirty="0"/>
              <a:t>希望采用两个策略，一个是用来探索并产生数据的策略，一个是用来被提升训练，向着最优策略靠拢的策略。他会有很大的偏差，收敛速度更慢（为啥？为啥不同的策略会导致这一点？）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28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9E5E0-8A2B-4363-8557-DDB3628A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Off-policy </a:t>
            </a:r>
            <a:r>
              <a:rPr lang="zh-CN" altLang="en-US" dirty="0"/>
              <a:t>中为啥要用重要性采样系数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7C566-8BFB-4554-B464-A64D75536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本来一个状态下动作的概率是与状态转移概率有关的，但是我们的比例系数中分子分母都含有状态转移概率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我们根据</a:t>
            </a:r>
            <a:r>
              <a:rPr lang="en-US" altLang="zh-CN" dirty="0" err="1"/>
              <a:t>vb</a:t>
            </a:r>
            <a:r>
              <a:rPr lang="zh-CN" altLang="en-US" dirty="0"/>
              <a:t>得到的值函数并不是我们想要的，这个时候我们就需要用到这个比例系数，来将</a:t>
            </a:r>
            <a:r>
              <a:rPr lang="en-US" altLang="zh-CN" dirty="0" err="1"/>
              <a:t>Vb</a:t>
            </a:r>
            <a:r>
              <a:rPr lang="zh-CN" altLang="en-US" dirty="0"/>
              <a:t>转换为</a:t>
            </a:r>
            <a:r>
              <a:rPr lang="en-US" altLang="zh-CN" dirty="0" err="1"/>
              <a:t>vpi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以上就是重要采样系数的来源。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9BFE34-85A3-495E-8A02-90C22164D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63" y="4001294"/>
            <a:ext cx="6938128" cy="15054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223919-76A5-4376-A537-E32E30B3C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262" y="2452371"/>
            <a:ext cx="5938887" cy="62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7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F1B6C-9DEA-4149-B747-1EDDCC8C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MC off-policy </a:t>
            </a:r>
            <a:r>
              <a:rPr lang="zh-CN" altLang="en-US" dirty="0"/>
              <a:t>举例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CB9C17-8296-4A93-86D8-7E1C44B31B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整体流程分为策略评估和策略提升两个环节，先讨论策略评估的时候，当前的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/>
                  <a:t>和当前的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是已知的，在</a:t>
                </a:r>
                <a:r>
                  <a:rPr lang="en-US" altLang="zh-CN" dirty="0"/>
                  <a:t>off-policy</a:t>
                </a:r>
                <a:r>
                  <a:rPr lang="zh-CN" altLang="en-US" dirty="0"/>
                  <a:t>中，用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产生一系列动作，并得到一堆奖励</a:t>
                </a:r>
                <a:r>
                  <a:rPr lang="en-US" altLang="zh-CN" dirty="0"/>
                  <a:t>R, </a:t>
                </a:r>
                <a:r>
                  <a:rPr lang="zh-CN" altLang="en-US" dirty="0"/>
                  <a:t>然后我们用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得到的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以及各个时刻对应的回报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，来评估策略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/>
                  <a:t>所对应的值函数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 得到值函数估计之后，再使用策略提升算法来提升策略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重要性采样系数是应用在策略评估的环节中的，所以这个时候这个采样系数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CN" altLang="en-US" dirty="0"/>
                  <a:t>是根据目前的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当然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还不是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最优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）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算出来</m:t>
                    </m:r>
                  </m:oMath>
                </a14:m>
                <a:r>
                  <a:rPr lang="zh-CN" altLang="en-US" dirty="0"/>
                  <a:t>的。</a:t>
                </a:r>
                <a:endParaRPr lang="en-US" altLang="zh-CN" dirty="0"/>
              </a:p>
              <a:p>
                <a:r>
                  <a:rPr lang="en-US" altLang="zh-CN" dirty="0">
                    <a:hlinkClick r:id="rId2"/>
                  </a:rPr>
                  <a:t>https://blog.csdn.net/linyijiong/article/details/81584889</a:t>
                </a:r>
                <a:r>
                  <a:rPr lang="zh-CN" altLang="en-US" dirty="0"/>
                  <a:t>中有一个比较有趣的例子可以参考。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CB9C17-8296-4A93-86D8-7E1C44B31B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2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47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A9ECF-AD85-4C2C-80D1-44A77E36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Q-learning </a:t>
            </a:r>
            <a:r>
              <a:rPr lang="zh-CN" altLang="en-US" dirty="0"/>
              <a:t>中的</a:t>
            </a:r>
            <a:r>
              <a:rPr lang="en-US" altLang="zh-CN" dirty="0"/>
              <a:t>off-policy </a:t>
            </a:r>
            <a:r>
              <a:rPr lang="zh-CN" altLang="en-US" dirty="0"/>
              <a:t>和</a:t>
            </a:r>
            <a:r>
              <a:rPr lang="en-US" altLang="zh-CN" dirty="0"/>
              <a:t>MC</a:t>
            </a:r>
            <a:r>
              <a:rPr lang="zh-CN" altLang="en-US" dirty="0"/>
              <a:t>中的</a:t>
            </a:r>
            <a:r>
              <a:rPr lang="en-US" altLang="zh-CN" dirty="0"/>
              <a:t>off-policy </a:t>
            </a:r>
            <a:r>
              <a:rPr lang="zh-CN" altLang="en-US" dirty="0"/>
              <a:t>的区别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99AD24-61F4-4CC2-856A-F091FB217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二者的时间步不同，</a:t>
                </a:r>
                <a:r>
                  <a:rPr lang="en-US" altLang="zh-CN" dirty="0"/>
                  <a:t>MC</a:t>
                </a:r>
                <a:r>
                  <a:rPr lang="zh-CN" altLang="en-US" dirty="0"/>
                  <a:t>是整条轨迹跑完了再去做策略评估，根据评估结果提升策略。而</a:t>
                </a:r>
                <a:r>
                  <a:rPr lang="en-US" altLang="zh-CN" dirty="0"/>
                  <a:t>Q-learning</a:t>
                </a:r>
                <a:r>
                  <a:rPr lang="zh-CN" altLang="en-US" dirty="0"/>
                  <a:t>中是每走一步就进行一次策略评估，并根据评估结果更新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表（即提升策略）。</a:t>
                </a:r>
                <a:endParaRPr lang="en-US" altLang="zh-CN" dirty="0"/>
              </a:p>
              <a:p>
                <a:r>
                  <a:rPr lang="en-US" altLang="zh-CN" dirty="0"/>
                  <a:t>Q-learning</a:t>
                </a:r>
                <a:r>
                  <a:rPr lang="zh-CN" altLang="en-US" dirty="0"/>
                  <a:t>中的</a:t>
                </a:r>
                <a:r>
                  <a:rPr lang="en-US" altLang="zh-CN" dirty="0"/>
                  <a:t>off-policy</a:t>
                </a:r>
                <a:r>
                  <a:rPr lang="zh-CN" altLang="en-US" dirty="0"/>
                  <a:t>体现在下一个状态的动作上，更新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表时，下一个状态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上的动作用到是</a:t>
                </a:r>
                <a:r>
                  <a:rPr lang="en-US" altLang="zh-CN" dirty="0"/>
                  <a:t>max, </a:t>
                </a:r>
                <a:r>
                  <a:rPr lang="zh-CN" altLang="en-US" dirty="0"/>
                  <a:t>而实际中当我们真正走到下一个状态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dirty="0"/>
                  <a:t>的时候，用的策略是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并不一定是</a:t>
                </a:r>
                <a:r>
                  <a:rPr lang="en-US" altLang="zh-CN" dirty="0"/>
                  <a:t>max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但是注意到，我们从当前状态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到达下一个状态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所</m:t>
                    </m:r>
                  </m:oMath>
                </a14:m>
                <a:r>
                  <a:rPr lang="zh-CN" altLang="en-US" dirty="0"/>
                  <a:t>使用的策略是相同的，这次得到的奖励是固定的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。所以没有用到重要性采样系数估计。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99AD24-61F4-4CC2-856A-F091FB217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B95AEA8-BF83-4369-ABE0-FC5F388D3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22" y="4351571"/>
            <a:ext cx="10294070" cy="76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D5B99-831B-4C94-B9F3-A0ED3BBC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实质 </a:t>
            </a:r>
            <a:r>
              <a:rPr lang="en-US" altLang="zh-CN" dirty="0"/>
              <a:t>one-step </a:t>
            </a:r>
            <a:r>
              <a:rPr lang="zh-CN" altLang="en-US" dirty="0"/>
              <a:t>与 </a:t>
            </a:r>
            <a:r>
              <a:rPr lang="en-US" altLang="zh-CN" dirty="0"/>
              <a:t>n-step 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1416F-C17E-47D9-90B4-033D935DA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on- policy </a:t>
            </a:r>
            <a:r>
              <a:rPr lang="zh-CN" altLang="en-US" dirty="0"/>
              <a:t>过程中：</a:t>
            </a:r>
            <a:endParaRPr lang="en-US" altLang="zh-CN" dirty="0"/>
          </a:p>
          <a:p>
            <a:r>
              <a:rPr lang="en-US" altLang="zh-CN" dirty="0"/>
              <a:t>The update of one-step TD methods, on the other hand, is based on just the one next reward, bootstrapping from the value of the state one step later as a proxy for the remaining rewards. One kind of intermediate method, then, would perform an update based on an intermediate number of rewards: more than one, but less than all of them until termination. For example, a two-step update would be based on the first two rewards and the estimated value of the state two steps later.</a:t>
            </a:r>
          </a:p>
          <a:p>
            <a:r>
              <a:rPr lang="zh-CN" altLang="en-US" dirty="0"/>
              <a:t>另一方面，一步完成的</a:t>
            </a:r>
            <a:r>
              <a:rPr lang="en-US" altLang="zh-CN" dirty="0"/>
              <a:t>TD</a:t>
            </a:r>
            <a:r>
              <a:rPr lang="zh-CN" altLang="en-US" dirty="0"/>
              <a:t>方法的更新是基于下一个奖励，从状态值开始，一步完成，作为剩余奖励的代理。然后，一种中间方法将基于一个中间数量的奖励执行更新</a:t>
            </a:r>
            <a:r>
              <a:rPr lang="en-US" altLang="zh-CN" dirty="0"/>
              <a:t>:</a:t>
            </a:r>
            <a:r>
              <a:rPr lang="zh-CN" altLang="en-US" dirty="0"/>
              <a:t>多于一个，但少于所有，直到终止。例如，两步更新将基于前两步奖励和两步之后的状态估计值。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41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1187</Words>
  <Application>Microsoft Office PowerPoint</Application>
  <PresentationFormat>宽屏</PresentationFormat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作为off-policy的Q-Learning为啥不用重要性采样？</vt:lpstr>
      <vt:lpstr>问题定位：</vt:lpstr>
      <vt:lpstr>问题定位：</vt:lpstr>
      <vt:lpstr>Off-policy 中为啥要用重要性采样系数</vt:lpstr>
      <vt:lpstr>Off-policy 中为啥要用重要性采样系数</vt:lpstr>
      <vt:lpstr>Off-policy 中为啥要用重要性采样系数</vt:lpstr>
      <vt:lpstr>MC off-policy 举例</vt:lpstr>
      <vt:lpstr>Q-learning 中的off-policy 和MC中的off-policy 的区别</vt:lpstr>
      <vt:lpstr>实质 one-step 与 n-step ：</vt:lpstr>
      <vt:lpstr>佐证：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作为off-policy的Q-Learning为啥不用重要性采样？</dc:title>
  <dc:creator>司马 羽鹤</dc:creator>
  <cp:lastModifiedBy>司马 羽鹤</cp:lastModifiedBy>
  <cp:revision>13</cp:revision>
  <dcterms:created xsi:type="dcterms:W3CDTF">2020-02-10T01:04:38Z</dcterms:created>
  <dcterms:modified xsi:type="dcterms:W3CDTF">2020-02-10T02:43:56Z</dcterms:modified>
</cp:coreProperties>
</file>