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57" r:id="rId6"/>
    <p:sldId id="3558" r:id="rId7"/>
    <p:sldId id="3559" r:id="rId8"/>
    <p:sldId id="354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061" autoAdjust="0"/>
  </p:normalViewPr>
  <p:slideViewPr>
    <p:cSldViewPr snapToGrid="0">
      <p:cViewPr varScale="1">
        <p:scale>
          <a:sx n="58" d="100"/>
          <a:sy n="58" d="100"/>
        </p:scale>
        <p:origin x="523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장래" userId="fb2bc971-015e-4ef0-b0c0-69c044568fc3" providerId="ADAL" clId="{8EAC8F40-DF27-4852-A6D7-5DA56A428A17}"/>
    <pc:docChg chg="modSld">
      <pc:chgData name="이장래" userId="fb2bc971-015e-4ef0-b0c0-69c044568fc3" providerId="ADAL" clId="{8EAC8F40-DF27-4852-A6D7-5DA56A428A17}" dt="2024-09-22T10:53:29.080" v="46" actId="6549"/>
      <pc:docMkLst>
        <pc:docMk/>
      </pc:docMkLst>
      <pc:sldChg chg="modSp mod">
        <pc:chgData name="이장래" userId="fb2bc971-015e-4ef0-b0c0-69c044568fc3" providerId="ADAL" clId="{8EAC8F40-DF27-4852-A6D7-5DA56A428A17}" dt="2024-09-22T10:53:07.212" v="40" actId="6549"/>
        <pc:sldMkLst>
          <pc:docMk/>
          <pc:sldMk cId="3315561838" sldId="3516"/>
        </pc:sldMkLst>
        <pc:spChg chg="mod">
          <ac:chgData name="이장래" userId="fb2bc971-015e-4ef0-b0c0-69c044568fc3" providerId="ADAL" clId="{8EAC8F40-DF27-4852-A6D7-5DA56A428A17}" dt="2024-09-22T10:53:07.212" v="40" actId="6549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이장래" userId="fb2bc971-015e-4ef0-b0c0-69c044568fc3" providerId="ADAL" clId="{8EAC8F40-DF27-4852-A6D7-5DA56A428A17}" dt="2024-09-22T10:53:01.106" v="29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8EAC8F40-DF27-4852-A6D7-5DA56A428A17}" dt="2024-09-22T10:53:21.996" v="42" actId="6549"/>
        <pc:sldMkLst>
          <pc:docMk/>
          <pc:sldMk cId="2142768235" sldId="3557"/>
        </pc:sldMkLst>
        <pc:spChg chg="mod">
          <ac:chgData name="이장래" userId="fb2bc971-015e-4ef0-b0c0-69c044568fc3" providerId="ADAL" clId="{8EAC8F40-DF27-4852-A6D7-5DA56A428A17}" dt="2024-09-22T10:53:18.808" v="41" actId="6549"/>
          <ac:spMkLst>
            <pc:docMk/>
            <pc:sldMk cId="2142768235" sldId="3557"/>
            <ac:spMk id="18" creationId="{4603BCED-F48A-40D1-A39D-6F167E1EA1FC}"/>
          </ac:spMkLst>
        </pc:spChg>
        <pc:spChg chg="mod">
          <ac:chgData name="이장래" userId="fb2bc971-015e-4ef0-b0c0-69c044568fc3" providerId="ADAL" clId="{8EAC8F40-DF27-4852-A6D7-5DA56A428A17}" dt="2024-09-22T10:53:21.996" v="42" actId="6549"/>
          <ac:spMkLst>
            <pc:docMk/>
            <pc:sldMk cId="2142768235" sldId="3557"/>
            <ac:spMk id="19" creationId="{132BE50C-4854-45C8-B856-B6466EE6E747}"/>
          </ac:spMkLst>
        </pc:spChg>
      </pc:sldChg>
      <pc:sldChg chg="modSp mod">
        <pc:chgData name="이장래" userId="fb2bc971-015e-4ef0-b0c0-69c044568fc3" providerId="ADAL" clId="{8EAC8F40-DF27-4852-A6D7-5DA56A428A17}" dt="2024-09-22T10:53:25.318" v="44" actId="6549"/>
        <pc:sldMkLst>
          <pc:docMk/>
          <pc:sldMk cId="3939324480" sldId="3558"/>
        </pc:sldMkLst>
        <pc:spChg chg="mod">
          <ac:chgData name="이장래" userId="fb2bc971-015e-4ef0-b0c0-69c044568fc3" providerId="ADAL" clId="{8EAC8F40-DF27-4852-A6D7-5DA56A428A17}" dt="2024-09-22T10:53:24.470" v="43" actId="6549"/>
          <ac:spMkLst>
            <pc:docMk/>
            <pc:sldMk cId="3939324480" sldId="3558"/>
            <ac:spMk id="5" creationId="{6E15FD08-4722-48F2-A351-2574278DA45D}"/>
          </ac:spMkLst>
        </pc:spChg>
        <pc:spChg chg="mod">
          <ac:chgData name="이장래" userId="fb2bc971-015e-4ef0-b0c0-69c044568fc3" providerId="ADAL" clId="{8EAC8F40-DF27-4852-A6D7-5DA56A428A17}" dt="2024-09-22T10:53:25.318" v="44" actId="6549"/>
          <ac:spMkLst>
            <pc:docMk/>
            <pc:sldMk cId="3939324480" sldId="3558"/>
            <ac:spMk id="6" creationId="{532BB97A-5ABC-4669-883C-7156681E4CFA}"/>
          </ac:spMkLst>
        </pc:spChg>
      </pc:sldChg>
      <pc:sldChg chg="modSp mod">
        <pc:chgData name="이장래" userId="fb2bc971-015e-4ef0-b0c0-69c044568fc3" providerId="ADAL" clId="{8EAC8F40-DF27-4852-A6D7-5DA56A428A17}" dt="2024-09-22T10:53:29.080" v="46" actId="6549"/>
        <pc:sldMkLst>
          <pc:docMk/>
          <pc:sldMk cId="2629630082" sldId="3559"/>
        </pc:sldMkLst>
        <pc:spChg chg="mod">
          <ac:chgData name="이장래" userId="fb2bc971-015e-4ef0-b0c0-69c044568fc3" providerId="ADAL" clId="{8EAC8F40-DF27-4852-A6D7-5DA56A428A17}" dt="2024-09-22T10:53:27.915" v="45" actId="6549"/>
          <ac:spMkLst>
            <pc:docMk/>
            <pc:sldMk cId="2629630082" sldId="3559"/>
            <ac:spMk id="6" creationId="{4E28D919-47EF-4D58-A5A1-DB7841B2E97E}"/>
          </ac:spMkLst>
        </pc:spChg>
        <pc:spChg chg="mod">
          <ac:chgData name="이장래" userId="fb2bc971-015e-4ef0-b0c0-69c044568fc3" providerId="ADAL" clId="{8EAC8F40-DF27-4852-A6D7-5DA56A428A17}" dt="2024-09-22T10:53:29.080" v="46" actId="6549"/>
          <ac:spMkLst>
            <pc:docMk/>
            <pc:sldMk cId="2629630082" sldId="3559"/>
            <ac:spMk id="7" creationId="{9D709BB6-45F5-49EB-B6C8-D62CC459010F}"/>
          </ac:spMkLst>
        </pc:spChg>
      </pc:sldChg>
    </pc:docChg>
  </pc:docChgLst>
  <pc:docChgLst>
    <pc:chgData name="이장래" userId="fb2bc971-015e-4ef0-b0c0-69c044568fc3" providerId="ADAL" clId="{8D494670-B921-456A-86B9-F0C42D38D731}"/>
    <pc:docChg chg="modSld">
      <pc:chgData name="이장래" userId="fb2bc971-015e-4ef0-b0c0-69c044568fc3" providerId="ADAL" clId="{8D494670-B921-456A-86B9-F0C42D38D731}" dt="2024-09-23T14:43:21.832" v="0" actId="20577"/>
      <pc:docMkLst>
        <pc:docMk/>
      </pc:docMkLst>
      <pc:sldChg chg="modSp mod">
        <pc:chgData name="이장래" userId="fb2bc971-015e-4ef0-b0c0-69c044568fc3" providerId="ADAL" clId="{8D494670-B921-456A-86B9-F0C42D38D731}" dt="2024-09-23T14:43:21.832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8D494670-B921-456A-86B9-F0C42D38D731}" dt="2024-09-23T14:43:21.832" v="0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개발자 트랙 미니프로젝트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AI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869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처리 및 분석을 수행한 내용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또는 공유하고 싶은 점을 작성 해주세요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EAAC3-33DC-429F-972F-BDCB4353A319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D3867-221D-4E70-860C-4F4F7A2688FC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머신러닝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801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머신러닝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모델링을 수행한 내용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또는 공유하고 싶은 점을 작성 해주세요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6D20BD-54A6-4D48-AB1F-90A4320B4B2C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10647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여러 모델을 비교하여 수행해본 결과나 프로젝트를 통해 얻은 인사이트가 있으면 작성 해주세요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EAF6B-CCB0-4697-9AFD-B7B4809184AD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DC98BE-9C2F-4B55-AA2C-5C62FE3B003E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138</Words>
  <Application>Microsoft Office PowerPoint</Application>
  <PresentationFormat>와이드스크린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Arial</vt:lpstr>
      <vt:lpstr>Calibri</vt:lpstr>
      <vt:lpstr>Office 테마</vt:lpstr>
      <vt:lpstr>PowerPoint 프레젠테이션</vt:lpstr>
      <vt:lpstr>1. 데이터 처리 및 분석</vt:lpstr>
      <vt:lpstr>2. 머신러닝 모델링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이장래</cp:lastModifiedBy>
  <cp:revision>328</cp:revision>
  <dcterms:modified xsi:type="dcterms:W3CDTF">2024-09-23T14:43:31Z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