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4T15:19:24.96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38BC5-75FB-4179-B77A-92E8B0F9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0322A8-DD4A-4927-8C7B-B68E26AF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03388-9480-4126-9858-216661AA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792F6-09AB-4F00-8841-8101E093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7660B-F398-42ED-B88C-14ADA530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E8FF-52B2-4EF7-8A5A-DEAE906D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051E1-5B8F-4BE6-B1E2-3926DAD85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00E77-790D-478A-B356-F538DAF2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2050A-BE07-4266-8578-C712BADC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D0C22-0B33-4FEA-95E1-FC0583E8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B957B0-DA29-4F83-BB6E-475AFF68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40CF7-4D71-4845-B267-4B65703E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32A68-E7CB-42DF-8935-71DEA9F0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0D560-CAB9-4124-A48B-F7D9D667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854B6-FBD3-4127-8777-AC46262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2AF7-BFB7-4BFF-8E3A-153AAB01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302C6-3C66-44FE-8727-7AA37F7C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5CB56-EC9D-4697-8805-39E81D83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50BD0-C92A-4498-9309-32784A70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67A23-CD77-4202-91E3-69063D6A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D735-3732-4D97-B7A9-2A87A1B8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0ACFF-6033-4D50-9D99-711E38B9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E72CD-58F0-4875-B4FD-37FB3C02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DB5F2-ABC3-435F-8A80-04E81D3B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88C4D-8B47-4EDD-994B-BAC8116D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290A-B0F5-4D12-85E7-9E90F95C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3EF1-5B89-4F9D-B35C-43EAD2BE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38E54-36B9-41C3-BCF4-B7BDFD65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2569F-47A1-4076-8132-740C6107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9844B-1060-47C4-A460-775914F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8D354-1E2A-45C8-BA0A-DE5D072D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0661-FFA1-43E1-AB40-2212DC68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ADDA-38AB-419A-8FBC-C7BC6B1D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344B6-B610-428B-AC2A-E5BF51D9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C262C4-660D-4F44-9F95-9F57AFE50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002776-B0C2-404E-9880-2F35D307B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30A2F2-0318-4DD4-B6A5-96F85230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DBFAF-55BE-4D3F-8FEA-9E5FDC83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78D91-08D4-423C-AE22-EC8F9ED9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0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5111B-81A8-4ED2-8F28-752FDE95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46C94-B6C0-4076-BB4C-989AD73A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9C16B-25C7-4EA8-AAEB-2E0FCE22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4FDDA-C9D3-423E-892C-0209F37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C2529-E4C8-49EC-9E50-EC04AC7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11B482-15DA-44DC-A05D-E4497B88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CDEC6-F929-4AEF-BF20-494E1825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4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EED6D-E43F-49A1-9422-701ED2D0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FC99E-F4C4-4678-BC49-E141AC04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97CCE-15CA-4D68-B337-40162178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D625-7409-46AA-9EA0-6B58633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8FE5E-773E-4844-B208-31818219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94937-BF4D-4788-A4F7-AD203F01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6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18563-5B17-45DE-ABEA-04EF4185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E4F1C-AD2F-4F88-9468-8F8F7F54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7CE1A-DB9C-430A-8917-69D709D1E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A9538-4686-4041-8B5A-820A818C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4215F-DE7D-4415-AD3E-549BED6A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93E6B-E02E-4F92-BA2F-FF5C1606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1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15DB1-B083-4341-AE18-D6C8BD40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00387-7C6F-40B4-B67F-C2023075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CEB1-CF1D-46B3-A119-23B647A47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7B30-351B-4C0F-B6EC-944F0C3A7AF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DCA35-E189-4D68-9099-80C43113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915D-2252-462A-AB9D-E942AA5A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18D8-D313-47BC-995A-EC58C7A36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8E836-51EC-4F6F-B8C4-282DE54E9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1288E-A514-4A07-A59C-09D460F13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8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4ABA-CB1B-489B-9821-F688F45C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E0497-08CA-4E2E-A8A6-006D2BCA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3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8578E-2E59-453A-9207-BFCEE502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AD6B8-B01F-4EBA-B535-E10C633C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2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0C7C3-E578-4A39-BF7D-0DAFE241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FE387-88D3-499E-A6A2-97443E4A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6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FF39B-A26C-44B3-AA96-4DE447F3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0BF9-EAAC-48D5-B373-D66DA7A8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4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472B-1A6F-45B5-83E0-C00E36E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F74C3-68D5-4FE9-8E4B-F7DF9098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6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7B354-F43E-465A-85E7-5633E9F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29EDA-6F66-4E75-B510-7E15CF1A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DEAB4-51FE-4796-A777-32334F95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554CB3-5570-4A05-B252-EEAD73EC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1" y="1902511"/>
            <a:ext cx="8522138" cy="4197566"/>
          </a:xfrm>
        </p:spPr>
      </p:pic>
    </p:spTree>
    <p:extLst>
      <p:ext uri="{BB962C8B-B14F-4D97-AF65-F5344CB8AC3E}">
        <p14:creationId xmlns:p14="http://schemas.microsoft.com/office/powerpoint/2010/main" val="10580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C01B-1882-4CEE-9E01-5CD2040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이용현황</a:t>
            </a:r>
            <a:r>
              <a:rPr lang="en-US" altLang="ko-KR" dirty="0"/>
              <a:t>,</a:t>
            </a:r>
            <a:r>
              <a:rPr lang="ko-KR" altLang="en-US" dirty="0"/>
              <a:t>유입현황 </a:t>
            </a:r>
            <a:r>
              <a:rPr lang="en-US" altLang="ko-KR" dirty="0"/>
              <a:t>DNIS </a:t>
            </a:r>
            <a:r>
              <a:rPr lang="ko-KR" altLang="en-US" dirty="0"/>
              <a:t>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196D2E-9EDF-4C05-8228-A8A981B66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594" y="1825625"/>
            <a:ext cx="8104812" cy="4351338"/>
          </a:xfrm>
        </p:spPr>
      </p:pic>
    </p:spTree>
    <p:extLst>
      <p:ext uri="{BB962C8B-B14F-4D97-AF65-F5344CB8AC3E}">
        <p14:creationId xmlns:p14="http://schemas.microsoft.com/office/powerpoint/2010/main" val="22046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5056-BEEC-4FC1-AA61-F2F9CAB3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DARS </a:t>
            </a:r>
            <a:r>
              <a:rPr lang="ko-KR" altLang="en-US" dirty="0"/>
              <a:t>사용 유형별 이용시간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32E9E7-4AAA-42CF-913C-724434B4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68" y="1860130"/>
            <a:ext cx="81662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AD830-15F3-4910-BBEB-DC9332D9E667}"/>
              </a:ext>
            </a:extLst>
          </p:cNvPr>
          <p:cNvSpPr txBox="1"/>
          <p:nvPr/>
        </p:nvSpPr>
        <p:spPr>
          <a:xfrm>
            <a:off x="9743090" y="3226675"/>
            <a:ext cx="24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평균이용시간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39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2AE30-6382-46B3-AB3C-A43398A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접속유형별 유입추이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FB7A77-F03C-4C07-8A0C-A8393FD9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380" y="1825625"/>
            <a:ext cx="7401240" cy="4351338"/>
          </a:xfrm>
        </p:spPr>
      </p:pic>
    </p:spTree>
    <p:extLst>
      <p:ext uri="{BB962C8B-B14F-4D97-AF65-F5344CB8AC3E}">
        <p14:creationId xmlns:p14="http://schemas.microsoft.com/office/powerpoint/2010/main" val="29723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1FB2C-8607-4692-B05B-8D7F16A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비교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2AF1E9-C617-424C-8008-2F8C2931F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180" y="1825625"/>
            <a:ext cx="6599639" cy="4351338"/>
          </a:xfrm>
        </p:spPr>
      </p:pic>
    </p:spTree>
    <p:extLst>
      <p:ext uri="{BB962C8B-B14F-4D97-AF65-F5344CB8AC3E}">
        <p14:creationId xmlns:p14="http://schemas.microsoft.com/office/powerpoint/2010/main" val="1635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F8729-E0C6-4EF4-9050-A4E8874A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채널 비교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6DF5E8-D265-4FC2-BB5A-61FF9F37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06327"/>
            <a:ext cx="10515600" cy="1389933"/>
          </a:xfrm>
        </p:spPr>
      </p:pic>
    </p:spTree>
    <p:extLst>
      <p:ext uri="{BB962C8B-B14F-4D97-AF65-F5344CB8AC3E}">
        <p14:creationId xmlns:p14="http://schemas.microsoft.com/office/powerpoint/2010/main" val="285600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36F13-342B-4CD5-9F48-739A997E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어드민</a:t>
            </a:r>
            <a:r>
              <a:rPr lang="ko-KR" altLang="en-US" dirty="0"/>
              <a:t> 페이지조회시 전체데이터 </a:t>
            </a:r>
            <a:r>
              <a:rPr lang="en-US" altLang="ko-KR" dirty="0"/>
              <a:t>1.3M</a:t>
            </a:r>
            <a:br>
              <a:rPr lang="en-US" altLang="ko-KR" dirty="0"/>
            </a:br>
            <a:r>
              <a:rPr lang="ko-KR" altLang="en-US" dirty="0" err="1"/>
              <a:t>클릭할때마다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개발계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501326-D67A-4D8E-A115-55D8C3BAB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16" y="1825625"/>
            <a:ext cx="7504568" cy="4351338"/>
          </a:xfrm>
        </p:spPr>
      </p:pic>
    </p:spTree>
    <p:extLst>
      <p:ext uri="{BB962C8B-B14F-4D97-AF65-F5344CB8AC3E}">
        <p14:creationId xmlns:p14="http://schemas.microsoft.com/office/powerpoint/2010/main" val="23530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32E3-5599-4DF1-BF3E-B31385E2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C2FB-CE4A-4E03-B1FE-16B3CE5F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5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</Words>
  <Application>Microsoft Office PowerPoint</Application>
  <PresentationFormat>와이드스크린</PresentationFormat>
  <Paragraphs>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메인</vt:lpstr>
      <vt:lpstr>이용현황,유입현황 DNIS 추가</vt:lpstr>
      <vt:lpstr>DARS 사용 유형별 이용시간</vt:lpstr>
      <vt:lpstr>접속유형별 유입추이</vt:lpstr>
      <vt:lpstr>서비스 비교 분석</vt:lpstr>
      <vt:lpstr>채널 비교 분석</vt:lpstr>
      <vt:lpstr>어드민 페이지조회시 전체데이터 1.3M 클릭할때마다 (개발계)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2025-03-04T06:15:34Z</dcterms:created>
  <dcterms:modified xsi:type="dcterms:W3CDTF">2025-03-04T08:34:36Z</dcterms:modified>
</cp:coreProperties>
</file>