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C4EB-57AE-4896-B807-DA9FA9BDB8AB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7741-C6ED-4751-91AA-CCD08C8322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Kang Yo\Desktop\회원관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4041828" cy="36724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40466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어느 사이트에서나 있는 회원 가입 및 관리 시스템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0809" y="2636912"/>
            <a:ext cx="4813191" cy="292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4355976" y="1772816"/>
            <a:ext cx="504056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2040" y="184482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관리 및 갱신하도록 </a:t>
            </a:r>
            <a:endParaRPr lang="en-US" altLang="ko-KR" dirty="0" smtClean="0"/>
          </a:p>
          <a:p>
            <a:r>
              <a:rPr lang="en-US" altLang="ko-KR" dirty="0" smtClean="0"/>
              <a:t>                   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KKang Yo</dc:creator>
  <cp:lastModifiedBy>KKang Yo</cp:lastModifiedBy>
  <cp:revision>1</cp:revision>
  <dcterms:created xsi:type="dcterms:W3CDTF">2014-02-24T00:44:38Z</dcterms:created>
  <dcterms:modified xsi:type="dcterms:W3CDTF">2014-02-24T00:53:34Z</dcterms:modified>
</cp:coreProperties>
</file>