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5" r:id="rId6"/>
    <p:sldId id="261" r:id="rId7"/>
    <p:sldId id="266" r:id="rId8"/>
    <p:sldId id="269" r:id="rId9"/>
    <p:sldId id="267" r:id="rId10"/>
    <p:sldId id="268" r:id="rId11"/>
    <p:sldId id="262" r:id="rId12"/>
    <p:sldId id="258" r:id="rId13"/>
    <p:sldId id="270" r:id="rId14"/>
    <p:sldId id="272" r:id="rId15"/>
    <p:sldId id="263" r:id="rId16"/>
    <p:sldId id="264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DD56F-CBA0-1E44-BEB1-281154F639EA}" v="8" dt="2023-06-17T14:43:54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6190"/>
  </p:normalViewPr>
  <p:slideViewPr>
    <p:cSldViewPr snapToGrid="0">
      <p:cViewPr varScale="1">
        <p:scale>
          <a:sx n="123" d="100"/>
          <a:sy n="123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지용" userId="10fc345a-e3f1-46f9-882f-b84490a651c3" providerId="ADAL" clId="{C63DD56F-CBA0-1E44-BEB1-281154F639EA}"/>
    <pc:docChg chg="custSel addSld modSld">
      <pc:chgData name="강지용" userId="10fc345a-e3f1-46f9-882f-b84490a651c3" providerId="ADAL" clId="{C63DD56F-CBA0-1E44-BEB1-281154F639EA}" dt="2023-06-17T14:45:14.263" v="247" actId="20577"/>
      <pc:docMkLst>
        <pc:docMk/>
      </pc:docMkLst>
      <pc:sldChg chg="modSp mod">
        <pc:chgData name="강지용" userId="10fc345a-e3f1-46f9-882f-b84490a651c3" providerId="ADAL" clId="{C63DD56F-CBA0-1E44-BEB1-281154F639EA}" dt="2023-06-17T14:44:54.933" v="206" actId="20577"/>
        <pc:sldMkLst>
          <pc:docMk/>
          <pc:sldMk cId="655944144" sldId="263"/>
        </pc:sldMkLst>
        <pc:spChg chg="mod">
          <ac:chgData name="강지용" userId="10fc345a-e3f1-46f9-882f-b84490a651c3" providerId="ADAL" clId="{C63DD56F-CBA0-1E44-BEB1-281154F639EA}" dt="2023-06-17T14:44:54.933" v="206" actId="20577"/>
          <ac:spMkLst>
            <pc:docMk/>
            <pc:sldMk cId="655944144" sldId="263"/>
            <ac:spMk id="3" creationId="{EFF98D9F-9B02-D73B-E527-0D8F2B4CC395}"/>
          </ac:spMkLst>
        </pc:spChg>
      </pc:sldChg>
      <pc:sldChg chg="modSp mod">
        <pc:chgData name="강지용" userId="10fc345a-e3f1-46f9-882f-b84490a651c3" providerId="ADAL" clId="{C63DD56F-CBA0-1E44-BEB1-281154F639EA}" dt="2023-06-17T14:45:14.263" v="247" actId="20577"/>
        <pc:sldMkLst>
          <pc:docMk/>
          <pc:sldMk cId="3648535178" sldId="264"/>
        </pc:sldMkLst>
        <pc:spChg chg="mod">
          <ac:chgData name="강지용" userId="10fc345a-e3f1-46f9-882f-b84490a651c3" providerId="ADAL" clId="{C63DD56F-CBA0-1E44-BEB1-281154F639EA}" dt="2023-06-17T14:45:14.263" v="247" actId="20577"/>
          <ac:spMkLst>
            <pc:docMk/>
            <pc:sldMk cId="3648535178" sldId="264"/>
            <ac:spMk id="3" creationId="{7B46A003-4591-2243-7EA9-871460035450}"/>
          </ac:spMkLst>
        </pc:spChg>
      </pc:sldChg>
      <pc:sldChg chg="addSp delSp modSp mod">
        <pc:chgData name="강지용" userId="10fc345a-e3f1-46f9-882f-b84490a651c3" providerId="ADAL" clId="{C63DD56F-CBA0-1E44-BEB1-281154F639EA}" dt="2023-06-17T14:44:02.330" v="111" actId="1036"/>
        <pc:sldMkLst>
          <pc:docMk/>
          <pc:sldMk cId="3903308290" sldId="270"/>
        </pc:sldMkLst>
        <pc:spChg chg="del mod">
          <ac:chgData name="강지용" userId="10fc345a-e3f1-46f9-882f-b84490a651c3" providerId="ADAL" clId="{C63DD56F-CBA0-1E44-BEB1-281154F639EA}" dt="2023-06-17T14:42:28.550" v="52" actId="478"/>
          <ac:spMkLst>
            <pc:docMk/>
            <pc:sldMk cId="3903308290" sldId="270"/>
            <ac:spMk id="6" creationId="{99B010D2-5E65-A0BC-9283-8C282B8BF4F4}"/>
          </ac:spMkLst>
        </pc:spChg>
        <pc:spChg chg="mod">
          <ac:chgData name="강지용" userId="10fc345a-e3f1-46f9-882f-b84490a651c3" providerId="ADAL" clId="{C63DD56F-CBA0-1E44-BEB1-281154F639EA}" dt="2023-06-17T14:42:39.094" v="54" actId="14100"/>
          <ac:spMkLst>
            <pc:docMk/>
            <pc:sldMk cId="3903308290" sldId="270"/>
            <ac:spMk id="7" creationId="{1D25B055-EB45-B10B-E351-507D226055DD}"/>
          </ac:spMkLst>
        </pc:spChg>
        <pc:spChg chg="del">
          <ac:chgData name="강지용" userId="10fc345a-e3f1-46f9-882f-b84490a651c3" providerId="ADAL" clId="{C63DD56F-CBA0-1E44-BEB1-281154F639EA}" dt="2023-06-17T14:42:28.550" v="52" actId="478"/>
          <ac:spMkLst>
            <pc:docMk/>
            <pc:sldMk cId="3903308290" sldId="270"/>
            <ac:spMk id="8" creationId="{7377BF27-1E43-FF89-5376-F5E077E95114}"/>
          </ac:spMkLst>
        </pc:spChg>
        <pc:spChg chg="mod">
          <ac:chgData name="강지용" userId="10fc345a-e3f1-46f9-882f-b84490a651c3" providerId="ADAL" clId="{C63DD56F-CBA0-1E44-BEB1-281154F639EA}" dt="2023-06-17T14:44:02.330" v="111" actId="1036"/>
          <ac:spMkLst>
            <pc:docMk/>
            <pc:sldMk cId="3903308290" sldId="270"/>
            <ac:spMk id="9" creationId="{0B4A33EF-423B-9AC9-FB51-377A9B4DF24E}"/>
          </ac:spMkLst>
        </pc:spChg>
        <pc:spChg chg="add del mod">
          <ac:chgData name="강지용" userId="10fc345a-e3f1-46f9-882f-b84490a651c3" providerId="ADAL" clId="{C63DD56F-CBA0-1E44-BEB1-281154F639EA}" dt="2023-06-17T14:42:10.586" v="49" actId="478"/>
          <ac:spMkLst>
            <pc:docMk/>
            <pc:sldMk cId="3903308290" sldId="270"/>
            <ac:spMk id="11" creationId="{51EDCB70-6B5F-45BC-3A1B-285DAC007CCA}"/>
          </ac:spMkLst>
        </pc:spChg>
        <pc:spChg chg="add mod">
          <ac:chgData name="강지용" userId="10fc345a-e3f1-46f9-882f-b84490a651c3" providerId="ADAL" clId="{C63DD56F-CBA0-1E44-BEB1-281154F639EA}" dt="2023-06-17T14:43:24.452" v="81" actId="207"/>
          <ac:spMkLst>
            <pc:docMk/>
            <pc:sldMk cId="3903308290" sldId="270"/>
            <ac:spMk id="12" creationId="{418B3671-C176-5C3A-B5E9-D6A192F4A40C}"/>
          </ac:spMkLst>
        </pc:spChg>
        <pc:picChg chg="add mod">
          <ac:chgData name="강지용" userId="10fc345a-e3f1-46f9-882f-b84490a651c3" providerId="ADAL" clId="{C63DD56F-CBA0-1E44-BEB1-281154F639EA}" dt="2023-06-17T14:42:12.828" v="50" actId="1076"/>
          <ac:picMkLst>
            <pc:docMk/>
            <pc:sldMk cId="3903308290" sldId="270"/>
            <ac:picMk id="4" creationId="{176CEA46-B61D-9F91-3D98-AE0E0E9BA5AA}"/>
          </ac:picMkLst>
        </pc:picChg>
        <pc:picChg chg="del">
          <ac:chgData name="강지용" userId="10fc345a-e3f1-46f9-882f-b84490a651c3" providerId="ADAL" clId="{C63DD56F-CBA0-1E44-BEB1-281154F639EA}" dt="2023-06-17T14:42:07" v="48" actId="478"/>
          <ac:picMkLst>
            <pc:docMk/>
            <pc:sldMk cId="3903308290" sldId="270"/>
            <ac:picMk id="5" creationId="{7770112C-39AF-417D-81D0-4D7CFEFD33C4}"/>
          </ac:picMkLst>
        </pc:picChg>
      </pc:sldChg>
      <pc:sldChg chg="addSp delSp modSp mod">
        <pc:chgData name="강지용" userId="10fc345a-e3f1-46f9-882f-b84490a651c3" providerId="ADAL" clId="{C63DD56F-CBA0-1E44-BEB1-281154F639EA}" dt="2023-06-17T14:40:09.546" v="26" actId="1076"/>
        <pc:sldMkLst>
          <pc:docMk/>
          <pc:sldMk cId="2227858217" sldId="273"/>
        </pc:sldMkLst>
        <pc:spChg chg="mod">
          <ac:chgData name="강지용" userId="10fc345a-e3f1-46f9-882f-b84490a651c3" providerId="ADAL" clId="{C63DD56F-CBA0-1E44-BEB1-281154F639EA}" dt="2023-06-17T14:39:43.718" v="24" actId="20577"/>
          <ac:spMkLst>
            <pc:docMk/>
            <pc:sldMk cId="2227858217" sldId="273"/>
            <ac:spMk id="2" creationId="{B4D65AD1-24F7-DC22-FA64-031CDF1C5973}"/>
          </ac:spMkLst>
        </pc:spChg>
        <pc:spChg chg="add del mod">
          <ac:chgData name="강지용" userId="10fc345a-e3f1-46f9-882f-b84490a651c3" providerId="ADAL" clId="{C63DD56F-CBA0-1E44-BEB1-281154F639EA}" dt="2023-06-17T14:38:41.148" v="2" actId="478"/>
          <ac:spMkLst>
            <pc:docMk/>
            <pc:sldMk cId="2227858217" sldId="273"/>
            <ac:spMk id="4" creationId="{20350596-7570-AE9E-0B28-202F11AA7056}"/>
          </ac:spMkLst>
        </pc:spChg>
        <pc:picChg chg="del mod">
          <ac:chgData name="강지용" userId="10fc345a-e3f1-46f9-882f-b84490a651c3" providerId="ADAL" clId="{C63DD56F-CBA0-1E44-BEB1-281154F639EA}" dt="2023-06-17T14:38:37.170" v="1" actId="478"/>
          <ac:picMkLst>
            <pc:docMk/>
            <pc:sldMk cId="2227858217" sldId="273"/>
            <ac:picMk id="5" creationId="{8E9B805F-249F-79B1-752F-67E796B8DF2F}"/>
          </ac:picMkLst>
        </pc:picChg>
        <pc:picChg chg="del mod">
          <ac:chgData name="강지용" userId="10fc345a-e3f1-46f9-882f-b84490a651c3" providerId="ADAL" clId="{C63DD56F-CBA0-1E44-BEB1-281154F639EA}" dt="2023-06-17T14:38:37.170" v="1" actId="478"/>
          <ac:picMkLst>
            <pc:docMk/>
            <pc:sldMk cId="2227858217" sldId="273"/>
            <ac:picMk id="7" creationId="{106123FE-031D-6863-BB07-DCF5FFE5DECA}"/>
          </ac:picMkLst>
        </pc:picChg>
        <pc:picChg chg="add mod">
          <ac:chgData name="강지용" userId="10fc345a-e3f1-46f9-882f-b84490a651c3" providerId="ADAL" clId="{C63DD56F-CBA0-1E44-BEB1-281154F639EA}" dt="2023-06-17T14:40:09.546" v="26" actId="1076"/>
          <ac:picMkLst>
            <pc:docMk/>
            <pc:sldMk cId="2227858217" sldId="273"/>
            <ac:picMk id="8" creationId="{6FC27064-496F-BCD4-9673-1F8F323155CA}"/>
          </ac:picMkLst>
        </pc:picChg>
        <pc:picChg chg="del mod">
          <ac:chgData name="강지용" userId="10fc345a-e3f1-46f9-882f-b84490a651c3" providerId="ADAL" clId="{C63DD56F-CBA0-1E44-BEB1-281154F639EA}" dt="2023-06-17T14:38:37.170" v="1" actId="478"/>
          <ac:picMkLst>
            <pc:docMk/>
            <pc:sldMk cId="2227858217" sldId="273"/>
            <ac:picMk id="9" creationId="{47604EFD-F94E-12C1-A165-3481C600BD95}"/>
          </ac:picMkLst>
        </pc:picChg>
        <pc:picChg chg="add mod">
          <ac:chgData name="강지용" userId="10fc345a-e3f1-46f9-882f-b84490a651c3" providerId="ADAL" clId="{C63DD56F-CBA0-1E44-BEB1-281154F639EA}" dt="2023-06-17T14:39:26.311" v="11" actId="1076"/>
          <ac:picMkLst>
            <pc:docMk/>
            <pc:sldMk cId="2227858217" sldId="273"/>
            <ac:picMk id="14" creationId="{2A9DEC4D-4AAA-9BCF-0157-FA1FD2A21A5B}"/>
          </ac:picMkLst>
        </pc:picChg>
        <pc:cxnChg chg="del">
          <ac:chgData name="강지용" userId="10fc345a-e3f1-46f9-882f-b84490a651c3" providerId="ADAL" clId="{C63DD56F-CBA0-1E44-BEB1-281154F639EA}" dt="2023-06-17T14:38:45.089" v="3" actId="478"/>
          <ac:cxnSpMkLst>
            <pc:docMk/>
            <pc:sldMk cId="2227858217" sldId="273"/>
            <ac:cxnSpMk id="11" creationId="{E7616D5A-6C7B-F954-4AC1-479FEE63090F}"/>
          </ac:cxnSpMkLst>
        </pc:cxnChg>
        <pc:cxnChg chg="del">
          <ac:chgData name="강지용" userId="10fc345a-e3f1-46f9-882f-b84490a651c3" providerId="ADAL" clId="{C63DD56F-CBA0-1E44-BEB1-281154F639EA}" dt="2023-06-17T14:38:45.089" v="3" actId="478"/>
          <ac:cxnSpMkLst>
            <pc:docMk/>
            <pc:sldMk cId="2227858217" sldId="273"/>
            <ac:cxnSpMk id="12" creationId="{F8F22E4D-1C5A-5B8D-878F-80BACF7D3A87}"/>
          </ac:cxnSpMkLst>
        </pc:cxnChg>
        <pc:cxnChg chg="del">
          <ac:chgData name="강지용" userId="10fc345a-e3f1-46f9-882f-b84490a651c3" providerId="ADAL" clId="{C63DD56F-CBA0-1E44-BEB1-281154F639EA}" dt="2023-06-17T14:38:45.089" v="3" actId="478"/>
          <ac:cxnSpMkLst>
            <pc:docMk/>
            <pc:sldMk cId="2227858217" sldId="273"/>
            <ac:cxnSpMk id="13" creationId="{CF66607B-3542-AC5F-7E6E-F6F4802AB60D}"/>
          </ac:cxnSpMkLst>
        </pc:cxnChg>
      </pc:sldChg>
      <pc:sldChg chg="addSp delSp modSp add mod">
        <pc:chgData name="강지용" userId="10fc345a-e3f1-46f9-882f-b84490a651c3" providerId="ADAL" clId="{C63DD56F-CBA0-1E44-BEB1-281154F639EA}" dt="2023-06-17T14:40:31.292" v="45" actId="1076"/>
        <pc:sldMkLst>
          <pc:docMk/>
          <pc:sldMk cId="2142582776" sldId="275"/>
        </pc:sldMkLst>
        <pc:spChg chg="mod">
          <ac:chgData name="강지용" userId="10fc345a-e3f1-46f9-882f-b84490a651c3" providerId="ADAL" clId="{C63DD56F-CBA0-1E44-BEB1-281154F639EA}" dt="2023-06-17T14:40:16.071" v="35" actId="20577"/>
          <ac:spMkLst>
            <pc:docMk/>
            <pc:sldMk cId="2142582776" sldId="275"/>
            <ac:spMk id="2" creationId="{B4D65AD1-24F7-DC22-FA64-031CDF1C5973}"/>
          </ac:spMkLst>
        </pc:spChg>
        <pc:picChg chg="add mod">
          <ac:chgData name="강지용" userId="10fc345a-e3f1-46f9-882f-b84490a651c3" providerId="ADAL" clId="{C63DD56F-CBA0-1E44-BEB1-281154F639EA}" dt="2023-06-17T14:40:24.892" v="40" actId="1076"/>
          <ac:picMkLst>
            <pc:docMk/>
            <pc:sldMk cId="2142582776" sldId="275"/>
            <ac:picMk id="4" creationId="{DABAF25A-9A0A-9E94-4A93-BE224890353D}"/>
          </ac:picMkLst>
        </pc:picChg>
        <pc:picChg chg="add mod">
          <ac:chgData name="강지용" userId="10fc345a-e3f1-46f9-882f-b84490a651c3" providerId="ADAL" clId="{C63DD56F-CBA0-1E44-BEB1-281154F639EA}" dt="2023-06-17T14:40:31.292" v="45" actId="1076"/>
          <ac:picMkLst>
            <pc:docMk/>
            <pc:sldMk cId="2142582776" sldId="275"/>
            <ac:picMk id="6" creationId="{DAE4362F-B4A4-EC77-34A5-756B58C67BC5}"/>
          </ac:picMkLst>
        </pc:picChg>
        <pc:picChg chg="del">
          <ac:chgData name="강지용" userId="10fc345a-e3f1-46f9-882f-b84490a651c3" providerId="ADAL" clId="{C63DD56F-CBA0-1E44-BEB1-281154F639EA}" dt="2023-06-17T14:40:26.117" v="41" actId="478"/>
          <ac:picMkLst>
            <pc:docMk/>
            <pc:sldMk cId="2142582776" sldId="275"/>
            <ac:picMk id="8" creationId="{6FC27064-496F-BCD4-9673-1F8F323155CA}"/>
          </ac:picMkLst>
        </pc:picChg>
        <pc:picChg chg="del">
          <ac:chgData name="강지용" userId="10fc345a-e3f1-46f9-882f-b84490a651c3" providerId="ADAL" clId="{C63DD56F-CBA0-1E44-BEB1-281154F639EA}" dt="2023-06-17T14:40:22.709" v="39" actId="478"/>
          <ac:picMkLst>
            <pc:docMk/>
            <pc:sldMk cId="2142582776" sldId="275"/>
            <ac:picMk id="14" creationId="{2A9DEC4D-4AAA-9BCF-0157-FA1FD2A21A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64BC-1626-E249-998F-746CCD0451D3}" type="datetimeFigureOut">
              <a:rPr lang="en-KR" smtClean="0"/>
              <a:t>2023/06/17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98AB1-05E0-FD48-8982-3DCCD5F3D79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71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98AB1-05E0-FD48-8982-3DCCD5F3D794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445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98AB1-05E0-FD48-8982-3DCCD5F3D794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181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0F72A-A8F1-8211-3BB3-8D5659AB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DA220B-8422-98C1-A739-EA18BE23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068E5-F994-7AD4-367B-7DD034B3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A17A3-544F-6043-EFBC-1EE02B4D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A5D1D-C385-959B-737F-FAA548F5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37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3677F-E63C-AE23-2A3B-CF6BB07F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65F2A2-6FA4-B72C-8327-A95BEFF2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996DD-2CB7-7CCF-16A9-A7AF4674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1D2EC-65C8-AD9A-6AE7-4DAAC17E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4CE5A-4E50-1AFE-D43E-D0B562C9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973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00020A-263A-F0DF-1285-7F2748520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935E7-3A2F-9989-E410-9F0F02AC1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943B4-2349-C878-33E1-895E13CE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7AE71-74C6-C198-B084-241FC841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012E7-4F95-78A9-D259-1FB59A94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15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319DF-13EC-07A0-2F0F-F499527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3CAB3-29DC-C7CC-8B44-06BADE44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A931D-BB4E-874E-5AF6-DBC8583A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3DB7C-3DE0-7712-E518-6B255830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3E623-2BB7-5F46-70FF-859C2CFE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717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9E4A-69CF-84C0-CAE2-CB600B72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508CF-5175-93E7-128C-C598D0F30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A34F3-44EF-D79B-231D-B65CA2C2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5AC64-55C0-EE24-9C18-BCD644EC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33360-E115-24B7-895A-0E42C07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39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A07CF-37C0-311F-2D87-8546DAD5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72CEF-A1CD-297D-A884-6123E44FD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1D9FF-8E94-1557-C01B-72748BA9D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8A462-B6F3-FAED-8013-162EFF85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DC58E-F24C-C5DA-088D-426A7897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9100D-A19B-C5FA-9672-C87C6034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393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43026-3CA7-76FB-18D7-2ACDC23C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012DD-5115-68FB-9136-85734560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2B107-F541-49E3-E540-F481A40E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D3CED-1522-D1DC-738B-A433F8636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F123FF-9A21-588B-FFD8-E4F4EF85F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3EBE9-A669-9697-77FF-CE04E356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284E54-6E41-6D9C-7C52-B6856A10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09DD6-1ECB-7E03-1736-534D9016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613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77B20-69AA-3FC4-BD23-26EF6A17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26B1DF-23B3-5944-8951-81928F9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B949A7-BFBD-4110-DFED-E019ED5A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2BA2B-8BDD-D857-7916-EC5B7A59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50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D754C6-2062-0272-80E2-F43F28ED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6B82D6-BE21-6868-0CFB-A3C23ACD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D1BF2-7867-8E28-B593-8B4C6542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19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E7CBA-197F-1038-6817-B58E3224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19AE7-4EB7-C6FC-EF8A-14588A48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E22FA-6D71-339C-6BD4-F58E8334C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8E213-8349-8EE5-B610-A152633B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67657-4468-1325-96F5-93C66AB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C2496-4E73-E02E-278A-622835DA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58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93036-40D5-8039-26D9-13346938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31303A-EF9F-CB82-3318-56D615CAE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ABBABA-679D-B53B-7E99-38B00C1A0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85BA8-DC3A-3AE3-B114-E3793AB8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44CA3-E3E5-AC20-2F42-5F413DB8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86CF4-3EF7-E443-2A4D-F54E37EB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61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579B1C-8DBF-6905-BC26-A5E183FF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E9E3F-A656-0EAC-F7CA-56A375E8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B315A-87CD-97C1-D91F-D5CE7D4BA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D604-99A0-E948-AA3F-EF9646A093AF}" type="datetimeFigureOut">
              <a:rPr kumimoji="1" lang="ko-Kore-KR" altLang="en-US" smtClean="0"/>
              <a:t>6/17/23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B3C89-0031-5F62-3ABB-92C6136BB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D53D9-EEAE-93C9-4A9C-E74D38925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2E95-6006-C546-B5FA-5ED2EA9E78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47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6F70DCD-0B18-A462-946A-18140010D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8800" b="1" dirty="0">
                <a:solidFill>
                  <a:schemeClr val="tx2"/>
                </a:solidFill>
              </a:rPr>
              <a:t>ARP</a:t>
            </a:r>
            <a:r>
              <a:rPr kumimoji="1" lang="en-US" altLang="ko-Kore-KR" sz="8800" dirty="0">
                <a:solidFill>
                  <a:schemeClr val="tx2"/>
                </a:solidFill>
              </a:rPr>
              <a:t> with </a:t>
            </a:r>
            <a:r>
              <a:rPr kumimoji="1" lang="en-US" altLang="ko-Kore-KR" sz="8800" b="1" dirty="0">
                <a:solidFill>
                  <a:schemeClr val="tx2"/>
                </a:solidFill>
              </a:rPr>
              <a:t>certification</a:t>
            </a:r>
            <a:endParaRPr kumimoji="1" lang="ko-Kore-KR" altLang="en-US" sz="8800" b="1" dirty="0">
              <a:solidFill>
                <a:schemeClr val="tx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FC317-DD8D-B399-DD16-AF72A83E0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1520945"/>
          </a:xfrm>
        </p:spPr>
        <p:txBody>
          <a:bodyPr>
            <a:normAutofit/>
          </a:bodyPr>
          <a:lstStyle/>
          <a:p>
            <a:r>
              <a:rPr kumimoji="1" lang="en-US" altLang="ko-Kore-KR" sz="3600" dirty="0">
                <a:solidFill>
                  <a:schemeClr val="tx2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t13 </a:t>
            </a:r>
            <a:r>
              <a:rPr kumimoji="1" lang="ko-KR" altLang="en-US" sz="3600" dirty="0">
                <a:solidFill>
                  <a:schemeClr val="tx2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강지용 </a:t>
            </a:r>
            <a:r>
              <a:rPr kumimoji="1" lang="ko-KR" altLang="en-US" sz="3600" dirty="0" err="1">
                <a:solidFill>
                  <a:schemeClr val="tx2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최원형</a:t>
            </a:r>
            <a:endParaRPr kumimoji="1" lang="en-US" altLang="ko-KR" sz="3600" dirty="0">
              <a:solidFill>
                <a:schemeClr val="tx2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3600">
                <a:solidFill>
                  <a:schemeClr val="tx2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2023.6.14</a:t>
            </a:r>
            <a:endParaRPr kumimoji="1" lang="ko-Kore-KR" altLang="en-US" sz="3600" dirty="0">
              <a:solidFill>
                <a:schemeClr val="tx2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45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DD23F-A08F-B4AA-3320-4DFA8B5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7478F-238F-874A-52ED-C43198FE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E0F83B-BB50-8C29-908B-9060C591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95009"/>
            <a:ext cx="10096500" cy="61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0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F3D12-B1AD-E23D-B732-C72A9044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두 포트로 통신 테스트 과정</a:t>
            </a:r>
            <a:endParaRPr kumimoji="1" lang="ko-Kore-KR" alt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262B456-E611-AD05-EABD-94FC92E0F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282" y="1690688"/>
            <a:ext cx="5757436" cy="4925437"/>
          </a:xfrm>
        </p:spPr>
      </p:pic>
    </p:spTree>
    <p:extLst>
      <p:ext uri="{BB962C8B-B14F-4D97-AF65-F5344CB8AC3E}">
        <p14:creationId xmlns:p14="http://schemas.microsoft.com/office/powerpoint/2010/main" val="94036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C6C68-76FD-4B0C-D94A-980D4E11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CertARP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Header </a:t>
            </a:r>
            <a:r>
              <a:rPr kumimoji="1" lang="ko-KR" altLang="en-US" dirty="0"/>
              <a:t>추가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6B1DA-C100-7019-6413-F5DE132A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계획은 </a:t>
            </a:r>
            <a:r>
              <a:rPr kumimoji="1" lang="en-US" altLang="ko-KR" dirty="0" err="1"/>
              <a:t>arp</a:t>
            </a:r>
            <a:r>
              <a:rPr kumimoji="1" lang="en-US" altLang="ko-KR" dirty="0"/>
              <a:t> header</a:t>
            </a:r>
            <a:r>
              <a:rPr kumimoji="1" lang="ko-KR" altLang="en-US" dirty="0"/>
              <a:t> 자체를 변경하는 것이었으나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arp</a:t>
            </a:r>
            <a:r>
              <a:rPr kumimoji="1" lang="en-US" altLang="ko-KR" dirty="0"/>
              <a:t> header </a:t>
            </a:r>
            <a:r>
              <a:rPr kumimoji="1" lang="ko-KR" altLang="en-US" dirty="0"/>
              <a:t>안에 새로운 </a:t>
            </a:r>
            <a:r>
              <a:rPr kumimoji="1" lang="en-US" altLang="ko-KR" dirty="0"/>
              <a:t>header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추가로 넣고 그 안에 </a:t>
            </a:r>
            <a:r>
              <a:rPr kumimoji="1" lang="en-US" altLang="ko-KR" dirty="0"/>
              <a:t>certificate</a:t>
            </a:r>
            <a:r>
              <a:rPr kumimoji="1" lang="ko-KR" altLang="en-US" dirty="0"/>
              <a:t>을 넣기로 변경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Ethernet header</a:t>
            </a:r>
          </a:p>
          <a:p>
            <a:pPr lvl="1"/>
            <a:r>
              <a:rPr kumimoji="1" lang="en-US" altLang="ko-KR" dirty="0"/>
              <a:t>ARP header</a:t>
            </a:r>
          </a:p>
          <a:p>
            <a:pPr lvl="2"/>
            <a:r>
              <a:rPr kumimoji="1" lang="en-US" altLang="ko-KR" dirty="0" err="1"/>
              <a:t>CertARP</a:t>
            </a:r>
            <a:r>
              <a:rPr kumimoji="1" lang="en-US" altLang="ko-KR" dirty="0"/>
              <a:t> header</a:t>
            </a:r>
          </a:p>
          <a:p>
            <a:pPr lvl="3"/>
            <a:r>
              <a:rPr kumimoji="1" lang="en-US" altLang="ko-KR" dirty="0"/>
              <a:t>Certificate</a:t>
            </a:r>
          </a:p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24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4A1C-A372-E0A5-10B5-521AEAC0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CertARP</a:t>
            </a:r>
            <a:r>
              <a:rPr lang="en-US" altLang="ko-KR" dirty="0"/>
              <a:t> Header </a:t>
            </a:r>
            <a:r>
              <a:rPr lang="ko-KR" altLang="en-US" dirty="0"/>
              <a:t>구성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5B055-EB45-B10B-E351-507D226055DD}"/>
              </a:ext>
            </a:extLst>
          </p:cNvPr>
          <p:cNvSpPr/>
          <p:nvPr/>
        </p:nvSpPr>
        <p:spPr>
          <a:xfrm>
            <a:off x="2135890" y="5476009"/>
            <a:ext cx="2329732" cy="1016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Cert</a:t>
            </a:r>
          </a:p>
          <a:p>
            <a:pPr algn="ctr"/>
            <a:r>
              <a:rPr lang="en-US" dirty="0"/>
              <a:t>Size=B</a:t>
            </a:r>
            <a:endParaRPr lang="en-KR" dirty="0"/>
          </a:p>
        </p:txBody>
      </p:sp>
      <p:pic>
        <p:nvPicPr>
          <p:cNvPr id="4" name="Picture 3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176CEA46-B61D-9F91-3D98-AE0E0E9B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89500" cy="217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8B3671-C176-5C3A-B5E9-D6A192F4A40C}"/>
              </a:ext>
            </a:extLst>
          </p:cNvPr>
          <p:cNvSpPr/>
          <p:nvPr/>
        </p:nvSpPr>
        <p:spPr>
          <a:xfrm>
            <a:off x="2138866" y="4884015"/>
            <a:ext cx="2329732" cy="587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Signature</a:t>
            </a:r>
          </a:p>
          <a:p>
            <a:pPr algn="ctr"/>
            <a:r>
              <a:rPr lang="en-US" dirty="0"/>
              <a:t>Size=A</a:t>
            </a:r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A33EF-423B-9AC9-FB51-377A9B4DF24E}"/>
              </a:ext>
            </a:extLst>
          </p:cNvPr>
          <p:cNvSpPr/>
          <p:nvPr/>
        </p:nvSpPr>
        <p:spPr>
          <a:xfrm>
            <a:off x="1960961" y="4064657"/>
            <a:ext cx="2329732" cy="840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ysClr val="windowText" lastClr="000000"/>
                </a:solidFill>
              </a:rPr>
              <a:t>index=0, total=1, cert_len=B, sig_len=A</a:t>
            </a:r>
          </a:p>
        </p:txBody>
      </p:sp>
    </p:spTree>
    <p:extLst>
      <p:ext uri="{BB962C8B-B14F-4D97-AF65-F5344CB8AC3E}">
        <p14:creationId xmlns:p14="http://schemas.microsoft.com/office/powerpoint/2010/main" val="390330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2E36-D64E-8FF8-2AF9-4C0E3CDC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과정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2AD9D-3BCE-DEBA-6A4B-F9739D03D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078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1C33A-A2DB-3243-7121-BCC2427A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가정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98D9F-9B02-D73B-E527-0D8F2B4C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두 </a:t>
            </a:r>
            <a:r>
              <a:rPr kumimoji="1" lang="en-US" altLang="ko-KR" dirty="0"/>
              <a:t>NIC</a:t>
            </a:r>
            <a:r>
              <a:rPr kumimoji="1" lang="ko-KR" altLang="en-US" dirty="0"/>
              <a:t> 포트 사이의 통신만 고려</a:t>
            </a:r>
            <a:endParaRPr kumimoji="1" lang="en-US" altLang="ko-KR" dirty="0"/>
          </a:p>
          <a:p>
            <a:r>
              <a:rPr kumimoji="1" lang="en-US" altLang="ko-KR" dirty="0"/>
              <a:t>IPv4 ARP</a:t>
            </a:r>
          </a:p>
          <a:p>
            <a:r>
              <a:rPr kumimoji="1" lang="ko-KR" altLang="en-US" dirty="0"/>
              <a:t>포트 </a:t>
            </a:r>
            <a:r>
              <a:rPr kumimoji="1" lang="en-US" altLang="ko-KR" dirty="0"/>
              <a:t>1</a:t>
            </a:r>
            <a:r>
              <a:rPr kumimoji="1" lang="ko-KR" altLang="en-US" dirty="0"/>
              <a:t>에 해당하는 </a:t>
            </a:r>
            <a:r>
              <a:rPr kumimoji="1" lang="en-US" altLang="ko-KR" dirty="0"/>
              <a:t>IP, MAC </a:t>
            </a:r>
            <a:r>
              <a:rPr kumimoji="1" lang="ko-KR" altLang="en-US" dirty="0"/>
              <a:t>주소로 인증서를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포트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이를 이용해 포트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ARP reply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검증</a:t>
            </a:r>
            <a:endParaRPr kumimoji="1" lang="en-US" altLang="ko-KR" dirty="0"/>
          </a:p>
          <a:p>
            <a:r>
              <a:rPr kumimoji="1" lang="ko-KR" altLang="en-US" dirty="0"/>
              <a:t>인증서는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단계 </a:t>
            </a:r>
            <a:r>
              <a:rPr kumimoji="1" lang="en-US" altLang="ko-KR" dirty="0"/>
              <a:t>(self-signed root CA cert +</a:t>
            </a:r>
            <a:r>
              <a:rPr kumimoji="1" lang="ko-KR" altLang="en-US" dirty="0"/>
              <a:t> </a:t>
            </a:r>
            <a:r>
              <a:rPr kumimoji="1" lang="en-US" altLang="ko-KR" dirty="0"/>
              <a:t>root CA</a:t>
            </a:r>
            <a:r>
              <a:rPr kumimoji="1" lang="ko-KR" altLang="en-US" dirty="0"/>
              <a:t>가 서명한 </a:t>
            </a:r>
            <a:r>
              <a:rPr kumimoji="1" lang="en-US" altLang="ko-KR" dirty="0"/>
              <a:t>cert)</a:t>
            </a:r>
          </a:p>
          <a:p>
            <a:r>
              <a:rPr kumimoji="1" lang="en-US" altLang="ko-KR" dirty="0"/>
              <a:t>Root</a:t>
            </a:r>
            <a:r>
              <a:rPr kumimoji="1" lang="ko-KR" altLang="en-US" dirty="0"/>
              <a:t> </a:t>
            </a:r>
            <a:r>
              <a:rPr kumimoji="1" lang="en-US" altLang="ko-KR" dirty="0"/>
              <a:t>CA</a:t>
            </a:r>
            <a:r>
              <a:rPr kumimoji="1" lang="ko-KR" altLang="en-US" dirty="0"/>
              <a:t> </a:t>
            </a:r>
            <a:r>
              <a:rPr kumimoji="1" lang="en-US" altLang="ko-KR" dirty="0"/>
              <a:t>cert</a:t>
            </a:r>
            <a:r>
              <a:rPr kumimoji="1" lang="ko-KR" altLang="en-US" dirty="0"/>
              <a:t> 는 모두가 이미 갖고 있다고 가정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보내는 인증서 </a:t>
            </a:r>
            <a:r>
              <a:rPr kumimoji="1" lang="ko-KR" altLang="en-US" dirty="0" err="1"/>
              <a:t>갯수는</a:t>
            </a:r>
            <a:r>
              <a:rPr kumimoji="1" lang="ko-KR" altLang="en-US" dirty="0"/>
              <a:t> 일반화 가능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일단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개로 고정함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594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11B7-B3F7-F7C4-1500-8511915F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Scenario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A003-4591-2243-7EA9-87146003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Port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port 1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ARP</a:t>
            </a:r>
            <a:r>
              <a:rPr kumimoji="1" lang="ko-KR" altLang="en-US" dirty="0"/>
              <a:t> </a:t>
            </a:r>
            <a:r>
              <a:rPr kumimoji="1" lang="en-US" altLang="ko-KR" dirty="0"/>
              <a:t>request </a:t>
            </a:r>
            <a:r>
              <a:rPr kumimoji="1" lang="ko-KR" altLang="en-US" dirty="0"/>
              <a:t>전송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Port 1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</a:t>
            </a:r>
            <a:r>
              <a:rPr kumimoji="1" lang="ko-KR" altLang="en-US"/>
              <a:t>인증서를 포함하여 </a:t>
            </a:r>
            <a:r>
              <a:rPr kumimoji="1" lang="en-US" altLang="ko-KR"/>
              <a:t>Cert</a:t>
            </a:r>
            <a:r>
              <a:rPr kumimoji="1" lang="ko-KR" altLang="en-US" dirty="0"/>
              <a:t> </a:t>
            </a:r>
            <a:r>
              <a:rPr kumimoji="1" lang="en-US" altLang="ko-KR" dirty="0"/>
              <a:t>ARP reply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보냄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Port 0</a:t>
            </a:r>
            <a:r>
              <a:rPr kumimoji="1" lang="ko-KR" altLang="en-US" dirty="0"/>
              <a:t>는 전달받은 </a:t>
            </a:r>
            <a:r>
              <a:rPr kumimoji="1" lang="en-US" altLang="ko-KR" dirty="0"/>
              <a:t>reply</a:t>
            </a:r>
            <a:r>
              <a:rPr kumimoji="1" lang="ko-KR" altLang="en-US" dirty="0"/>
              <a:t> 메세지에서 인증서를 추출해 </a:t>
            </a:r>
            <a:r>
              <a:rPr kumimoji="1" lang="en-US" altLang="ko-KR" dirty="0" err="1"/>
              <a:t>ip</a:t>
            </a:r>
            <a:r>
              <a:rPr kumimoji="1" lang="en-US" altLang="ko-KR" dirty="0"/>
              <a:t>-mac address pair</a:t>
            </a:r>
            <a:r>
              <a:rPr kumimoji="1" lang="ko-KR" altLang="en-US" dirty="0"/>
              <a:t>가 맞는지 확인하고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인증서를 검증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853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5AD1-24F7-DC22-FA64-031CDF1C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(</a:t>
            </a:r>
            <a:r>
              <a:rPr lang="en-US" altLang="ko-KR" dirty="0" err="1"/>
              <a:t>CertARP</a:t>
            </a:r>
            <a:r>
              <a:rPr lang="en-US" altLang="ko-KR" dirty="0"/>
              <a:t>)</a:t>
            </a:r>
            <a:endParaRPr lang="en-KR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27064-496F-BCD4-9673-1F8F3231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23" y="3144044"/>
            <a:ext cx="4445000" cy="226060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A9DEC4D-4AAA-9BCF-0157-FA1FD2A2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902" y="0"/>
            <a:ext cx="509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5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5AD1-24F7-DC22-FA64-031CDF1C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(Vanilla ARP)</a:t>
            </a:r>
            <a:endParaRPr lang="en-KR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BAF25A-9A0A-9E94-4A93-BE224890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61" y="0"/>
            <a:ext cx="5967839" cy="6858000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DAE4362F-B4A4-EC77-34A5-756B58C67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70" y="3251994"/>
            <a:ext cx="44196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8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21F9-4510-6BEE-C243-5BE391D2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CertARP</a:t>
            </a:r>
            <a:r>
              <a:rPr kumimoji="1" lang="en-US" altLang="ko-Kore-KR" dirty="0"/>
              <a:t> vs ARP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01BD3-AD8F-046A-97A0-CA027A69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Direct LAN </a:t>
            </a:r>
            <a:r>
              <a:rPr kumimoji="1" lang="ko-KR" altLang="en-US" dirty="0"/>
              <a:t>에 대해서</a:t>
            </a:r>
            <a:r>
              <a:rPr kumimoji="1" lang="en-US" altLang="ko-KR" dirty="0"/>
              <a:t>, ARP request </a:t>
            </a:r>
            <a:r>
              <a:rPr kumimoji="1" lang="ko-KR" altLang="en-US" dirty="0"/>
              <a:t>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ARP reply</a:t>
            </a:r>
            <a:r>
              <a:rPr kumimoji="1" lang="ko-KR" altLang="en-US" dirty="0"/>
              <a:t> 받아서 인증하는 시간 측정</a:t>
            </a:r>
            <a:endParaRPr kumimoji="1" lang="en-US" altLang="ko-KR" dirty="0"/>
          </a:p>
          <a:p>
            <a:r>
              <a:rPr kumimoji="1" lang="en-US" altLang="ko-Kore-KR" dirty="0" err="1"/>
              <a:t>CertARP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1.4489ms</a:t>
            </a:r>
          </a:p>
          <a:p>
            <a:r>
              <a:rPr kumimoji="1" lang="en-US" altLang="ko-Kore-KR" dirty="0"/>
              <a:t>Vanilla ARP</a:t>
            </a:r>
          </a:p>
          <a:p>
            <a:pPr lvl="1"/>
            <a:r>
              <a:rPr kumimoji="1" lang="en-US" altLang="ko-Kore-KR" dirty="0"/>
              <a:t>0.0245ms</a:t>
            </a:r>
          </a:p>
          <a:p>
            <a:r>
              <a:rPr kumimoji="1" lang="en-US" altLang="ko-Kore-KR" dirty="0" err="1"/>
              <a:t>CertARP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60</a:t>
            </a:r>
            <a:r>
              <a:rPr kumimoji="1" lang="ko-KR" altLang="en-US" dirty="0"/>
              <a:t>배 정도 느림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8044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9406-2ED3-F498-E133-9220EEAF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Certificate to save IP-MAC mapping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D774D-B0F7-9F7C-99BB-226988EA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85" y="5222766"/>
            <a:ext cx="9424987" cy="4351338"/>
          </a:xfrm>
        </p:spPr>
        <p:txBody>
          <a:bodyPr/>
          <a:lstStyle/>
          <a:p>
            <a:r>
              <a:rPr kumimoji="1" lang="en-US" altLang="ko-KR" dirty="0"/>
              <a:t>X.509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Distinguished Name </a:t>
            </a:r>
            <a:r>
              <a:rPr kumimoji="1" lang="ko-KR" altLang="en-US" dirty="0"/>
              <a:t>형식 중 </a:t>
            </a:r>
            <a:r>
              <a:rPr kumimoji="1" lang="en-US" altLang="ko-KR" dirty="0" err="1"/>
              <a:t>CommonName</a:t>
            </a:r>
            <a:r>
              <a:rPr kumimoji="1" lang="ko-KR" altLang="en-US" dirty="0"/>
              <a:t>에 저장 </a:t>
            </a:r>
            <a:r>
              <a:rPr kumimoji="1" lang="en-US" altLang="ko-KR" dirty="0"/>
              <a:t>(64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characters)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171.174.0.97 f8:f2:1e:38:e6:71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F50B27-E402-82AA-AFBD-620BFCC6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31" y="1286963"/>
            <a:ext cx="9144000" cy="37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46EAB-7542-2236-9AF7-DFAD0440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Certificate Chain (2 step)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B67DC-E0FD-EFD2-08D8-108A2192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F5E7B3-8308-9271-6FFA-436AE78E63D5}"/>
              </a:ext>
            </a:extLst>
          </p:cNvPr>
          <p:cNvSpPr/>
          <p:nvPr/>
        </p:nvSpPr>
        <p:spPr>
          <a:xfrm>
            <a:off x="2112579" y="1954925"/>
            <a:ext cx="2680138" cy="31636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400" dirty="0">
                <a:latin typeface="+mj-lt"/>
              </a:rPr>
              <a:t>Root CA</a:t>
            </a:r>
            <a:endParaRPr kumimoji="1" lang="ko-Kore-KR" altLang="en-US" sz="4400" dirty="0">
              <a:latin typeface="+mj-l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1EB3A-AAB8-8A0C-291D-29E115A3F572}"/>
              </a:ext>
            </a:extLst>
          </p:cNvPr>
          <p:cNvSpPr/>
          <p:nvPr/>
        </p:nvSpPr>
        <p:spPr>
          <a:xfrm>
            <a:off x="7005145" y="1954925"/>
            <a:ext cx="2680138" cy="31636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400" dirty="0">
                <a:latin typeface="+mj-lt"/>
              </a:rPr>
              <a:t>CA</a:t>
            </a:r>
          </a:p>
          <a:p>
            <a:pPr algn="ctr"/>
            <a:endParaRPr kumimoji="1" lang="en-US" altLang="ko-Kore-KR" sz="2800" dirty="0">
              <a:latin typeface="+mj-lt"/>
            </a:endParaRPr>
          </a:p>
          <a:p>
            <a:pPr algn="ctr"/>
            <a:r>
              <a:rPr kumimoji="1" lang="en-US" altLang="ko-Kore-KR" sz="2800" dirty="0">
                <a:latin typeface="+mj-lt"/>
              </a:rPr>
              <a:t>IP-MAC mapping</a:t>
            </a:r>
          </a:p>
          <a:p>
            <a:pPr algn="ctr"/>
            <a:r>
              <a:rPr kumimoji="1" lang="en-US" altLang="ko-Kore-KR" sz="2800" dirty="0">
                <a:latin typeface="+mj-lt"/>
              </a:rPr>
              <a:t>contained</a:t>
            </a:r>
            <a:endParaRPr kumimoji="1" lang="ko-Kore-KR" altLang="en-US" sz="2800" dirty="0">
              <a:latin typeface="+mj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CDF847-9A66-0BB3-C594-D289A5DC51C9}"/>
              </a:ext>
            </a:extLst>
          </p:cNvPr>
          <p:cNvCxnSpPr>
            <a:cxnSpLocks/>
          </p:cNvCxnSpPr>
          <p:nvPr/>
        </p:nvCxnSpPr>
        <p:spPr>
          <a:xfrm>
            <a:off x="5023945" y="3536732"/>
            <a:ext cx="17552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7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E2B2E-45DB-1190-A533-4B0651E3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Verification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19DE0-05A4-E93C-B74B-09961307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system in &lt;</a:t>
            </a:r>
            <a:r>
              <a:rPr kumimoji="1" lang="en-US" altLang="ko-Kore-KR" dirty="0" err="1"/>
              <a:t>stdlib.h</a:t>
            </a:r>
            <a:r>
              <a:rPr kumimoji="1" lang="en-US" altLang="ko-Kore-KR" dirty="0"/>
              <a:t>&gt;</a:t>
            </a:r>
          </a:p>
          <a:p>
            <a:r>
              <a:rPr kumimoji="1" lang="en-US" altLang="ko-Kore-KR" dirty="0" err="1"/>
              <a:t>openssl</a:t>
            </a:r>
            <a:r>
              <a:rPr kumimoji="1" lang="en-US" altLang="ko-Kore-KR" dirty="0"/>
              <a:t> verify –</a:t>
            </a:r>
            <a:r>
              <a:rPr kumimoji="1" lang="en-US" altLang="ko-Kore-KR" dirty="0" err="1"/>
              <a:t>CAfile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rootCA.crt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CA.crt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command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에서 실행할 수 있어 쉽게 </a:t>
            </a:r>
            <a:r>
              <a:rPr kumimoji="1" lang="en-US" altLang="ko-KR" dirty="0" err="1"/>
              <a:t>pem</a:t>
            </a:r>
            <a:r>
              <a:rPr kumimoji="1" lang="ko-KR" altLang="en-US" dirty="0"/>
              <a:t>형식의 </a:t>
            </a:r>
            <a:r>
              <a:rPr kumimoji="1" lang="en-US" altLang="ko-KR" dirty="0"/>
              <a:t>certificate verify</a:t>
            </a:r>
            <a:r>
              <a:rPr kumimoji="1" lang="ko-KR" altLang="en-US" dirty="0"/>
              <a:t> 가능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Verification success – return = 0</a:t>
            </a:r>
          </a:p>
          <a:p>
            <a:r>
              <a:rPr kumimoji="1" lang="en-US" altLang="ko-Kore-KR" dirty="0"/>
              <a:t>Verification fail – return ≠ 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8495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248E4-45D8-A9D7-0218-013DA4F6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Issues in progress…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F8C46-442A-EF8F-643A-384AF06E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Issue 1 : </a:t>
            </a:r>
            <a:r>
              <a:rPr kumimoji="1" lang="ko-KR" altLang="en-US" dirty="0"/>
              <a:t>망가진 </a:t>
            </a:r>
            <a:r>
              <a:rPr kumimoji="1" lang="en-US" altLang="ko-Kore-KR" dirty="0"/>
              <a:t>NIC</a:t>
            </a:r>
            <a:endParaRPr kumimoji="1" lang="en-US" altLang="ko-KR" dirty="0"/>
          </a:p>
          <a:p>
            <a:r>
              <a:rPr kumimoji="1" lang="en-US" altLang="ko-KR" dirty="0"/>
              <a:t>Issue 2 : Driver binding Issue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33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52810D-84B5-CE61-F8F4-2CA08B3B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548464"/>
            <a:ext cx="4388211" cy="22280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ko-Kore-KR" sz="4000" dirty="0"/>
              <a:t>Issue 1 :</a:t>
            </a:r>
            <a:r>
              <a:rPr kumimoji="1" lang="ko-KR" altLang="en-US" sz="4000" dirty="0"/>
              <a:t> 망가진</a:t>
            </a:r>
            <a:r>
              <a:rPr kumimoji="1" lang="en-US" altLang="ko-Kore-KR" sz="4000" dirty="0"/>
              <a:t> NIC</a:t>
            </a:r>
            <a:endParaRPr kumimoji="1" lang="en-US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43AA3-B4D5-D88B-10A2-E3CAF32F2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2334987"/>
            <a:ext cx="4245740" cy="37705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/>
              <a:t>프로젝트 초기 목표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X710-DA2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 사이의 통신</a:t>
            </a:r>
            <a:endParaRPr kumimoji="1" lang="en-US" altLang="ko-Kore-KR" sz="2000" dirty="0"/>
          </a:p>
          <a:p>
            <a:pPr marL="0" indent="0">
              <a:buNone/>
            </a:pPr>
            <a:r>
              <a:rPr kumimoji="1" lang="en-US" altLang="ko-KR" sz="2000" dirty="0"/>
              <a:t>But, 2017</a:t>
            </a:r>
            <a:r>
              <a:rPr kumimoji="1" lang="ko-KR" altLang="en-US" sz="2000" dirty="0"/>
              <a:t>년 버전은 </a:t>
            </a:r>
            <a:r>
              <a:rPr kumimoji="1" lang="ko-KR" altLang="en-US" sz="2000" dirty="0" err="1"/>
              <a:t>랜선</a:t>
            </a:r>
            <a:r>
              <a:rPr kumimoji="1" lang="ko-KR" altLang="en-US" sz="2000" dirty="0"/>
              <a:t> 인식 못함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r>
              <a:rPr kumimoji="1" lang="ko-KR" altLang="en-US" sz="2000" dirty="0"/>
              <a:t>하나의 </a:t>
            </a:r>
            <a:r>
              <a:rPr kumimoji="1" lang="en-US" altLang="ko-KR" sz="2000" dirty="0"/>
              <a:t>NIC</a:t>
            </a:r>
            <a:r>
              <a:rPr kumimoji="1" lang="ko-KR" altLang="en-US" sz="2000" dirty="0"/>
              <a:t>로 프로젝트를 진행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ko-KR" altLang="en-US" sz="2000" dirty="0"/>
              <a:t>어쩔 수 없이 </a:t>
            </a:r>
            <a:r>
              <a:rPr kumimoji="1" lang="en-US" altLang="ko-KR" sz="2000" dirty="0"/>
              <a:t>NIC</a:t>
            </a:r>
            <a:r>
              <a:rPr kumimoji="1" lang="ko-KR" altLang="en-US" sz="2000" dirty="0"/>
              <a:t>하나의 두 포트 사이에 통신을 시도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NIC </a:t>
            </a:r>
            <a:r>
              <a:rPr kumimoji="1" lang="ko-KR" altLang="en-US" sz="2000" dirty="0"/>
              <a:t>두 포트 사이에 </a:t>
            </a:r>
            <a:r>
              <a:rPr kumimoji="1" lang="ko-KR" altLang="en-US" sz="2000" dirty="0" err="1"/>
              <a:t>랜선</a:t>
            </a:r>
            <a:r>
              <a:rPr kumimoji="1" lang="ko-KR" altLang="en-US" sz="2000" dirty="0"/>
              <a:t> 연결</a:t>
            </a:r>
            <a:r>
              <a:rPr kumimoji="1" lang="en-US" altLang="ko-KR" sz="2000" dirty="0"/>
              <a:t>.</a:t>
            </a:r>
          </a:p>
        </p:txBody>
      </p:sp>
      <p:pic>
        <p:nvPicPr>
          <p:cNvPr id="7" name="그림 6" descr="전자제품, 전자 공학, 전자 부품, 기계이(가) 표시된 사진&#10;&#10;자동 생성된 설명">
            <a:extLst>
              <a:ext uri="{FF2B5EF4-FFF2-40B4-BE49-F238E27FC236}">
                <a16:creationId xmlns:a16="http://schemas.microsoft.com/office/drawing/2014/main" id="{340B4822-DCCF-24EA-5ECF-2F6D002E7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3" b="8258"/>
          <a:stretch/>
        </p:blipFill>
        <p:spPr>
          <a:xfrm rot="16200000">
            <a:off x="5172192" y="-161806"/>
            <a:ext cx="6858000" cy="7181613"/>
          </a:xfrm>
          <a:prstGeom prst="rect">
            <a:avLst/>
          </a:prstGeom>
          <a:effectLst/>
        </p:spPr>
      </p:pic>
      <p:sp>
        <p:nvSpPr>
          <p:cNvPr id="20" name="자유형 19">
            <a:extLst>
              <a:ext uri="{FF2B5EF4-FFF2-40B4-BE49-F238E27FC236}">
                <a16:creationId xmlns:a16="http://schemas.microsoft.com/office/drawing/2014/main" id="{0495FEA2-8942-6F2D-CC1D-496E0A6B588E}"/>
              </a:ext>
            </a:extLst>
          </p:cNvPr>
          <p:cNvSpPr/>
          <p:nvPr/>
        </p:nvSpPr>
        <p:spPr>
          <a:xfrm>
            <a:off x="4549140" y="3139440"/>
            <a:ext cx="480060" cy="1135380"/>
          </a:xfrm>
          <a:custGeom>
            <a:avLst/>
            <a:gdLst>
              <a:gd name="connsiteX0" fmla="*/ 708743 w 746843"/>
              <a:gd name="connsiteY0" fmla="*/ 0 h 1066800"/>
              <a:gd name="connsiteX1" fmla="*/ 83 w 746843"/>
              <a:gd name="connsiteY1" fmla="*/ 434340 h 1066800"/>
              <a:gd name="connsiteX2" fmla="*/ 746843 w 7468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843" h="1066800">
                <a:moveTo>
                  <a:pt x="708743" y="0"/>
                </a:moveTo>
                <a:cubicBezTo>
                  <a:pt x="351238" y="128270"/>
                  <a:pt x="-6267" y="256540"/>
                  <a:pt x="83" y="434340"/>
                </a:cubicBezTo>
                <a:cubicBezTo>
                  <a:pt x="6433" y="612140"/>
                  <a:pt x="588093" y="957580"/>
                  <a:pt x="746843" y="106680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616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79EA5-D18E-5FD2-BC63-491BC458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305E3-FA52-E352-1178-EFC450FC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8937"/>
            <a:ext cx="10515600" cy="1668025"/>
          </a:xfrm>
        </p:spPr>
        <p:txBody>
          <a:bodyPr/>
          <a:lstStyle/>
          <a:p>
            <a:r>
              <a:rPr kumimoji="1" lang="en-US" altLang="ko-Kore-KR" dirty="0"/>
              <a:t>NIC 2017</a:t>
            </a:r>
            <a:r>
              <a:rPr kumimoji="1" lang="ko-KR" altLang="en-US" dirty="0"/>
              <a:t>이 작동이 안된다는 걸 공유해서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다른</a:t>
            </a:r>
            <a:r>
              <a:rPr kumimoji="1" lang="ko-KR" altLang="en-US" dirty="0"/>
              <a:t> 팀들과 같은 현상이 나타남을 확인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85CC0-7502-28AC-A974-11362F4E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65125"/>
            <a:ext cx="7772400" cy="35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4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BF4A9-5BD0-0FAE-0DC1-9134BEA5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D9327-00F7-BC15-15B2-495A2DB28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574" y="1825625"/>
            <a:ext cx="3324225" cy="4351338"/>
          </a:xfrm>
        </p:spPr>
        <p:txBody>
          <a:bodyPr/>
          <a:lstStyle/>
          <a:p>
            <a:r>
              <a:rPr kumimoji="1" lang="en-US" altLang="ko-Kore-KR" dirty="0"/>
              <a:t>NIC Driver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정보를</a:t>
            </a:r>
            <a:r>
              <a:rPr kumimoji="1" lang="ko-KR" altLang="en-US" dirty="0"/>
              <a:t> 제공</a:t>
            </a:r>
            <a:endParaRPr kumimoji="1" lang="en-US" altLang="ko-KR" dirty="0"/>
          </a:p>
          <a:p>
            <a:r>
              <a:rPr kumimoji="1" lang="ko-KR" altLang="en-US" dirty="0"/>
              <a:t>다른 팀의 이동주씨가 </a:t>
            </a:r>
            <a:r>
              <a:rPr kumimoji="1" lang="en-US" altLang="ko-KR" dirty="0"/>
              <a:t>NIC </a:t>
            </a:r>
            <a:r>
              <a:rPr kumimoji="1" lang="ko-KR" altLang="en-US" dirty="0"/>
              <a:t>연결 성공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0BB7A6-6DE7-1E58-07D6-544D06CB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191375" cy="555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8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76475-563E-E0E0-59D1-55F15945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Issue 2 : Driver Binding Issue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9CFAE-F9BC-1A86-6796-380A645B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DPDK</a:t>
            </a:r>
            <a:r>
              <a:rPr kumimoji="1" lang="ko-KR" altLang="en-US" dirty="0"/>
              <a:t>에서 각 </a:t>
            </a:r>
            <a:r>
              <a:rPr kumimoji="1" lang="en-US" altLang="ko-KR" dirty="0"/>
              <a:t>NIC 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vfio-pci</a:t>
            </a:r>
            <a:r>
              <a:rPr kumimoji="1" lang="en-US" altLang="ko-KR" dirty="0"/>
              <a:t> binding </a:t>
            </a:r>
            <a:r>
              <a:rPr kumimoji="1" lang="ko-KR" altLang="en-US" dirty="0"/>
              <a:t>시도했으나 안됨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송효진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서윤형팀에게</a:t>
            </a:r>
            <a:r>
              <a:rPr kumimoji="1" lang="ko-KR" altLang="en-US" dirty="0"/>
              <a:t> 도움을 받아 해결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ore-KR" dirty="0"/>
              <a:t>Ubuntu 22.04</a:t>
            </a:r>
            <a:r>
              <a:rPr kumimoji="1" lang="ko-KR" altLang="en-US" dirty="0"/>
              <a:t>로 업그레이드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root user</a:t>
            </a:r>
            <a:r>
              <a:rPr kumimoji="1" lang="ko-KR" altLang="en-US" dirty="0"/>
              <a:t>로 전환 후 실행</a:t>
            </a:r>
            <a:endParaRPr kumimoji="1" lang="en-US" altLang="ko-KR" dirty="0"/>
          </a:p>
          <a:p>
            <a:pPr lvl="1"/>
            <a:r>
              <a:rPr kumimoji="1" lang="en-US" altLang="ko-Kore-KR" dirty="0" err="1"/>
              <a:t>noiommu</a:t>
            </a:r>
            <a:r>
              <a:rPr kumimoji="1" lang="en-US" altLang="ko-Kore-KR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77769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431</Words>
  <Application>Microsoft Macintosh PowerPoint</Application>
  <PresentationFormat>Widescreen</PresentationFormat>
  <Paragraphs>78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Apple SD Gothic Neo Medium</vt:lpstr>
      <vt:lpstr>Arial</vt:lpstr>
      <vt:lpstr>Calibri</vt:lpstr>
      <vt:lpstr>Calibri Light</vt:lpstr>
      <vt:lpstr>Office 테마</vt:lpstr>
      <vt:lpstr>ARP with certification</vt:lpstr>
      <vt:lpstr>Certificate to save IP-MAC mapping</vt:lpstr>
      <vt:lpstr>Certificate Chain (2 step)</vt:lpstr>
      <vt:lpstr>Verification</vt:lpstr>
      <vt:lpstr>Issues in progress…</vt:lpstr>
      <vt:lpstr>Issue 1 : 망가진 NIC</vt:lpstr>
      <vt:lpstr>PowerPoint Presentation</vt:lpstr>
      <vt:lpstr>PowerPoint Presentation</vt:lpstr>
      <vt:lpstr>Issue 2 : Driver Binding Issue</vt:lpstr>
      <vt:lpstr>PowerPoint Presentation</vt:lpstr>
      <vt:lpstr>두 포트로 통신 테스트 과정</vt:lpstr>
      <vt:lpstr>CertARP Header 추가</vt:lpstr>
      <vt:lpstr>CertARP Header 구성</vt:lpstr>
      <vt:lpstr>실험 과정</vt:lpstr>
      <vt:lpstr>가정</vt:lpstr>
      <vt:lpstr>Scenario</vt:lpstr>
      <vt:lpstr>결과 (CertARP)</vt:lpstr>
      <vt:lpstr>결과 (Vanilla ARP)</vt:lpstr>
      <vt:lpstr>CertARP vs ARP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with certification</dc:title>
  <dc:creator>최원형</dc:creator>
  <cp:lastModifiedBy>강지용</cp:lastModifiedBy>
  <cp:revision>2</cp:revision>
  <dcterms:created xsi:type="dcterms:W3CDTF">2023-06-13T12:40:08Z</dcterms:created>
  <dcterms:modified xsi:type="dcterms:W3CDTF">2023-06-17T14:45:17Z</dcterms:modified>
</cp:coreProperties>
</file>