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9" r:id="rId6"/>
    <p:sldId id="26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54E6"/>
    <a:srgbClr val="09122F"/>
    <a:srgbClr val="192B75"/>
    <a:srgbClr val="5E3EF9"/>
    <a:srgbClr val="111C30"/>
    <a:srgbClr val="3A6CEA"/>
    <a:srgbClr val="0A112F"/>
    <a:srgbClr val="DF1C6C"/>
    <a:srgbClr val="0F1A49"/>
    <a:srgbClr val="101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5B0B-D1DA-4CB3-BD93-D648C7431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39CE-6940-4A93-87A1-0264A9E45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7587-6CF7-4AF3-9A8A-13F975FB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EE20-6AB0-4363-859C-48BF3A3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2DB4-65F0-47FF-8C27-1089B216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4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EE3D-309F-4812-A1FE-3FCCADBE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5BE32-61F3-48AB-819A-F8B3F2C4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5C492-783B-4682-99BE-A425A739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C043-E982-4A8A-833F-BB4B202D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F8E5-1915-49A7-9E90-D7D4F4E0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7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AFA79-EED9-4882-B079-A841F7124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0E4ED-A611-4D42-A5CA-EA48E06A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E67B-08E9-40AB-893A-A3F62A6E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A837-8D23-4551-9B39-96EFA21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76C8-DFD3-43AD-8AAC-3930EAC2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85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723-2816-452A-8438-C5BEE276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3CA3-B44A-4884-85D4-7E78F997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3538-A6ED-4CC3-BA2F-176B8EA3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A239-3FF9-486B-BCA6-08CBB6D1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F8BD-E9AB-40E4-9817-E763040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01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00E5-78A0-42B6-84EA-1F4FB4E1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82EA-49D4-4EC0-B025-4411F39C6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CDB24-6623-40C2-BCAF-DBD557AF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4CF12-436B-4307-B435-2588D03E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984E-B8AC-417D-9FAF-5DC9B4B7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5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5E1C-0048-48E4-B2DD-AF3ED226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5C78-A457-4573-BD2E-CCB343694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B33D-0E49-4008-BFD2-EE1960B24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B097-9AE0-421A-B3FF-22266D7C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87FF-CCEE-40A1-916D-A240620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50C21-C9D6-4379-B17E-73414EAF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8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494D-D236-4E4C-8C74-D6BCDB3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C627A-3DF8-4BD5-96F0-C4BA3755C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1F7AB-15B8-4B03-9D23-BB32B90C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54AAE-C642-43EB-B5AA-40979FCB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76DC9-9122-49CE-A43B-C41BE7CFB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9CD46-71CE-4F92-A142-CB1CAB5D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958E-19FD-4DB0-BCBA-7B5F2590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A125A-179B-4270-ABFC-21A7AB44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44F5-D0B8-49FD-9663-BCDBF66F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123AA-00A2-46ED-AB50-345A56B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58202-97C2-4CCC-B12D-A2BF254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1B53C-AC66-456B-92AB-F94E61F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948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F7F9C-9DD7-4872-AD7A-192527D8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1982F-D441-4920-B827-74821FE3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DD91B-217E-4AE6-94ED-C8F11CA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11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3846-5B05-45F3-BA7B-C359C865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2592-1E43-41AC-BA2B-7270AB72B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D13C-461B-4C67-986D-23957F452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470A-E140-44C0-A43B-AEDBE9C8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884D0-DF32-4E67-9321-2AB115B0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7EC9-4CE9-403E-B175-9A02CDBB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059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0C0D-2E0C-4263-B622-4DFF35F3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4DC40-DEA1-4041-AF36-AF434E9A7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B303-DEE7-4F8B-8BDE-E6FFA3F2A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29C24-F190-45D2-B73F-E7912589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ACCE0-44D0-4D50-930A-38E46E9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92EE-86C8-4D20-9D3B-354E2175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14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326BB-DA59-4025-B4CC-EA9A32BB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7593-D75C-4EB9-888A-4DF3A8F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D44D-AAF5-4A48-9C85-62DE075D7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5A519-BD91-4914-B40C-51D9532BC727}" type="datetimeFigureOut">
              <a:rPr lang="id-ID" smtClean="0"/>
              <a:t>26/01/2024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67F7-E1CF-48F0-B8BF-ADDADE74A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5377-3524-4A29-B329-420A99A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03D7-1B4F-4170-A5FA-9E4D98071A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789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28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DEF0517-A154-C378-580F-C73A1E8B43F3}"/>
              </a:ext>
            </a:extLst>
          </p:cNvPr>
          <p:cNvGrpSpPr/>
          <p:nvPr/>
        </p:nvGrpSpPr>
        <p:grpSpPr>
          <a:xfrm>
            <a:off x="679453" y="501786"/>
            <a:ext cx="11044118" cy="5854427"/>
            <a:chOff x="679453" y="501786"/>
            <a:chExt cx="11044118" cy="58544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21C02-13BC-4C11-89D4-32B4D23CCBEB}"/>
                </a:ext>
              </a:extLst>
            </p:cNvPr>
            <p:cNvSpPr/>
            <p:nvPr/>
          </p:nvSpPr>
          <p:spPr>
            <a:xfrm>
              <a:off x="679453" y="501786"/>
              <a:ext cx="11044118" cy="5854427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75A9E7-E412-4F82-875D-A43C4E0DAC59}"/>
                </a:ext>
              </a:extLst>
            </p:cNvPr>
            <p:cNvSpPr/>
            <p:nvPr/>
          </p:nvSpPr>
          <p:spPr>
            <a:xfrm>
              <a:off x="1081608" y="1269600"/>
              <a:ext cx="2160000" cy="1531408"/>
            </a:xfrm>
            <a:prstGeom prst="roundRect">
              <a:avLst>
                <a:gd name="adj" fmla="val 7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73BA387-0437-4783-A088-14FDFAA30C2E}"/>
                </a:ext>
              </a:extLst>
            </p:cNvPr>
            <p:cNvSpPr/>
            <p:nvPr/>
          </p:nvSpPr>
          <p:spPr>
            <a:xfrm>
              <a:off x="3511709" y="1275942"/>
              <a:ext cx="2160000" cy="1531408"/>
            </a:xfrm>
            <a:prstGeom prst="roundRect">
              <a:avLst>
                <a:gd name="adj" fmla="val 7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9C6B2B8-159F-4457-A454-2F180E81CF27}"/>
                </a:ext>
              </a:extLst>
            </p:cNvPr>
            <p:cNvSpPr/>
            <p:nvPr/>
          </p:nvSpPr>
          <p:spPr>
            <a:xfrm>
              <a:off x="8353622" y="2970076"/>
              <a:ext cx="2948516" cy="2994131"/>
            </a:xfrm>
            <a:prstGeom prst="roundRect">
              <a:avLst>
                <a:gd name="adj" fmla="val 74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FB3314F-2476-47A8-A910-ED2CAC4BA6A6}"/>
                </a:ext>
              </a:extLst>
            </p:cNvPr>
            <p:cNvSpPr/>
            <p:nvPr/>
          </p:nvSpPr>
          <p:spPr>
            <a:xfrm>
              <a:off x="1081607" y="2967696"/>
              <a:ext cx="7042407" cy="2996512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DE6D95-6849-4120-9E26-9D1720CC6F6E}"/>
                </a:ext>
              </a:extLst>
            </p:cNvPr>
            <p:cNvSpPr/>
            <p:nvPr/>
          </p:nvSpPr>
          <p:spPr>
            <a:xfrm>
              <a:off x="8353622" y="1315360"/>
              <a:ext cx="2948516" cy="643438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502DF7-3DF4-4191-8EB2-9B57E587305C}"/>
                </a:ext>
              </a:extLst>
            </p:cNvPr>
            <p:cNvGrpSpPr/>
            <p:nvPr/>
          </p:nvGrpSpPr>
          <p:grpSpPr>
            <a:xfrm>
              <a:off x="1703789" y="1491851"/>
              <a:ext cx="915635" cy="756666"/>
              <a:chOff x="3401922" y="1265503"/>
              <a:chExt cx="915635" cy="7566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73B57E-CCB1-42BF-97BA-E1E144E946A6}"/>
                  </a:ext>
                </a:extLst>
              </p:cNvPr>
              <p:cNvSpPr txBox="1"/>
              <p:nvPr/>
            </p:nvSpPr>
            <p:spPr>
              <a:xfrm>
                <a:off x="3401922" y="1775948"/>
                <a:ext cx="9156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Total	 </a:t>
                </a:r>
                <a:r>
                  <a:rPr lang="en-US" sz="1000" dirty="0" err="1">
                    <a:solidFill>
                      <a:schemeClr val="bg1">
                        <a:lumMod val="65000"/>
                      </a:schemeClr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Produk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B164F5A-66AD-4C42-9054-49FF2F565EF2}"/>
                  </a:ext>
                </a:extLst>
              </p:cNvPr>
              <p:cNvGrpSpPr/>
              <p:nvPr/>
            </p:nvGrpSpPr>
            <p:grpSpPr>
              <a:xfrm>
                <a:off x="3616061" y="1265503"/>
                <a:ext cx="487362" cy="487362"/>
                <a:chOff x="3616061" y="1265503"/>
                <a:chExt cx="487362" cy="48736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7BC5C38-47C8-4F30-94F2-D04722898915}"/>
                    </a:ext>
                  </a:extLst>
                </p:cNvPr>
                <p:cNvSpPr/>
                <p:nvPr/>
              </p:nvSpPr>
              <p:spPr>
                <a:xfrm>
                  <a:off x="3616061" y="1265503"/>
                  <a:ext cx="487362" cy="487362"/>
                </a:xfrm>
                <a:prstGeom prst="ellipse">
                  <a:avLst/>
                </a:prstGeom>
                <a:solidFill>
                  <a:srgbClr val="405B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0260C310-84A3-446D-9C97-056C77C0AB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5611" y="1374432"/>
                  <a:ext cx="268259" cy="26825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F6E630-F4C3-4F19-ACA1-65185223F95C}"/>
                </a:ext>
              </a:extLst>
            </p:cNvPr>
            <p:cNvGrpSpPr/>
            <p:nvPr/>
          </p:nvGrpSpPr>
          <p:grpSpPr>
            <a:xfrm>
              <a:off x="4088205" y="1502428"/>
              <a:ext cx="1007007" cy="746089"/>
              <a:chOff x="5142704" y="1269738"/>
              <a:chExt cx="1007007" cy="74608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3561E32-13AF-4E05-BB9F-0B81F91CD8BF}"/>
                  </a:ext>
                </a:extLst>
              </p:cNvPr>
              <p:cNvGrpSpPr/>
              <p:nvPr/>
            </p:nvGrpSpPr>
            <p:grpSpPr>
              <a:xfrm>
                <a:off x="5402528" y="1269738"/>
                <a:ext cx="487362" cy="487362"/>
                <a:chOff x="5402528" y="1269738"/>
                <a:chExt cx="487362" cy="48736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DAF81E0-2C4B-414D-AFA1-4E20586BB172}"/>
                    </a:ext>
                  </a:extLst>
                </p:cNvPr>
                <p:cNvSpPr/>
                <p:nvPr/>
              </p:nvSpPr>
              <p:spPr>
                <a:xfrm>
                  <a:off x="5402528" y="1269738"/>
                  <a:ext cx="487362" cy="48736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41412618-3112-4218-B423-062B1371D8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90418" y="1352380"/>
                  <a:ext cx="316997" cy="316997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FFF02A-8E3F-442E-AC90-C816ECCAD7DF}"/>
                  </a:ext>
                </a:extLst>
              </p:cNvPr>
              <p:cNvSpPr txBox="1"/>
              <p:nvPr/>
            </p:nvSpPr>
            <p:spPr>
              <a:xfrm>
                <a:off x="5142704" y="1769606"/>
                <a:ext cx="10070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err="1">
                    <a:solidFill>
                      <a:schemeClr val="bg1">
                        <a:lumMod val="65000"/>
                      </a:schemeClr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Produk</a:t>
                </a:r>
                <a:r>
                  <a:rPr lang="en-US" sz="1000" dirty="0">
                    <a:solidFill>
                      <a:schemeClr val="bg1">
                        <a:lumMod val="65000"/>
                      </a:schemeClr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 Masuk</a:t>
                </a:r>
                <a:endParaRPr lang="id-ID" sz="10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E1D56F-211E-48D2-ABC5-EE67D908B829}"/>
                </a:ext>
              </a:extLst>
            </p:cNvPr>
            <p:cNvGrpSpPr/>
            <p:nvPr/>
          </p:nvGrpSpPr>
          <p:grpSpPr>
            <a:xfrm>
              <a:off x="5964014" y="1266031"/>
              <a:ext cx="2160000" cy="1531408"/>
              <a:chOff x="6082552" y="978164"/>
              <a:chExt cx="2160000" cy="1531408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6A7980C-AE93-44FB-A3DA-4DA96CE19BA7}"/>
                  </a:ext>
                </a:extLst>
              </p:cNvPr>
              <p:cNvSpPr/>
              <p:nvPr/>
            </p:nvSpPr>
            <p:spPr>
              <a:xfrm>
                <a:off x="6082552" y="978164"/>
                <a:ext cx="2160000" cy="1531408"/>
              </a:xfrm>
              <a:prstGeom prst="roundRect">
                <a:avLst>
                  <a:gd name="adj" fmla="val 740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2DB7B83F-FA20-4673-905B-1B35C9E5A606}"/>
                  </a:ext>
                </a:extLst>
              </p:cNvPr>
              <p:cNvGrpSpPr/>
              <p:nvPr/>
            </p:nvGrpSpPr>
            <p:grpSpPr>
              <a:xfrm>
                <a:off x="6669935" y="1200415"/>
                <a:ext cx="984565" cy="733583"/>
                <a:chOff x="6940058" y="1265503"/>
                <a:chExt cx="984565" cy="733583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3EC92FD-1430-451C-9826-F36C49679F13}"/>
                    </a:ext>
                  </a:extLst>
                </p:cNvPr>
                <p:cNvSpPr/>
                <p:nvPr/>
              </p:nvSpPr>
              <p:spPr>
                <a:xfrm>
                  <a:off x="7188995" y="1265503"/>
                  <a:ext cx="487362" cy="48736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latin typeface="Google 2015" panose="020B0503030502040203" pitchFamily="34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E2EA5D-4854-4B5C-94D1-0C4AFF847DBE}"/>
                    </a:ext>
                  </a:extLst>
                </p:cNvPr>
                <p:cNvSpPr txBox="1"/>
                <p:nvPr/>
              </p:nvSpPr>
              <p:spPr>
                <a:xfrm>
                  <a:off x="6940058" y="1752865"/>
                  <a:ext cx="98456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 err="1">
                      <a:solidFill>
                        <a:schemeClr val="bg1">
                          <a:lumMod val="65000"/>
                        </a:schemeClr>
                      </a:solidFill>
                      <a:latin typeface="Google 2015" panose="020B0503030502040203" pitchFamily="34" charset="0"/>
                      <a:ea typeface="Roboto" panose="02000000000000000000" pitchFamily="2" charset="0"/>
                    </a:rPr>
                    <a:t>Produk</a:t>
                  </a:r>
                  <a:r>
                    <a:rPr lang="en-US" sz="1000" dirty="0">
                      <a:solidFill>
                        <a:schemeClr val="bg1">
                          <a:lumMod val="65000"/>
                        </a:schemeClr>
                      </a:solidFill>
                      <a:latin typeface="Google 2015" panose="020B0503030502040203" pitchFamily="34" charset="0"/>
                      <a:ea typeface="Roboto" panose="02000000000000000000" pitchFamily="2" charset="0"/>
                    </a:rPr>
                    <a:t> </a:t>
                  </a:r>
                  <a:r>
                    <a:rPr lang="en-US" sz="1000" dirty="0" err="1">
                      <a:solidFill>
                        <a:schemeClr val="bg1">
                          <a:lumMod val="65000"/>
                        </a:schemeClr>
                      </a:solidFill>
                      <a:latin typeface="Google 2015" panose="020B0503030502040203" pitchFamily="34" charset="0"/>
                      <a:ea typeface="Roboto" panose="02000000000000000000" pitchFamily="2" charset="0"/>
                    </a:rPr>
                    <a:t>Keluar</a:t>
                  </a:r>
                  <a:endParaRPr lang="id-ID" sz="1000" dirty="0">
                    <a:solidFill>
                      <a:schemeClr val="bg1">
                        <a:lumMod val="65000"/>
                      </a:schemeClr>
                    </a:solidFill>
                    <a:latin typeface="Google 2015" panose="020B0503030502040203" pitchFamily="34" charset="0"/>
                    <a:ea typeface="Roboto" panose="02000000000000000000" pitchFamily="2" charset="0"/>
                  </a:endParaRPr>
                </a:p>
              </p:txBody>
            </p: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75E258-EE7C-4F32-BBB2-C7EFC45E84C7}"/>
                </a:ext>
              </a:extLst>
            </p:cNvPr>
            <p:cNvSpPr txBox="1"/>
            <p:nvPr/>
          </p:nvSpPr>
          <p:spPr>
            <a:xfrm>
              <a:off x="8960334" y="1655424"/>
              <a:ext cx="12073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Total Nilai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Transaksi</a:t>
              </a:r>
              <a:endParaRPr lang="id-ID" sz="900" dirty="0">
                <a:solidFill>
                  <a:schemeClr val="bg1">
                    <a:lumMod val="65000"/>
                  </a:schemeClr>
                </a:solidFill>
                <a:latin typeface="Google 2015" panose="020B0503030502040203" pitchFamily="34" charset="0"/>
                <a:ea typeface="Roboto" panose="02000000000000000000" pitchFamily="2" charset="0"/>
              </a:endParaRPr>
            </a:p>
          </p:txBody>
        </p:sp>
        <p:pic>
          <p:nvPicPr>
            <p:cNvPr id="67" name="Graphic 66" descr="Bar graph with upward trend with solid fill">
              <a:extLst>
                <a:ext uri="{FF2B5EF4-FFF2-40B4-BE49-F238E27FC236}">
                  <a16:creationId xmlns:a16="http://schemas.microsoft.com/office/drawing/2014/main" id="{F1FEAB87-EE84-4D09-BCAC-44A7E0570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29672" y="3096809"/>
              <a:ext cx="284220" cy="28422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577246-3EA7-4D90-8DEB-3A9F5EB77AA3}"/>
                </a:ext>
              </a:extLst>
            </p:cNvPr>
            <p:cNvSpPr txBox="1"/>
            <p:nvPr/>
          </p:nvSpPr>
          <p:spPr>
            <a:xfrm>
              <a:off x="1623698" y="3108114"/>
              <a:ext cx="2324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Grafik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Produk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Masuk &amp;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Produk</a:t>
              </a:r>
              <a:r>
                <a:rPr lang="en-US" sz="10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</a:t>
              </a:r>
              <a:r>
                <a:rPr lang="en-US" sz="10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Keluar</a:t>
              </a:r>
              <a:endParaRPr lang="id-ID" sz="1000" dirty="0">
                <a:solidFill>
                  <a:schemeClr val="bg1">
                    <a:lumMod val="65000"/>
                  </a:schemeClr>
                </a:solidFill>
                <a:latin typeface="Google 2015" panose="020B0503030502040203" pitchFamily="34" charset="0"/>
                <a:ea typeface="Roboto" panose="02000000000000000000" pitchFamily="2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62109DCE-3014-43B9-A38C-82F89676A1DE}"/>
                </a:ext>
              </a:extLst>
            </p:cNvPr>
            <p:cNvSpPr/>
            <p:nvPr/>
          </p:nvSpPr>
          <p:spPr>
            <a:xfrm>
              <a:off x="6942959" y="3064308"/>
              <a:ext cx="1050611" cy="290027"/>
            </a:xfrm>
            <a:prstGeom prst="roundRect">
              <a:avLst/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994A7B3-2FBF-4025-B157-10163BBF3881}"/>
                </a:ext>
              </a:extLst>
            </p:cNvPr>
            <p:cNvSpPr/>
            <p:nvPr/>
          </p:nvSpPr>
          <p:spPr>
            <a:xfrm>
              <a:off x="1078585" y="789184"/>
              <a:ext cx="10223553" cy="34715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BF29D8-A9CF-48AE-9B7B-69668EA51095}"/>
                </a:ext>
              </a:extLst>
            </p:cNvPr>
            <p:cNvSpPr/>
            <p:nvPr/>
          </p:nvSpPr>
          <p:spPr>
            <a:xfrm>
              <a:off x="8353622" y="2156459"/>
              <a:ext cx="2948516" cy="643438"/>
            </a:xfrm>
            <a:prstGeom prst="roundRect">
              <a:avLst>
                <a:gd name="adj" fmla="val 139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450DE75-1FA0-40BE-B4EB-04E51BF02B37}"/>
                </a:ext>
              </a:extLst>
            </p:cNvPr>
            <p:cNvSpPr/>
            <p:nvPr/>
          </p:nvSpPr>
          <p:spPr>
            <a:xfrm>
              <a:off x="8443848" y="1397030"/>
              <a:ext cx="487362" cy="487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1702F7B-DEB3-4146-A318-C4B3D630770F}"/>
                </a:ext>
              </a:extLst>
            </p:cNvPr>
            <p:cNvSpPr/>
            <p:nvPr/>
          </p:nvSpPr>
          <p:spPr>
            <a:xfrm>
              <a:off x="8443848" y="2234497"/>
              <a:ext cx="487362" cy="4873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pic>
          <p:nvPicPr>
            <p:cNvPr id="4" name="Graphic 3" descr="Coins with solid fill">
              <a:extLst>
                <a:ext uri="{FF2B5EF4-FFF2-40B4-BE49-F238E27FC236}">
                  <a16:creationId xmlns:a16="http://schemas.microsoft.com/office/drawing/2014/main" id="{72DA4255-4670-460C-A29D-A692917C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69034" y="1531201"/>
              <a:ext cx="230400" cy="230400"/>
            </a:xfrm>
            <a:prstGeom prst="rect">
              <a:avLst/>
            </a:prstGeom>
          </p:spPr>
        </p:pic>
        <p:pic>
          <p:nvPicPr>
            <p:cNvPr id="57" name="Graphic 56" descr="Coins with solid fill">
              <a:extLst>
                <a:ext uri="{FF2B5EF4-FFF2-40B4-BE49-F238E27FC236}">
                  <a16:creationId xmlns:a16="http://schemas.microsoft.com/office/drawing/2014/main" id="{7CD31D22-28A8-4776-A792-CF0AAFD2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73689" y="2341620"/>
              <a:ext cx="230400" cy="230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895A31-3630-4353-89D6-3EEFD2990894}"/>
                </a:ext>
              </a:extLst>
            </p:cNvPr>
            <p:cNvSpPr txBox="1"/>
            <p:nvPr/>
          </p:nvSpPr>
          <p:spPr>
            <a:xfrm>
              <a:off x="8963794" y="2490719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Total Nilai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Keuntungan</a:t>
              </a:r>
              <a:endParaRPr lang="id-ID" sz="900" dirty="0">
                <a:solidFill>
                  <a:schemeClr val="bg1">
                    <a:lumMod val="65000"/>
                  </a:schemeClr>
                </a:solidFill>
                <a:latin typeface="Google 2015" panose="020B0503030502040203" pitchFamily="34" charset="0"/>
                <a:ea typeface="Roboto" panose="02000000000000000000" pitchFamily="2" charset="0"/>
              </a:endParaRPr>
            </a:p>
          </p:txBody>
        </p:sp>
        <p:pic>
          <p:nvPicPr>
            <p:cNvPr id="15" name="Graphic 14" descr="Pie chart with solid fill">
              <a:extLst>
                <a:ext uri="{FF2B5EF4-FFF2-40B4-BE49-F238E27FC236}">
                  <a16:creationId xmlns:a16="http://schemas.microsoft.com/office/drawing/2014/main" id="{586DDEF6-E9B0-4ABD-9FB5-F06B98F4A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91418" y="3121902"/>
              <a:ext cx="357589" cy="35758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8A768F4-4E09-4790-9959-A47BD184146B}"/>
                </a:ext>
              </a:extLst>
            </p:cNvPr>
            <p:cNvSpPr txBox="1"/>
            <p:nvPr/>
          </p:nvSpPr>
          <p:spPr>
            <a:xfrm>
              <a:off x="8959204" y="3165844"/>
              <a:ext cx="22421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Grafik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Produk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Masuk &amp;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Produk</a:t>
              </a:r>
              <a:r>
                <a:rPr lang="en-US" sz="900" dirty="0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 </a:t>
              </a:r>
              <a:r>
                <a:rPr lang="en-US" sz="900" dirty="0" err="1">
                  <a:solidFill>
                    <a:schemeClr val="bg1">
                      <a:lumMod val="65000"/>
                    </a:schemeClr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Keluar</a:t>
              </a:r>
              <a:endParaRPr lang="id-ID" sz="900" dirty="0">
                <a:solidFill>
                  <a:schemeClr val="bg1">
                    <a:lumMod val="65000"/>
                  </a:schemeClr>
                </a:solidFill>
                <a:latin typeface="Google 2015" panose="020B0503030502040203" pitchFamily="34" charset="0"/>
                <a:ea typeface="Roboto" panose="02000000000000000000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609E00-9D1B-B5F2-CF28-C9C5E2B7F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8160" y="1539847"/>
              <a:ext cx="351040" cy="351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51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A21C02-13BC-4C11-89D4-32B4D23CCBEB}"/>
              </a:ext>
            </a:extLst>
          </p:cNvPr>
          <p:cNvSpPr/>
          <p:nvPr/>
        </p:nvSpPr>
        <p:spPr>
          <a:xfrm>
            <a:off x="679453" y="501786"/>
            <a:ext cx="11044118" cy="5854427"/>
          </a:xfrm>
          <a:prstGeom prst="rect">
            <a:avLst/>
          </a:prstGeom>
          <a:solidFill>
            <a:srgbClr val="F0F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Google 2015" panose="020B050303050204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B3314F-2476-47A8-A910-ED2CAC4BA6A6}"/>
              </a:ext>
            </a:extLst>
          </p:cNvPr>
          <p:cNvSpPr/>
          <p:nvPr/>
        </p:nvSpPr>
        <p:spPr>
          <a:xfrm>
            <a:off x="870857" y="1986155"/>
            <a:ext cx="10641690" cy="4155929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Google 2015" panose="020B050303050204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27102B-F0B1-C33E-337C-CBE1939C82B9}"/>
              </a:ext>
            </a:extLst>
          </p:cNvPr>
          <p:cNvGrpSpPr/>
          <p:nvPr/>
        </p:nvGrpSpPr>
        <p:grpSpPr>
          <a:xfrm>
            <a:off x="7059312" y="1378689"/>
            <a:ext cx="1407161" cy="393337"/>
            <a:chOff x="9946639" y="1338942"/>
            <a:chExt cx="1407161" cy="39333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D18383-95B3-C51F-07A3-95662462E938}"/>
                </a:ext>
              </a:extLst>
            </p:cNvPr>
            <p:cNvSpPr/>
            <p:nvPr/>
          </p:nvSpPr>
          <p:spPr>
            <a:xfrm>
              <a:off x="9946639" y="1338942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E2C3F5-B204-D1B5-1399-67C21A3D9C3D}"/>
                </a:ext>
              </a:extLst>
            </p:cNvPr>
            <p:cNvGrpSpPr/>
            <p:nvPr/>
          </p:nvGrpSpPr>
          <p:grpSpPr>
            <a:xfrm>
              <a:off x="10126874" y="1420194"/>
              <a:ext cx="1101893" cy="230832"/>
              <a:chOff x="6100131" y="1260515"/>
              <a:chExt cx="1101893" cy="2308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096E00-43A1-C73D-4109-42E7051920E4}"/>
                  </a:ext>
                </a:extLst>
              </p:cNvPr>
              <p:cNvSpPr txBox="1"/>
              <p:nvPr/>
            </p:nvSpPr>
            <p:spPr>
              <a:xfrm>
                <a:off x="6204857" y="1260515"/>
                <a:ext cx="997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Tambah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endParaRPr lang="en-ID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90BC75-0437-B467-5FD8-D3BD8CAC28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00131" y="1300186"/>
                <a:ext cx="155087" cy="155087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9D6DBC-73F3-CB13-83DC-8C677CA4460D}"/>
              </a:ext>
            </a:extLst>
          </p:cNvPr>
          <p:cNvGrpSpPr/>
          <p:nvPr/>
        </p:nvGrpSpPr>
        <p:grpSpPr>
          <a:xfrm>
            <a:off x="8582349" y="1378688"/>
            <a:ext cx="1407161" cy="393337"/>
            <a:chOff x="8487201" y="772887"/>
            <a:chExt cx="1407161" cy="393337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0DD1804-A433-FB39-8E99-71DFE5AC3EBC}"/>
                </a:ext>
              </a:extLst>
            </p:cNvPr>
            <p:cNvSpPr/>
            <p:nvPr/>
          </p:nvSpPr>
          <p:spPr>
            <a:xfrm>
              <a:off x="8487201" y="772887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17E5EB-2D32-DFA3-35E0-E3AD8E678F27}"/>
                </a:ext>
              </a:extLst>
            </p:cNvPr>
            <p:cNvGrpSpPr/>
            <p:nvPr/>
          </p:nvGrpSpPr>
          <p:grpSpPr>
            <a:xfrm>
              <a:off x="8690082" y="854139"/>
              <a:ext cx="1000014" cy="230832"/>
              <a:chOff x="6100131" y="1260515"/>
              <a:chExt cx="1020991" cy="2308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549846-E65D-C3EA-F182-B7025FD6CFC3}"/>
                  </a:ext>
                </a:extLst>
              </p:cNvPr>
              <p:cNvSpPr txBox="1"/>
              <p:nvPr/>
            </p:nvSpPr>
            <p:spPr>
              <a:xfrm>
                <a:off x="6255218" y="1260515"/>
                <a:ext cx="8659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Ubah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endParaRPr lang="en-ID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17DB76D-2FB2-6032-AB54-1B7F99D66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00131" y="1301779"/>
                <a:ext cx="155087" cy="151901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4DC0BC4-5A14-FD56-1A76-AC9B386BB34B}"/>
              </a:ext>
            </a:extLst>
          </p:cNvPr>
          <p:cNvGrpSpPr/>
          <p:nvPr/>
        </p:nvGrpSpPr>
        <p:grpSpPr>
          <a:xfrm>
            <a:off x="10105386" y="1378688"/>
            <a:ext cx="1407161" cy="393337"/>
            <a:chOff x="8487201" y="772887"/>
            <a:chExt cx="1407161" cy="39333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094E057-7951-7DAA-0F24-EA1BB39B16F4}"/>
                </a:ext>
              </a:extLst>
            </p:cNvPr>
            <p:cNvSpPr/>
            <p:nvPr/>
          </p:nvSpPr>
          <p:spPr>
            <a:xfrm>
              <a:off x="8487201" y="772887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3B19AB-D13E-CD44-4DD7-66B9D37C7359}"/>
                </a:ext>
              </a:extLst>
            </p:cNvPr>
            <p:cNvGrpSpPr/>
            <p:nvPr/>
          </p:nvGrpSpPr>
          <p:grpSpPr>
            <a:xfrm>
              <a:off x="8690083" y="854139"/>
              <a:ext cx="1060570" cy="230832"/>
              <a:chOff x="6100131" y="1260515"/>
              <a:chExt cx="1082817" cy="2308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E43CB8-E000-F697-250F-597BC0F967C7}"/>
                  </a:ext>
                </a:extLst>
              </p:cNvPr>
              <p:cNvSpPr txBox="1"/>
              <p:nvPr/>
            </p:nvSpPr>
            <p:spPr>
              <a:xfrm>
                <a:off x="6255218" y="1260515"/>
                <a:ext cx="92773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Hapus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endParaRPr lang="en-ID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7C53377-C33F-168D-FB06-4626442BA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00131" y="1301779"/>
                <a:ext cx="155087" cy="151901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81D60-0560-071F-A9A0-8CFD4C8412A5}"/>
              </a:ext>
            </a:extLst>
          </p:cNvPr>
          <p:cNvGrpSpPr/>
          <p:nvPr/>
        </p:nvGrpSpPr>
        <p:grpSpPr>
          <a:xfrm>
            <a:off x="3506876" y="1395038"/>
            <a:ext cx="2230197" cy="393337"/>
            <a:chOff x="9213850" y="1047302"/>
            <a:chExt cx="2230197" cy="393337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CB7F41CD-F460-D08F-1502-DC3808B43B0E}"/>
                </a:ext>
              </a:extLst>
            </p:cNvPr>
            <p:cNvSpPr/>
            <p:nvPr/>
          </p:nvSpPr>
          <p:spPr>
            <a:xfrm>
              <a:off x="9213850" y="1047302"/>
              <a:ext cx="2230197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C630BB3-95AB-B113-026F-8E34AF484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4785" y="1168306"/>
              <a:ext cx="155087" cy="155087"/>
            </a:xfrm>
            <a:prstGeom prst="rect">
              <a:avLst/>
            </a:prstGeom>
          </p:spPr>
        </p:pic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4EE0AA5-3797-D3FA-593A-74F1C721EC8F}"/>
                </a:ext>
              </a:extLst>
            </p:cNvPr>
            <p:cNvCxnSpPr>
              <a:cxnSpLocks/>
            </p:cNvCxnSpPr>
            <p:nvPr/>
          </p:nvCxnSpPr>
          <p:spPr>
            <a:xfrm>
              <a:off x="9380597" y="1321513"/>
              <a:ext cx="168745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C47D12-4B8E-5DA9-8F58-709755BE6BEA}"/>
              </a:ext>
            </a:extLst>
          </p:cNvPr>
          <p:cNvGrpSpPr/>
          <p:nvPr/>
        </p:nvGrpSpPr>
        <p:grpSpPr>
          <a:xfrm>
            <a:off x="870857" y="1381536"/>
            <a:ext cx="2492310" cy="393337"/>
            <a:chOff x="8487201" y="772887"/>
            <a:chExt cx="1407161" cy="39333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1642CF-7E2B-801E-2376-2C697F2BFB36}"/>
                </a:ext>
              </a:extLst>
            </p:cNvPr>
            <p:cNvSpPr/>
            <p:nvPr/>
          </p:nvSpPr>
          <p:spPr>
            <a:xfrm>
              <a:off x="8487201" y="772887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07B2ED-8A35-EA92-700D-A6B9717C2F28}"/>
                </a:ext>
              </a:extLst>
            </p:cNvPr>
            <p:cNvSpPr txBox="1"/>
            <p:nvPr/>
          </p:nvSpPr>
          <p:spPr>
            <a:xfrm>
              <a:off x="8511251" y="890963"/>
              <a:ext cx="501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Berdasarkan</a:t>
              </a:r>
              <a:r>
                <a:rPr lang="en-US" sz="9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 :</a:t>
              </a:r>
              <a:endParaRPr lang="en-ID" sz="9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312FDD-B7E0-B746-445C-8B9B59E168F4}"/>
              </a:ext>
            </a:extLst>
          </p:cNvPr>
          <p:cNvCxnSpPr>
            <a:cxnSpLocks/>
          </p:cNvCxnSpPr>
          <p:nvPr/>
        </p:nvCxnSpPr>
        <p:spPr>
          <a:xfrm>
            <a:off x="1776793" y="1670039"/>
            <a:ext cx="12373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486D72-B25C-BBF4-BC89-E7250E6ADDBE}"/>
              </a:ext>
            </a:extLst>
          </p:cNvPr>
          <p:cNvSpPr/>
          <p:nvPr/>
        </p:nvSpPr>
        <p:spPr>
          <a:xfrm>
            <a:off x="5834463" y="1398958"/>
            <a:ext cx="392400" cy="393337"/>
          </a:xfrm>
          <a:prstGeom prst="roundRect">
            <a:avLst>
              <a:gd name="adj" fmla="val 33088"/>
            </a:avLst>
          </a:prstGeom>
          <a:solidFill>
            <a:srgbClr val="185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Google 2015" panose="020B050303050204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A279B4-031D-8B3D-AF28-7507CB502AC9}"/>
              </a:ext>
            </a:extLst>
          </p:cNvPr>
          <p:cNvGrpSpPr/>
          <p:nvPr/>
        </p:nvGrpSpPr>
        <p:grpSpPr>
          <a:xfrm>
            <a:off x="8557975" y="850633"/>
            <a:ext cx="1407161" cy="393337"/>
            <a:chOff x="5350955" y="772886"/>
            <a:chExt cx="1407161" cy="393337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310D164-CAE4-67D6-CF7E-050A94FC4CE9}"/>
                </a:ext>
              </a:extLst>
            </p:cNvPr>
            <p:cNvSpPr/>
            <p:nvPr/>
          </p:nvSpPr>
          <p:spPr>
            <a:xfrm>
              <a:off x="5350955" y="772886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8DB792-9DF0-9BE6-EB8F-BBE0F0F7E2ED}"/>
                </a:ext>
              </a:extLst>
            </p:cNvPr>
            <p:cNvSpPr txBox="1"/>
            <p:nvPr/>
          </p:nvSpPr>
          <p:spPr>
            <a:xfrm>
              <a:off x="5606649" y="854138"/>
              <a:ext cx="11514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Status Order </a:t>
              </a:r>
              <a:r>
                <a:rPr lang="en-US" sz="9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Tidak</a:t>
              </a:r>
              <a:endParaRPr lang="en-ID" sz="9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F2576B-79D5-37F4-271B-F2869B4CCEFD}"/>
              </a:ext>
            </a:extLst>
          </p:cNvPr>
          <p:cNvGrpSpPr/>
          <p:nvPr/>
        </p:nvGrpSpPr>
        <p:grpSpPr>
          <a:xfrm>
            <a:off x="10090169" y="850633"/>
            <a:ext cx="1422378" cy="393337"/>
            <a:chOff x="9826702" y="950851"/>
            <a:chExt cx="1422378" cy="393337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72237AF-4150-7E2A-DD36-06A5658AB2FC}"/>
                </a:ext>
              </a:extLst>
            </p:cNvPr>
            <p:cNvSpPr/>
            <p:nvPr/>
          </p:nvSpPr>
          <p:spPr>
            <a:xfrm>
              <a:off x="9826702" y="950851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38168F-AC8D-918B-0D2B-817D98CBFFB0}"/>
                </a:ext>
              </a:extLst>
            </p:cNvPr>
            <p:cNvSpPr txBox="1"/>
            <p:nvPr/>
          </p:nvSpPr>
          <p:spPr>
            <a:xfrm>
              <a:off x="10097613" y="1032103"/>
              <a:ext cx="11514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Status Order </a:t>
              </a:r>
              <a:r>
                <a:rPr lang="en-US" sz="9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Ya</a:t>
              </a:r>
              <a:endParaRPr lang="en-ID" sz="9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669119-D86F-EE69-F38B-D40B0075ED13}"/>
              </a:ext>
            </a:extLst>
          </p:cNvPr>
          <p:cNvGrpSpPr/>
          <p:nvPr/>
        </p:nvGrpSpPr>
        <p:grpSpPr>
          <a:xfrm>
            <a:off x="7059312" y="850633"/>
            <a:ext cx="1407161" cy="393337"/>
            <a:chOff x="9946639" y="1338942"/>
            <a:chExt cx="1407161" cy="39333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25542F3-0157-38F7-5E67-55F292E281E7}"/>
                </a:ext>
              </a:extLst>
            </p:cNvPr>
            <p:cNvSpPr/>
            <p:nvPr/>
          </p:nvSpPr>
          <p:spPr>
            <a:xfrm>
              <a:off x="9946639" y="1338942"/>
              <a:ext cx="1407161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A833D74-9480-F41A-8129-39407D8A6FFE}"/>
                </a:ext>
              </a:extLst>
            </p:cNvPr>
            <p:cNvGrpSpPr/>
            <p:nvPr/>
          </p:nvGrpSpPr>
          <p:grpSpPr>
            <a:xfrm>
              <a:off x="10126874" y="1420194"/>
              <a:ext cx="1101893" cy="230832"/>
              <a:chOff x="6100131" y="1260515"/>
              <a:chExt cx="1101893" cy="2308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3D1B2BF-6E73-B117-6BB4-404FD17ADCB3}"/>
                  </a:ext>
                </a:extLst>
              </p:cNvPr>
              <p:cNvSpPr txBox="1"/>
              <p:nvPr/>
            </p:nvSpPr>
            <p:spPr>
              <a:xfrm>
                <a:off x="6204857" y="1260515"/>
                <a:ext cx="997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Memuat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Ulang</a:t>
                </a:r>
                <a:endParaRPr lang="en-US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EA40EDC-F9DA-48B2-0F52-7E3B7B0CF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00131" y="1300186"/>
                <a:ext cx="155087" cy="1550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4449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082C7A-E80E-B7CE-05F7-56C40F88DCA1}"/>
              </a:ext>
            </a:extLst>
          </p:cNvPr>
          <p:cNvGrpSpPr/>
          <p:nvPr/>
        </p:nvGrpSpPr>
        <p:grpSpPr>
          <a:xfrm>
            <a:off x="682604" y="501786"/>
            <a:ext cx="11044118" cy="5854427"/>
            <a:chOff x="682604" y="501786"/>
            <a:chExt cx="11044118" cy="58544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21C02-13BC-4C11-89D4-32B4D23CCBEB}"/>
                </a:ext>
              </a:extLst>
            </p:cNvPr>
            <p:cNvSpPr/>
            <p:nvPr/>
          </p:nvSpPr>
          <p:spPr>
            <a:xfrm>
              <a:off x="682604" y="501786"/>
              <a:ext cx="11044118" cy="5854427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FB3314F-2476-47A8-A910-ED2CAC4BA6A6}"/>
                </a:ext>
              </a:extLst>
            </p:cNvPr>
            <p:cNvSpPr/>
            <p:nvPr/>
          </p:nvSpPr>
          <p:spPr>
            <a:xfrm>
              <a:off x="3904649" y="1492192"/>
              <a:ext cx="7607897" cy="4649891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7A9E27-0DF1-DB5E-428B-F6E33BC12D9C}"/>
                </a:ext>
              </a:extLst>
            </p:cNvPr>
            <p:cNvSpPr/>
            <p:nvPr/>
          </p:nvSpPr>
          <p:spPr>
            <a:xfrm>
              <a:off x="870858" y="712269"/>
              <a:ext cx="2802765" cy="5446165"/>
            </a:xfrm>
            <a:prstGeom prst="roundRect">
              <a:avLst>
                <a:gd name="adj" fmla="val 3995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1642CF-7E2B-801E-2376-2C697F2BFB36}"/>
                </a:ext>
              </a:extLst>
            </p:cNvPr>
            <p:cNvSpPr/>
            <p:nvPr/>
          </p:nvSpPr>
          <p:spPr>
            <a:xfrm>
              <a:off x="1061477" y="1573537"/>
              <a:ext cx="1955801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312FDD-B7E0-B746-445C-8B9B59E168F4}"/>
                </a:ext>
              </a:extLst>
            </p:cNvPr>
            <p:cNvCxnSpPr>
              <a:cxnSpLocks/>
            </p:cNvCxnSpPr>
            <p:nvPr/>
          </p:nvCxnSpPr>
          <p:spPr>
            <a:xfrm>
              <a:off x="1170795" y="1897023"/>
              <a:ext cx="1727950" cy="0"/>
            </a:xfrm>
            <a:prstGeom prst="line">
              <a:avLst/>
            </a:prstGeom>
            <a:ln>
              <a:solidFill>
                <a:srgbClr val="1854E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423653-1A85-768D-9784-8BB238B0AB3C}"/>
                </a:ext>
              </a:extLst>
            </p:cNvPr>
            <p:cNvSpPr txBox="1"/>
            <p:nvPr/>
          </p:nvSpPr>
          <p:spPr>
            <a:xfrm>
              <a:off x="1061477" y="1298481"/>
              <a:ext cx="9971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Kode </a:t>
              </a:r>
              <a:r>
                <a:rPr lang="en-US" sz="11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Barang</a:t>
              </a:r>
              <a:endParaRPr lang="en-US" sz="11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2B85798-AEB9-2850-25BC-020C2958C183}"/>
                </a:ext>
              </a:extLst>
            </p:cNvPr>
            <p:cNvSpPr/>
            <p:nvPr/>
          </p:nvSpPr>
          <p:spPr>
            <a:xfrm>
              <a:off x="3087323" y="1573537"/>
              <a:ext cx="392400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B2B75FB-7AE0-28C6-5F14-16C2FBA4E3B4}"/>
                </a:ext>
              </a:extLst>
            </p:cNvPr>
            <p:cNvSpPr/>
            <p:nvPr/>
          </p:nvSpPr>
          <p:spPr>
            <a:xfrm>
              <a:off x="1062992" y="2403400"/>
              <a:ext cx="2418246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C11AABF-B097-0ADF-AA2C-BBB5F7FABBF2}"/>
                </a:ext>
              </a:extLst>
            </p:cNvPr>
            <p:cNvCxnSpPr>
              <a:cxnSpLocks/>
            </p:cNvCxnSpPr>
            <p:nvPr/>
          </p:nvCxnSpPr>
          <p:spPr>
            <a:xfrm>
              <a:off x="1174512" y="2730003"/>
              <a:ext cx="2190750" cy="0"/>
            </a:xfrm>
            <a:prstGeom prst="line">
              <a:avLst/>
            </a:prstGeom>
            <a:ln>
              <a:solidFill>
                <a:srgbClr val="1854E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A2E262-F658-3A5D-CAE2-52BD346F8E3B}"/>
                </a:ext>
              </a:extLst>
            </p:cNvPr>
            <p:cNvSpPr txBox="1"/>
            <p:nvPr/>
          </p:nvSpPr>
          <p:spPr>
            <a:xfrm>
              <a:off x="1062992" y="2128344"/>
              <a:ext cx="1185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Nama </a:t>
              </a:r>
              <a:r>
                <a:rPr lang="en-US" sz="11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Barang</a:t>
              </a:r>
              <a:endParaRPr lang="en-US" sz="11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CF1465-DECD-E362-DB75-19C5E2230188}"/>
                </a:ext>
              </a:extLst>
            </p:cNvPr>
            <p:cNvSpPr/>
            <p:nvPr/>
          </p:nvSpPr>
          <p:spPr>
            <a:xfrm>
              <a:off x="1061477" y="3231503"/>
              <a:ext cx="2418246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FE0F6E-84C9-5E13-D0F4-6BDC7449F444}"/>
                </a:ext>
              </a:extLst>
            </p:cNvPr>
            <p:cNvCxnSpPr>
              <a:cxnSpLocks/>
            </p:cNvCxnSpPr>
            <p:nvPr/>
          </p:nvCxnSpPr>
          <p:spPr>
            <a:xfrm>
              <a:off x="1172997" y="3558106"/>
              <a:ext cx="2190750" cy="0"/>
            </a:xfrm>
            <a:prstGeom prst="line">
              <a:avLst/>
            </a:prstGeom>
            <a:ln>
              <a:solidFill>
                <a:srgbClr val="1854E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E7A8F1-27B6-E72C-BB84-A1A0F617D08F}"/>
                </a:ext>
              </a:extLst>
            </p:cNvPr>
            <p:cNvSpPr txBox="1"/>
            <p:nvPr/>
          </p:nvSpPr>
          <p:spPr>
            <a:xfrm>
              <a:off x="1061477" y="2956447"/>
              <a:ext cx="1185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Kategori</a:t>
              </a:r>
              <a:endParaRPr lang="en-US" sz="11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14DFACE-58D3-AB9D-66D6-C6BA9656AC1A}"/>
                </a:ext>
              </a:extLst>
            </p:cNvPr>
            <p:cNvSpPr/>
            <p:nvPr/>
          </p:nvSpPr>
          <p:spPr>
            <a:xfrm>
              <a:off x="1063120" y="4047357"/>
              <a:ext cx="2418246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149820-338F-A411-AE25-F01B86FF11D2}"/>
                </a:ext>
              </a:extLst>
            </p:cNvPr>
            <p:cNvCxnSpPr>
              <a:cxnSpLocks/>
            </p:cNvCxnSpPr>
            <p:nvPr/>
          </p:nvCxnSpPr>
          <p:spPr>
            <a:xfrm>
              <a:off x="1174640" y="4367610"/>
              <a:ext cx="2190750" cy="0"/>
            </a:xfrm>
            <a:prstGeom prst="line">
              <a:avLst/>
            </a:prstGeom>
            <a:ln>
              <a:solidFill>
                <a:srgbClr val="1854E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0BFEC0-57E5-4B01-F856-059257DB32FB}"/>
                </a:ext>
              </a:extLst>
            </p:cNvPr>
            <p:cNvSpPr txBox="1"/>
            <p:nvPr/>
          </p:nvSpPr>
          <p:spPr>
            <a:xfrm>
              <a:off x="1063120" y="3772301"/>
              <a:ext cx="1185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Ukuran</a:t>
              </a:r>
              <a:endParaRPr lang="en-US" sz="11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EEAF5A7-56C3-8F4F-333C-7C8A67216070}"/>
                </a:ext>
              </a:extLst>
            </p:cNvPr>
            <p:cNvSpPr/>
            <p:nvPr/>
          </p:nvSpPr>
          <p:spPr>
            <a:xfrm>
              <a:off x="1061477" y="4875460"/>
              <a:ext cx="2418246" cy="393337"/>
            </a:xfrm>
            <a:prstGeom prst="roundRect">
              <a:avLst>
                <a:gd name="adj" fmla="val 330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7E85EB-9AC8-7B93-4B27-B20CEC09ECB2}"/>
                </a:ext>
              </a:extLst>
            </p:cNvPr>
            <p:cNvCxnSpPr>
              <a:cxnSpLocks/>
            </p:cNvCxnSpPr>
            <p:nvPr/>
          </p:nvCxnSpPr>
          <p:spPr>
            <a:xfrm>
              <a:off x="1172997" y="5195713"/>
              <a:ext cx="2190750" cy="0"/>
            </a:xfrm>
            <a:prstGeom prst="line">
              <a:avLst/>
            </a:prstGeom>
            <a:ln>
              <a:solidFill>
                <a:srgbClr val="1854E6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639689-F220-8483-1FD8-AE610BDC834F}"/>
                </a:ext>
              </a:extLst>
            </p:cNvPr>
            <p:cNvSpPr txBox="1"/>
            <p:nvPr/>
          </p:nvSpPr>
          <p:spPr>
            <a:xfrm>
              <a:off x="1061477" y="4600404"/>
              <a:ext cx="1185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  <a:latin typeface="Google 2015" panose="020B0503030502040203" pitchFamily="34" charset="0"/>
                </a:rPr>
                <a:t>Jumlah</a:t>
              </a:r>
              <a:endParaRPr lang="en-US" sz="11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738574-B0DE-20D2-64F7-9508D30782D0}"/>
                </a:ext>
              </a:extLst>
            </p:cNvPr>
            <p:cNvGrpSpPr/>
            <p:nvPr/>
          </p:nvGrpSpPr>
          <p:grpSpPr>
            <a:xfrm>
              <a:off x="1056517" y="5556835"/>
              <a:ext cx="2418245" cy="393337"/>
              <a:chOff x="1056517" y="5556835"/>
              <a:chExt cx="2418245" cy="393337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296F103-AC5F-FD45-40BE-E36DB05B1EB1}"/>
                  </a:ext>
                </a:extLst>
              </p:cNvPr>
              <p:cNvSpPr/>
              <p:nvPr/>
            </p:nvSpPr>
            <p:spPr>
              <a:xfrm>
                <a:off x="1056517" y="5556835"/>
                <a:ext cx="2418245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DE1E0D-7C8B-6AF2-6081-2E6364A7668A}"/>
                  </a:ext>
                </a:extLst>
              </p:cNvPr>
              <p:cNvGrpSpPr/>
              <p:nvPr/>
            </p:nvGrpSpPr>
            <p:grpSpPr>
              <a:xfrm>
                <a:off x="1799728" y="5613536"/>
                <a:ext cx="894167" cy="276999"/>
                <a:chOff x="6598664" y="1235964"/>
                <a:chExt cx="1163071" cy="276999"/>
              </a:xfrm>
              <a:solidFill>
                <a:schemeClr val="bg1"/>
              </a:solidFill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F618ADE-4229-2E7C-1647-0D84F3EB0895}"/>
                    </a:ext>
                  </a:extLst>
                </p:cNvPr>
                <p:cNvSpPr txBox="1"/>
                <p:nvPr/>
              </p:nvSpPr>
              <p:spPr>
                <a:xfrm>
                  <a:off x="6931499" y="1235964"/>
                  <a:ext cx="830236" cy="276999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rgbClr val="1854E6"/>
                      </a:solidFill>
                      <a:latin typeface="Google 2015" panose="020B0503030502040203" pitchFamily="34" charset="0"/>
                    </a:rPr>
                    <a:t>Ubah</a:t>
                  </a:r>
                  <a:endParaRPr lang="en-ID" sz="1200" dirty="0">
                    <a:solidFill>
                      <a:srgbClr val="1854E6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A08D13F-FB48-3FB3-FB21-752C5E101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598664" y="1274840"/>
                  <a:ext cx="266270" cy="204708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30BF46C-ABCE-A1D5-FB97-8D8565FB0123}"/>
                </a:ext>
              </a:extLst>
            </p:cNvPr>
            <p:cNvSpPr txBox="1"/>
            <p:nvPr/>
          </p:nvSpPr>
          <p:spPr>
            <a:xfrm>
              <a:off x="9923416" y="866184"/>
              <a:ext cx="1585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1854E6"/>
                  </a:solidFill>
                  <a:latin typeface="Google 2015" panose="020B0503030502040203" pitchFamily="34" charset="0"/>
                </a:rPr>
                <a:t>Jumlah</a:t>
              </a:r>
              <a:r>
                <a:rPr lang="en-US" sz="1100" dirty="0">
                  <a:solidFill>
                    <a:srgbClr val="1854E6"/>
                  </a:solidFill>
                  <a:latin typeface="Google 2015" panose="020B0503030502040203" pitchFamily="34" charset="0"/>
                </a:rPr>
                <a:t> </a:t>
              </a:r>
              <a:r>
                <a:rPr lang="en-US" sz="1100" dirty="0" err="1">
                  <a:solidFill>
                    <a:srgbClr val="1854E6"/>
                  </a:solidFill>
                  <a:latin typeface="Google 2015" panose="020B0503030502040203" pitchFamily="34" charset="0"/>
                </a:rPr>
                <a:t>Barang</a:t>
              </a:r>
              <a:r>
                <a:rPr lang="en-US" sz="1100" dirty="0">
                  <a:solidFill>
                    <a:srgbClr val="1854E6"/>
                  </a:solidFill>
                  <a:latin typeface="Google 2015" panose="020B0503030502040203" pitchFamily="34" charset="0"/>
                </a:rPr>
                <a:t> Masuk</a:t>
              </a:r>
              <a:endParaRPr lang="en-ID" sz="1100" dirty="0">
                <a:solidFill>
                  <a:srgbClr val="1854E6"/>
                </a:solidFill>
                <a:latin typeface="Google 2015" panose="020B0503030502040203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8BDF53-EE2E-2108-6676-875B230D341D}"/>
                </a:ext>
              </a:extLst>
            </p:cNvPr>
            <p:cNvSpPr txBox="1"/>
            <p:nvPr/>
          </p:nvSpPr>
          <p:spPr>
            <a:xfrm>
              <a:off x="1056517" y="822350"/>
              <a:ext cx="241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EDIT BARANG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DAB8A06-9BA5-90CE-C108-EBFD10842929}"/>
                </a:ext>
              </a:extLst>
            </p:cNvPr>
            <p:cNvGrpSpPr/>
            <p:nvPr/>
          </p:nvGrpSpPr>
          <p:grpSpPr>
            <a:xfrm>
              <a:off x="6444264" y="995013"/>
              <a:ext cx="1407161" cy="393337"/>
              <a:chOff x="9946639" y="1338942"/>
              <a:chExt cx="1407161" cy="39333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76F990E-E2E3-F5D4-36A8-34BFCBA5A3AD}"/>
                  </a:ext>
                </a:extLst>
              </p:cNvPr>
              <p:cNvSpPr/>
              <p:nvPr/>
            </p:nvSpPr>
            <p:spPr>
              <a:xfrm>
                <a:off x="9946639" y="1338942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5BDDF3F-C0EB-31A0-50A6-1EBDBF6CA96F}"/>
                  </a:ext>
                </a:extLst>
              </p:cNvPr>
              <p:cNvGrpSpPr/>
              <p:nvPr/>
            </p:nvGrpSpPr>
            <p:grpSpPr>
              <a:xfrm>
                <a:off x="10126874" y="1420194"/>
                <a:ext cx="1101893" cy="230832"/>
                <a:chOff x="6100131" y="1260515"/>
                <a:chExt cx="1101893" cy="230832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607E232-C0C2-57C2-0593-D8E6C77EE5E1}"/>
                    </a:ext>
                  </a:extLst>
                </p:cNvPr>
                <p:cNvSpPr txBox="1"/>
                <p:nvPr/>
              </p:nvSpPr>
              <p:spPr>
                <a:xfrm>
                  <a:off x="6204857" y="1260515"/>
                  <a:ext cx="99716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Memuat</a:t>
                  </a:r>
                  <a:r>
                    <a: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Ulang</a:t>
                  </a:r>
                  <a:endPara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D958B1FC-5632-EC40-C062-7813B71F3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00131" y="1300186"/>
                  <a:ext cx="155087" cy="155087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0EE5183-D359-2CAA-0A14-3FE0C7B94723}"/>
                </a:ext>
              </a:extLst>
            </p:cNvPr>
            <p:cNvSpPr/>
            <p:nvPr/>
          </p:nvSpPr>
          <p:spPr>
            <a:xfrm>
              <a:off x="3914498" y="995013"/>
              <a:ext cx="2418246" cy="393337"/>
            </a:xfrm>
            <a:prstGeom prst="roundRect">
              <a:avLst>
                <a:gd name="adj" fmla="val 33088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4FF5259-8D85-1BD2-9D51-28AA6DEFF63B}"/>
                </a:ext>
              </a:extLst>
            </p:cNvPr>
            <p:cNvCxnSpPr>
              <a:cxnSpLocks/>
            </p:cNvCxnSpPr>
            <p:nvPr/>
          </p:nvCxnSpPr>
          <p:spPr>
            <a:xfrm>
              <a:off x="4026018" y="1315266"/>
              <a:ext cx="21907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384B26-94ED-7160-C7D1-1CEA39436D9B}"/>
                </a:ext>
              </a:extLst>
            </p:cNvPr>
            <p:cNvSpPr txBox="1"/>
            <p:nvPr/>
          </p:nvSpPr>
          <p:spPr>
            <a:xfrm>
              <a:off x="3914498" y="719957"/>
              <a:ext cx="11853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1854E6"/>
                  </a:solidFill>
                  <a:latin typeface="Google 2015" panose="020B0503030502040203" pitchFamily="34" charset="0"/>
                </a:rPr>
                <a:t>Scan barcode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029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728A695-86B6-B368-2000-4E3170C05ABC}"/>
              </a:ext>
            </a:extLst>
          </p:cNvPr>
          <p:cNvGrpSpPr/>
          <p:nvPr/>
        </p:nvGrpSpPr>
        <p:grpSpPr>
          <a:xfrm>
            <a:off x="682604" y="458243"/>
            <a:ext cx="11044118" cy="5854427"/>
            <a:chOff x="682604" y="501786"/>
            <a:chExt cx="11044118" cy="58544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21C02-13BC-4C11-89D4-32B4D23CCBEB}"/>
                </a:ext>
              </a:extLst>
            </p:cNvPr>
            <p:cNvSpPr/>
            <p:nvPr/>
          </p:nvSpPr>
          <p:spPr>
            <a:xfrm>
              <a:off x="682604" y="501786"/>
              <a:ext cx="11044118" cy="5854427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DC3C4E-C9C6-B6AF-54B8-8D214877EDC2}"/>
                </a:ext>
              </a:extLst>
            </p:cNvPr>
            <p:cNvGrpSpPr/>
            <p:nvPr/>
          </p:nvGrpSpPr>
          <p:grpSpPr>
            <a:xfrm>
              <a:off x="8708823" y="712269"/>
              <a:ext cx="2802765" cy="5446165"/>
              <a:chOff x="870858" y="712269"/>
              <a:chExt cx="2802765" cy="544616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27A9E27-0DF1-DB5E-428B-F6E33BC12D9C}"/>
                  </a:ext>
                </a:extLst>
              </p:cNvPr>
              <p:cNvSpPr/>
              <p:nvPr/>
            </p:nvSpPr>
            <p:spPr>
              <a:xfrm>
                <a:off x="870858" y="712269"/>
                <a:ext cx="2802765" cy="5446165"/>
              </a:xfrm>
              <a:prstGeom prst="roundRect">
                <a:avLst>
                  <a:gd name="adj" fmla="val 3995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1642CF-7E2B-801E-2376-2C697F2BFB36}"/>
                  </a:ext>
                </a:extLst>
              </p:cNvPr>
              <p:cNvSpPr/>
              <p:nvPr/>
            </p:nvSpPr>
            <p:spPr>
              <a:xfrm>
                <a:off x="1061477" y="1573537"/>
                <a:ext cx="1955801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312FDD-B7E0-B746-445C-8B9B59E16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0795" y="1897023"/>
                <a:ext cx="1727950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423653-1A85-768D-9784-8BB238B0AB3C}"/>
                  </a:ext>
                </a:extLst>
              </p:cNvPr>
              <p:cNvSpPr txBox="1"/>
              <p:nvPr/>
            </p:nvSpPr>
            <p:spPr>
              <a:xfrm>
                <a:off x="1061477" y="1298481"/>
                <a:ext cx="9971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Kode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2B85798-AEB9-2850-25BC-020C2958C183}"/>
                  </a:ext>
                </a:extLst>
              </p:cNvPr>
              <p:cNvSpPr/>
              <p:nvPr/>
            </p:nvSpPr>
            <p:spPr>
              <a:xfrm>
                <a:off x="3087323" y="1573537"/>
                <a:ext cx="392400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B2B75FB-7AE0-28C6-5F14-16C2FBA4E3B4}"/>
                  </a:ext>
                </a:extLst>
              </p:cNvPr>
              <p:cNvSpPr/>
              <p:nvPr/>
            </p:nvSpPr>
            <p:spPr>
              <a:xfrm>
                <a:off x="1062992" y="2403400"/>
                <a:ext cx="241824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C11AABF-B097-0ADF-AA2C-BBB5F7FAB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512" y="2730003"/>
                <a:ext cx="2190750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A2E262-F658-3A5D-CAE2-52BD346F8E3B}"/>
                  </a:ext>
                </a:extLst>
              </p:cNvPr>
              <p:cNvSpPr txBox="1"/>
              <p:nvPr/>
            </p:nvSpPr>
            <p:spPr>
              <a:xfrm>
                <a:off x="1062992" y="2128344"/>
                <a:ext cx="1185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Nama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1CF1465-DECD-E362-DB75-19C5E2230188}"/>
                  </a:ext>
                </a:extLst>
              </p:cNvPr>
              <p:cNvSpPr/>
              <p:nvPr/>
            </p:nvSpPr>
            <p:spPr>
              <a:xfrm>
                <a:off x="1061477" y="3231503"/>
                <a:ext cx="241824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6FE0F6E-84C9-5E13-D0F4-6BDC7449F4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997" y="3558106"/>
                <a:ext cx="2190750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E7A8F1-27B6-E72C-BB84-A1A0F617D08F}"/>
                  </a:ext>
                </a:extLst>
              </p:cNvPr>
              <p:cNvSpPr txBox="1"/>
              <p:nvPr/>
            </p:nvSpPr>
            <p:spPr>
              <a:xfrm>
                <a:off x="1061477" y="2956447"/>
                <a:ext cx="1185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Kategori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D14DFACE-58D3-AB9D-66D6-C6BA9656AC1A}"/>
                  </a:ext>
                </a:extLst>
              </p:cNvPr>
              <p:cNvSpPr/>
              <p:nvPr/>
            </p:nvSpPr>
            <p:spPr>
              <a:xfrm>
                <a:off x="1063120" y="4047357"/>
                <a:ext cx="241824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149820-338F-A411-AE25-F01B86FF11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640" y="4367610"/>
                <a:ext cx="2190750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70BFEC0-57E5-4B01-F856-059257DB32FB}"/>
                  </a:ext>
                </a:extLst>
              </p:cNvPr>
              <p:cNvSpPr txBox="1"/>
              <p:nvPr/>
            </p:nvSpPr>
            <p:spPr>
              <a:xfrm>
                <a:off x="1063120" y="3772301"/>
                <a:ext cx="1185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Ukuran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EEAF5A7-56C3-8F4F-333C-7C8A67216070}"/>
                  </a:ext>
                </a:extLst>
              </p:cNvPr>
              <p:cNvSpPr/>
              <p:nvPr/>
            </p:nvSpPr>
            <p:spPr>
              <a:xfrm>
                <a:off x="1061477" y="4875460"/>
                <a:ext cx="241824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97E85EB-9AC8-7B93-4B27-B20CEC09E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997" y="5195713"/>
                <a:ext cx="2190750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639689-F220-8483-1FD8-AE610BDC834F}"/>
                  </a:ext>
                </a:extLst>
              </p:cNvPr>
              <p:cNvSpPr txBox="1"/>
              <p:nvPr/>
            </p:nvSpPr>
            <p:spPr>
              <a:xfrm>
                <a:off x="1061477" y="4600404"/>
                <a:ext cx="1185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Jumlah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E738574-B0DE-20D2-64F7-9508D30782D0}"/>
                  </a:ext>
                </a:extLst>
              </p:cNvPr>
              <p:cNvGrpSpPr/>
              <p:nvPr/>
            </p:nvGrpSpPr>
            <p:grpSpPr>
              <a:xfrm>
                <a:off x="1056517" y="5556835"/>
                <a:ext cx="2418245" cy="393337"/>
                <a:chOff x="1056517" y="5556835"/>
                <a:chExt cx="2418245" cy="393337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5296F103-AC5F-FD45-40BE-E36DB05B1EB1}"/>
                    </a:ext>
                  </a:extLst>
                </p:cNvPr>
                <p:cNvSpPr/>
                <p:nvPr/>
              </p:nvSpPr>
              <p:spPr>
                <a:xfrm>
                  <a:off x="1056517" y="5556835"/>
                  <a:ext cx="2418245" cy="393337"/>
                </a:xfrm>
                <a:prstGeom prst="roundRect">
                  <a:avLst>
                    <a:gd name="adj" fmla="val 33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6DDE1E0D-7C8B-6AF2-6081-2E6364A7668A}"/>
                    </a:ext>
                  </a:extLst>
                </p:cNvPr>
                <p:cNvGrpSpPr/>
                <p:nvPr/>
              </p:nvGrpSpPr>
              <p:grpSpPr>
                <a:xfrm>
                  <a:off x="1799728" y="5613536"/>
                  <a:ext cx="894167" cy="276999"/>
                  <a:chOff x="6598664" y="1235964"/>
                  <a:chExt cx="1163071" cy="276999"/>
                </a:xfrm>
                <a:solidFill>
                  <a:schemeClr val="bg1"/>
                </a:solidFill>
              </p:grpSpPr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F618ADE-4229-2E7C-1647-0D84F3EB0895}"/>
                      </a:ext>
                    </a:extLst>
                  </p:cNvPr>
                  <p:cNvSpPr txBox="1"/>
                  <p:nvPr/>
                </p:nvSpPr>
                <p:spPr>
                  <a:xfrm>
                    <a:off x="6931499" y="1235964"/>
                    <a:ext cx="830236" cy="276999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Ubah</a:t>
                    </a:r>
                    <a:endParaRPr lang="en-ID" sz="1200" dirty="0">
                      <a:solidFill>
                        <a:srgbClr val="1854E6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5A08D13F-FB48-3FB3-FB21-752C5E1019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598664" y="1274840"/>
                    <a:ext cx="266270" cy="204708"/>
                  </a:xfrm>
                  <a:prstGeom prst="rect">
                    <a:avLst/>
                  </a:prstGeom>
                  <a:grpFill/>
                </p:spPr>
              </p:pic>
            </p:grp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C8BDF53-EE2E-2108-6676-875B230D341D}"/>
                  </a:ext>
                </a:extLst>
              </p:cNvPr>
              <p:cNvSpPr txBox="1"/>
              <p:nvPr/>
            </p:nvSpPr>
            <p:spPr>
              <a:xfrm>
                <a:off x="1056517" y="822350"/>
                <a:ext cx="24182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EDIT BARANG KELUAR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E62CCAA-1DFC-2E92-81C3-792D346AFA80}"/>
                </a:ext>
              </a:extLst>
            </p:cNvPr>
            <p:cNvGrpSpPr/>
            <p:nvPr/>
          </p:nvGrpSpPr>
          <p:grpSpPr>
            <a:xfrm>
              <a:off x="863000" y="736308"/>
              <a:ext cx="7607897" cy="5422126"/>
              <a:chOff x="3904649" y="719957"/>
              <a:chExt cx="7607897" cy="5422126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FB3314F-2476-47A8-A910-ED2CAC4BA6A6}"/>
                  </a:ext>
                </a:extLst>
              </p:cNvPr>
              <p:cNvSpPr/>
              <p:nvPr/>
            </p:nvSpPr>
            <p:spPr>
              <a:xfrm>
                <a:off x="3904649" y="1492192"/>
                <a:ext cx="7607897" cy="4649891"/>
              </a:xfrm>
              <a:prstGeom prst="roundRect">
                <a:avLst>
                  <a:gd name="adj" fmla="val 399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0BF46C-ABCE-A1D5-FB97-8D8565FB0123}"/>
                  </a:ext>
                </a:extLst>
              </p:cNvPr>
              <p:cNvSpPr txBox="1"/>
              <p:nvPr/>
            </p:nvSpPr>
            <p:spPr>
              <a:xfrm>
                <a:off x="9923416" y="866184"/>
                <a:ext cx="1585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Jumlah</a:t>
                </a:r>
                <a:r>
                  <a:rPr lang="en-US" sz="1100" dirty="0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100" dirty="0" err="1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Barang</a:t>
                </a:r>
                <a:r>
                  <a:rPr lang="en-US" sz="1100" dirty="0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100" dirty="0" err="1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Keluar</a:t>
                </a:r>
                <a:endParaRPr lang="en-ID" sz="1100" dirty="0">
                  <a:solidFill>
                    <a:srgbClr val="1854E6"/>
                  </a:solidFill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DAB8A06-9BA5-90CE-C108-EBFD10842929}"/>
                  </a:ext>
                </a:extLst>
              </p:cNvPr>
              <p:cNvGrpSpPr/>
              <p:nvPr/>
            </p:nvGrpSpPr>
            <p:grpSpPr>
              <a:xfrm>
                <a:off x="6444264" y="995013"/>
                <a:ext cx="1407161" cy="393337"/>
                <a:chOff x="9946639" y="1338942"/>
                <a:chExt cx="1407161" cy="393337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476F990E-E2E3-F5D4-36A8-34BFCBA5A3AD}"/>
                    </a:ext>
                  </a:extLst>
                </p:cNvPr>
                <p:cNvSpPr/>
                <p:nvPr/>
              </p:nvSpPr>
              <p:spPr>
                <a:xfrm>
                  <a:off x="9946639" y="1338942"/>
                  <a:ext cx="1407161" cy="393337"/>
                </a:xfrm>
                <a:prstGeom prst="roundRect">
                  <a:avLst>
                    <a:gd name="adj" fmla="val 33088"/>
                  </a:avLst>
                </a:prstGeom>
                <a:solidFill>
                  <a:srgbClr val="1854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A5BDDF3F-C0EB-31A0-50A6-1EBDBF6CA96F}"/>
                    </a:ext>
                  </a:extLst>
                </p:cNvPr>
                <p:cNvGrpSpPr/>
                <p:nvPr/>
              </p:nvGrpSpPr>
              <p:grpSpPr>
                <a:xfrm>
                  <a:off x="10126874" y="1420194"/>
                  <a:ext cx="1101893" cy="230832"/>
                  <a:chOff x="6100131" y="1260515"/>
                  <a:chExt cx="1101893" cy="230832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607E232-C0C2-57C2-0593-D8E6C77EE5E1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857" y="1260515"/>
                    <a:ext cx="99716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900" dirty="0" err="1">
                        <a:solidFill>
                          <a:schemeClr val="bg1"/>
                        </a:solidFill>
                        <a:latin typeface="Google 2015" panose="020B0503030502040203" pitchFamily="34" charset="0"/>
                      </a:rPr>
                      <a:t>Memuat</a:t>
                    </a:r>
                    <a:r>
                      <a:rPr lang="en-US" sz="900" dirty="0">
                        <a:solidFill>
                          <a:schemeClr val="bg1"/>
                        </a:solidFill>
                        <a:latin typeface="Google 2015" panose="020B0503030502040203" pitchFamily="34" charset="0"/>
                      </a:rPr>
                      <a:t> </a:t>
                    </a:r>
                    <a:r>
                      <a:rPr lang="en-US" sz="900" dirty="0" err="1">
                        <a:solidFill>
                          <a:schemeClr val="bg1"/>
                        </a:solidFill>
                        <a:latin typeface="Google 2015" panose="020B0503030502040203" pitchFamily="34" charset="0"/>
                      </a:rPr>
                      <a:t>Ulang</a:t>
                    </a:r>
                    <a:endPara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D958B1FC-5632-EC40-C062-7813B71F3B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00131" y="1300186"/>
                    <a:ext cx="155087" cy="15508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0EE5183-D359-2CAA-0A14-3FE0C7B94723}"/>
                  </a:ext>
                </a:extLst>
              </p:cNvPr>
              <p:cNvSpPr/>
              <p:nvPr/>
            </p:nvSpPr>
            <p:spPr>
              <a:xfrm>
                <a:off x="3914498" y="995013"/>
                <a:ext cx="2418246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4FF5259-8D85-1BD2-9D51-28AA6DEFF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018" y="1315266"/>
                <a:ext cx="219075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384B26-94ED-7160-C7D1-1CEA39436D9B}"/>
                  </a:ext>
                </a:extLst>
              </p:cNvPr>
              <p:cNvSpPr txBox="1"/>
              <p:nvPr/>
            </p:nvSpPr>
            <p:spPr>
              <a:xfrm>
                <a:off x="3914498" y="719957"/>
                <a:ext cx="11853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Scan barcode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53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A115720-7C1D-C3D4-8E85-D63AE3EA004A}"/>
              </a:ext>
            </a:extLst>
          </p:cNvPr>
          <p:cNvGrpSpPr/>
          <p:nvPr/>
        </p:nvGrpSpPr>
        <p:grpSpPr>
          <a:xfrm>
            <a:off x="682604" y="471306"/>
            <a:ext cx="11044118" cy="5854427"/>
            <a:chOff x="682604" y="501786"/>
            <a:chExt cx="11044118" cy="58544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A21C02-13BC-4C11-89D4-32B4D23CCBEB}"/>
                </a:ext>
              </a:extLst>
            </p:cNvPr>
            <p:cNvSpPr/>
            <p:nvPr/>
          </p:nvSpPr>
          <p:spPr>
            <a:xfrm>
              <a:off x="682604" y="501786"/>
              <a:ext cx="11044118" cy="5854427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6262297-F234-EEDA-1527-A04F6A1C76CC}"/>
                </a:ext>
              </a:extLst>
            </p:cNvPr>
            <p:cNvSpPr/>
            <p:nvPr/>
          </p:nvSpPr>
          <p:spPr>
            <a:xfrm>
              <a:off x="908180" y="2833080"/>
              <a:ext cx="8347051" cy="3269996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D44EF5B-CF77-1F6D-5364-8673DE73E82C}"/>
                </a:ext>
              </a:extLst>
            </p:cNvPr>
            <p:cNvGrpSpPr/>
            <p:nvPr/>
          </p:nvGrpSpPr>
          <p:grpSpPr>
            <a:xfrm>
              <a:off x="9476681" y="2833080"/>
              <a:ext cx="2028589" cy="662898"/>
              <a:chOff x="9480807" y="3025182"/>
              <a:chExt cx="2028589" cy="662898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78075A1-16F5-2D45-CD79-5A558031FBF8}"/>
                  </a:ext>
                </a:extLst>
              </p:cNvPr>
              <p:cNvSpPr/>
              <p:nvPr/>
            </p:nvSpPr>
            <p:spPr>
              <a:xfrm>
                <a:off x="9480807" y="3025182"/>
                <a:ext cx="2028589" cy="662898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DA91CB9-F488-461C-AE4C-D83DD620F7AD}"/>
                  </a:ext>
                </a:extLst>
              </p:cNvPr>
              <p:cNvGrpSpPr/>
              <p:nvPr/>
            </p:nvGrpSpPr>
            <p:grpSpPr>
              <a:xfrm>
                <a:off x="9821195" y="3202199"/>
                <a:ext cx="1339562" cy="317259"/>
                <a:chOff x="5470374" y="5685350"/>
                <a:chExt cx="1339562" cy="317259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30CAF4-208F-5946-5EDA-3B66DD040F67}"/>
                    </a:ext>
                  </a:extLst>
                </p:cNvPr>
                <p:cNvSpPr txBox="1"/>
                <p:nvPr/>
              </p:nvSpPr>
              <p:spPr>
                <a:xfrm>
                  <a:off x="5716713" y="5685350"/>
                  <a:ext cx="1093223" cy="317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Lihat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Sheet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D27B300-740E-11C5-F01C-E819D92C57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470374" y="5714199"/>
                  <a:ext cx="276819" cy="2768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5A13847-58AB-8E4B-D854-218F77014FD8}"/>
                </a:ext>
              </a:extLst>
            </p:cNvPr>
            <p:cNvGrpSpPr/>
            <p:nvPr/>
          </p:nvGrpSpPr>
          <p:grpSpPr>
            <a:xfrm>
              <a:off x="9476682" y="5440177"/>
              <a:ext cx="2028589" cy="662898"/>
              <a:chOff x="9480807" y="3025182"/>
              <a:chExt cx="2028589" cy="662898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E0476DC8-4A0E-2F5A-BA82-E0BF765A5A74}"/>
                  </a:ext>
                </a:extLst>
              </p:cNvPr>
              <p:cNvSpPr/>
              <p:nvPr/>
            </p:nvSpPr>
            <p:spPr>
              <a:xfrm>
                <a:off x="9480807" y="3025182"/>
                <a:ext cx="2028589" cy="662898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71F0174-A034-6CA1-F6A3-653869B0F262}"/>
                  </a:ext>
                </a:extLst>
              </p:cNvPr>
              <p:cNvGrpSpPr/>
              <p:nvPr/>
            </p:nvGrpSpPr>
            <p:grpSpPr>
              <a:xfrm>
                <a:off x="9821195" y="3202199"/>
                <a:ext cx="1339562" cy="317259"/>
                <a:chOff x="5470374" y="5685350"/>
                <a:chExt cx="1339562" cy="317259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E015AA8-2774-F750-23FF-0F983897E20A}"/>
                    </a:ext>
                  </a:extLst>
                </p:cNvPr>
                <p:cNvSpPr txBox="1"/>
                <p:nvPr/>
              </p:nvSpPr>
              <p:spPr>
                <a:xfrm>
                  <a:off x="5716713" y="5685350"/>
                  <a:ext cx="1093223" cy="3172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Cetak</a:t>
                  </a:r>
                  <a:endParaRPr lang="en-US" sz="14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97815C57-32AE-2BF0-7292-133DD75426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470374" y="5714199"/>
                  <a:ext cx="276819" cy="2768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A448E4-F06F-0501-8CE2-F877D5D46365}"/>
                </a:ext>
              </a:extLst>
            </p:cNvPr>
            <p:cNvGrpSpPr/>
            <p:nvPr/>
          </p:nvGrpSpPr>
          <p:grpSpPr>
            <a:xfrm>
              <a:off x="9476681" y="4136629"/>
              <a:ext cx="2028589" cy="662898"/>
              <a:chOff x="9480807" y="3025182"/>
              <a:chExt cx="2028589" cy="66289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B482ABC-8BF8-4CD5-8372-B46D98BA5A50}"/>
                  </a:ext>
                </a:extLst>
              </p:cNvPr>
              <p:cNvSpPr/>
              <p:nvPr/>
            </p:nvSpPr>
            <p:spPr>
              <a:xfrm>
                <a:off x="9480807" y="3025182"/>
                <a:ext cx="2028589" cy="662898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C856655-D952-13CE-02F3-C333ECD9B4B0}"/>
                  </a:ext>
                </a:extLst>
              </p:cNvPr>
              <p:cNvGrpSpPr/>
              <p:nvPr/>
            </p:nvGrpSpPr>
            <p:grpSpPr>
              <a:xfrm>
                <a:off x="9821195" y="3202199"/>
                <a:ext cx="1592611" cy="307777"/>
                <a:chOff x="5470374" y="5685350"/>
                <a:chExt cx="1592611" cy="307777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E7F4171-C97E-1BD1-910A-98D7C770FC0E}"/>
                    </a:ext>
                  </a:extLst>
                </p:cNvPr>
                <p:cNvSpPr txBox="1"/>
                <p:nvPr/>
              </p:nvSpPr>
              <p:spPr>
                <a:xfrm>
                  <a:off x="5716713" y="5685350"/>
                  <a:ext cx="13462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Ekspor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14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Ke</a:t>
                  </a:r>
                  <a:r>
                    <a:rPr lang="en-US" sz="14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PDF</a:t>
                  </a:r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02D9CCAC-3FE2-5E4A-05CE-8855D22B8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470374" y="5714199"/>
                  <a:ext cx="276819" cy="2768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E764A7A-B55B-51BE-7A90-601190843B17}"/>
                </a:ext>
              </a:extLst>
            </p:cNvPr>
            <p:cNvGrpSpPr/>
            <p:nvPr/>
          </p:nvGrpSpPr>
          <p:grpSpPr>
            <a:xfrm>
              <a:off x="908180" y="661486"/>
              <a:ext cx="4121020" cy="1939474"/>
              <a:chOff x="908180" y="661486"/>
              <a:chExt cx="4121020" cy="193947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0AC0E55-5308-E36B-4E1B-CBB30B7F2F88}"/>
                  </a:ext>
                </a:extLst>
              </p:cNvPr>
              <p:cNvSpPr/>
              <p:nvPr/>
            </p:nvSpPr>
            <p:spPr>
              <a:xfrm>
                <a:off x="908180" y="661486"/>
                <a:ext cx="4121020" cy="1939474"/>
              </a:xfrm>
              <a:prstGeom prst="roundRect">
                <a:avLst>
                  <a:gd name="adj" fmla="val 16889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A199EF-350D-7F16-5FA0-F4F3C9C19720}"/>
                  </a:ext>
                </a:extLst>
              </p:cNvPr>
              <p:cNvSpPr txBox="1"/>
              <p:nvPr/>
            </p:nvSpPr>
            <p:spPr>
              <a:xfrm>
                <a:off x="1198880" y="2130511"/>
                <a:ext cx="3551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Laporan</a:t>
                </a:r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Masuk 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4AE3BB4-26C3-412F-9F71-8272C2015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17911" y="920090"/>
                <a:ext cx="985209" cy="1032948"/>
              </a:xfrm>
              <a:prstGeom prst="rect">
                <a:avLst/>
              </a:prstGeom>
            </p:spPr>
          </p:pic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CF34889-0807-83F4-A8FC-CC5043A4D7F1}"/>
                  </a:ext>
                </a:extLst>
              </p:cNvPr>
              <p:cNvGrpSpPr/>
              <p:nvPr/>
            </p:nvGrpSpPr>
            <p:grpSpPr>
              <a:xfrm>
                <a:off x="2434408" y="884469"/>
                <a:ext cx="2315929" cy="498671"/>
                <a:chOff x="2799721" y="868872"/>
                <a:chExt cx="2315929" cy="498671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5ABDE5BC-94F4-0A9B-C9AB-2BC89087829F}"/>
                    </a:ext>
                  </a:extLst>
                </p:cNvPr>
                <p:cNvSpPr/>
                <p:nvPr/>
              </p:nvSpPr>
              <p:spPr>
                <a:xfrm>
                  <a:off x="2799721" y="868872"/>
                  <a:ext cx="2315929" cy="498671"/>
                </a:xfrm>
                <a:prstGeom prst="roundRect">
                  <a:avLst>
                    <a:gd name="adj" fmla="val 33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12ACA32-FB62-DDFC-0464-CC2AF132FC64}"/>
                    </a:ext>
                  </a:extLst>
                </p:cNvPr>
                <p:cNvGrpSpPr/>
                <p:nvPr/>
              </p:nvGrpSpPr>
              <p:grpSpPr>
                <a:xfrm>
                  <a:off x="3196269" y="937184"/>
                  <a:ext cx="1792291" cy="352946"/>
                  <a:chOff x="3196269" y="953155"/>
                  <a:chExt cx="1792291" cy="352946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B89DFA1-7724-3DF3-2384-DDDBD6D9824C}"/>
                      </a:ext>
                    </a:extLst>
                  </p:cNvPr>
                  <p:cNvSpPr txBox="1"/>
                  <p:nvPr/>
                </p:nvSpPr>
                <p:spPr>
                  <a:xfrm>
                    <a:off x="3643892" y="995457"/>
                    <a:ext cx="134466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Ekspor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</a:t>
                    </a:r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Ke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PDF</a:t>
                    </a:r>
                    <a:endParaRPr lang="en-ID" sz="1200" dirty="0">
                      <a:solidFill>
                        <a:srgbClr val="1854E6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F2AF9D26-A7FB-2365-0C9D-3E3239C082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196269" y="953155"/>
                    <a:ext cx="352946" cy="3529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49A360E-C8B2-7C6E-7B3F-FC746E5994C2}"/>
                  </a:ext>
                </a:extLst>
              </p:cNvPr>
              <p:cNvGrpSpPr/>
              <p:nvPr/>
            </p:nvGrpSpPr>
            <p:grpSpPr>
              <a:xfrm>
                <a:off x="2434408" y="1529745"/>
                <a:ext cx="2315929" cy="498671"/>
                <a:chOff x="2799721" y="868872"/>
                <a:chExt cx="2315929" cy="498671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FF11A448-D86B-8D41-7D90-53990ADA3BAD}"/>
                    </a:ext>
                  </a:extLst>
                </p:cNvPr>
                <p:cNvSpPr/>
                <p:nvPr/>
              </p:nvSpPr>
              <p:spPr>
                <a:xfrm>
                  <a:off x="2799721" y="868872"/>
                  <a:ext cx="2315929" cy="498671"/>
                </a:xfrm>
                <a:prstGeom prst="roundRect">
                  <a:avLst>
                    <a:gd name="adj" fmla="val 33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8CA8BFF7-9EEF-594A-BAD7-F7701AE1C05E}"/>
                    </a:ext>
                  </a:extLst>
                </p:cNvPr>
                <p:cNvGrpSpPr/>
                <p:nvPr/>
              </p:nvGrpSpPr>
              <p:grpSpPr>
                <a:xfrm>
                  <a:off x="3196269" y="947344"/>
                  <a:ext cx="1792291" cy="352946"/>
                  <a:chOff x="3196269" y="963315"/>
                  <a:chExt cx="1792291" cy="352946"/>
                </a:xfrm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39CFBC3-97C2-6D4A-B46E-50BFD9B703C9}"/>
                      </a:ext>
                    </a:extLst>
                  </p:cNvPr>
                  <p:cNvSpPr txBox="1"/>
                  <p:nvPr/>
                </p:nvSpPr>
                <p:spPr>
                  <a:xfrm>
                    <a:off x="3643892" y="995457"/>
                    <a:ext cx="134466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Cetak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</a:t>
                    </a:r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Laporan</a:t>
                    </a:r>
                    <a:endParaRPr lang="en-ID" sz="1200" dirty="0">
                      <a:solidFill>
                        <a:srgbClr val="1854E6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4C9B6B7E-15B1-7800-529E-8E0A944BE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196269" y="963315"/>
                    <a:ext cx="352946" cy="3529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3F43040E-F424-E98F-D710-A877AF12F3CB}"/>
                </a:ext>
              </a:extLst>
            </p:cNvPr>
            <p:cNvGrpSpPr/>
            <p:nvPr/>
          </p:nvGrpSpPr>
          <p:grpSpPr>
            <a:xfrm>
              <a:off x="5238931" y="670622"/>
              <a:ext cx="4121020" cy="1939474"/>
              <a:chOff x="908180" y="661486"/>
              <a:chExt cx="4121020" cy="1939474"/>
            </a:xfrm>
          </p:grpSpPr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8D8944B5-DDBD-D082-EA52-D584965F43A5}"/>
                  </a:ext>
                </a:extLst>
              </p:cNvPr>
              <p:cNvSpPr/>
              <p:nvPr/>
            </p:nvSpPr>
            <p:spPr>
              <a:xfrm>
                <a:off x="908180" y="661486"/>
                <a:ext cx="4121020" cy="1939474"/>
              </a:xfrm>
              <a:prstGeom prst="roundRect">
                <a:avLst>
                  <a:gd name="adj" fmla="val 16889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3CCDBCD-E87E-E938-ADAC-188E0D14E7E7}"/>
                  </a:ext>
                </a:extLst>
              </p:cNvPr>
              <p:cNvSpPr txBox="1"/>
              <p:nvPr/>
            </p:nvSpPr>
            <p:spPr>
              <a:xfrm>
                <a:off x="1198880" y="2130511"/>
                <a:ext cx="3551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Laporan</a:t>
                </a:r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Keluar</a:t>
                </a:r>
                <a:r>
                  <a:rPr lang="en-US" sz="16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7C1A6F47-8DFB-37FA-1674-873284E78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8391" y="943959"/>
                <a:ext cx="985209" cy="985209"/>
              </a:xfrm>
              <a:prstGeom prst="rect">
                <a:avLst/>
              </a:prstGeom>
            </p:spPr>
          </p:pic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D0EC586C-D09D-61BF-2031-1DF317247B5D}"/>
                  </a:ext>
                </a:extLst>
              </p:cNvPr>
              <p:cNvGrpSpPr/>
              <p:nvPr/>
            </p:nvGrpSpPr>
            <p:grpSpPr>
              <a:xfrm>
                <a:off x="2434408" y="884469"/>
                <a:ext cx="2315929" cy="498671"/>
                <a:chOff x="2799721" y="868872"/>
                <a:chExt cx="2315929" cy="498671"/>
              </a:xfrm>
            </p:grpSpPr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D942ADD4-237E-3F8F-686B-C4722BA62D44}"/>
                    </a:ext>
                  </a:extLst>
                </p:cNvPr>
                <p:cNvSpPr/>
                <p:nvPr/>
              </p:nvSpPr>
              <p:spPr>
                <a:xfrm>
                  <a:off x="2799721" y="868872"/>
                  <a:ext cx="2315929" cy="498671"/>
                </a:xfrm>
                <a:prstGeom prst="roundRect">
                  <a:avLst>
                    <a:gd name="adj" fmla="val 33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2B70993-E2DD-1C17-2082-CF3E7D89DE1D}"/>
                    </a:ext>
                  </a:extLst>
                </p:cNvPr>
                <p:cNvGrpSpPr/>
                <p:nvPr/>
              </p:nvGrpSpPr>
              <p:grpSpPr>
                <a:xfrm>
                  <a:off x="3196269" y="937184"/>
                  <a:ext cx="1792291" cy="352946"/>
                  <a:chOff x="3196269" y="953155"/>
                  <a:chExt cx="1792291" cy="352946"/>
                </a:xfrm>
              </p:grpSpPr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3CF98A0B-4D9E-F684-485A-44E06BC42CCA}"/>
                      </a:ext>
                    </a:extLst>
                  </p:cNvPr>
                  <p:cNvSpPr txBox="1"/>
                  <p:nvPr/>
                </p:nvSpPr>
                <p:spPr>
                  <a:xfrm>
                    <a:off x="3643892" y="995457"/>
                    <a:ext cx="134466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Ekspor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</a:t>
                    </a:r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Ke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PDF</a:t>
                    </a:r>
                    <a:endParaRPr lang="en-ID" sz="1200" dirty="0">
                      <a:solidFill>
                        <a:srgbClr val="1854E6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128" name="Picture 127">
                    <a:extLst>
                      <a:ext uri="{FF2B5EF4-FFF2-40B4-BE49-F238E27FC236}">
                        <a16:creationId xmlns:a16="http://schemas.microsoft.com/office/drawing/2014/main" id="{DD9EBD91-05E8-BA73-45C0-CFF089368D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196269" y="953155"/>
                    <a:ext cx="352946" cy="3529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14746FC-2734-C8D8-0F2C-7D7D9419638D}"/>
                  </a:ext>
                </a:extLst>
              </p:cNvPr>
              <p:cNvGrpSpPr/>
              <p:nvPr/>
            </p:nvGrpSpPr>
            <p:grpSpPr>
              <a:xfrm>
                <a:off x="2434408" y="1529745"/>
                <a:ext cx="2315929" cy="498671"/>
                <a:chOff x="2799721" y="868872"/>
                <a:chExt cx="2315929" cy="498671"/>
              </a:xfrm>
            </p:grpSpPr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44C394B5-1335-89CE-392D-D8B5987217CA}"/>
                    </a:ext>
                  </a:extLst>
                </p:cNvPr>
                <p:cNvSpPr/>
                <p:nvPr/>
              </p:nvSpPr>
              <p:spPr>
                <a:xfrm>
                  <a:off x="2799721" y="868872"/>
                  <a:ext cx="2315929" cy="498671"/>
                </a:xfrm>
                <a:prstGeom prst="roundRect">
                  <a:avLst>
                    <a:gd name="adj" fmla="val 3308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Google 2015" panose="020B0503030502040203" pitchFamily="34" charset="0"/>
                  </a:endParaRPr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DAFCA08D-5510-3F83-1144-569F95CD639F}"/>
                    </a:ext>
                  </a:extLst>
                </p:cNvPr>
                <p:cNvGrpSpPr/>
                <p:nvPr/>
              </p:nvGrpSpPr>
              <p:grpSpPr>
                <a:xfrm>
                  <a:off x="3196269" y="947344"/>
                  <a:ext cx="1792291" cy="352946"/>
                  <a:chOff x="3196269" y="963315"/>
                  <a:chExt cx="1792291" cy="352946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372A003D-60F7-80A1-1CBD-F478270D5B29}"/>
                      </a:ext>
                    </a:extLst>
                  </p:cNvPr>
                  <p:cNvSpPr txBox="1"/>
                  <p:nvPr/>
                </p:nvSpPr>
                <p:spPr>
                  <a:xfrm>
                    <a:off x="3643892" y="995457"/>
                    <a:ext cx="134466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Cetak</a:t>
                    </a:r>
                    <a:r>
                      <a:rPr lang="en-US" sz="1200" dirty="0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 </a:t>
                    </a:r>
                    <a:r>
                      <a:rPr lang="en-US" sz="1200" dirty="0" err="1">
                        <a:solidFill>
                          <a:srgbClr val="1854E6"/>
                        </a:solidFill>
                        <a:latin typeface="Google 2015" panose="020B0503030502040203" pitchFamily="34" charset="0"/>
                      </a:rPr>
                      <a:t>Laporan</a:t>
                    </a:r>
                    <a:endParaRPr lang="en-ID" sz="1200" dirty="0">
                      <a:solidFill>
                        <a:srgbClr val="1854E6"/>
                      </a:solidFill>
                      <a:latin typeface="Google 2015" panose="020B0503030502040203" pitchFamily="34" charset="0"/>
                    </a:endParaRPr>
                  </a:p>
                </p:txBody>
              </p:sp>
              <p:pic>
                <p:nvPicPr>
                  <p:cNvPr id="124" name="Picture 123">
                    <a:extLst>
                      <a:ext uri="{FF2B5EF4-FFF2-40B4-BE49-F238E27FC236}">
                        <a16:creationId xmlns:a16="http://schemas.microsoft.com/office/drawing/2014/main" id="{977A3B9D-45B2-3ADE-F1D9-D196933C7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3196269" y="963315"/>
                    <a:ext cx="352946" cy="35294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6783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7148D0-5C41-0CB6-A0F9-520F5DF6CD76}"/>
              </a:ext>
            </a:extLst>
          </p:cNvPr>
          <p:cNvGrpSpPr/>
          <p:nvPr/>
        </p:nvGrpSpPr>
        <p:grpSpPr>
          <a:xfrm>
            <a:off x="3556000" y="162560"/>
            <a:ext cx="6766560" cy="6695440"/>
            <a:chOff x="3556000" y="162560"/>
            <a:chExt cx="6766560" cy="669544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27A9E27-0DF1-DB5E-428B-F6E33BC12D9C}"/>
                </a:ext>
              </a:extLst>
            </p:cNvPr>
            <p:cNvSpPr/>
            <p:nvPr/>
          </p:nvSpPr>
          <p:spPr>
            <a:xfrm>
              <a:off x="3556000" y="162560"/>
              <a:ext cx="6766560" cy="6695440"/>
            </a:xfrm>
            <a:prstGeom prst="roundRect">
              <a:avLst>
                <a:gd name="adj" fmla="val 3995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B964FF1-A8FC-838F-C270-4167014EF590}"/>
                </a:ext>
              </a:extLst>
            </p:cNvPr>
            <p:cNvGrpSpPr/>
            <p:nvPr/>
          </p:nvGrpSpPr>
          <p:grpSpPr>
            <a:xfrm>
              <a:off x="3810839" y="551720"/>
              <a:ext cx="3061056" cy="668393"/>
              <a:chOff x="4765879" y="1298481"/>
              <a:chExt cx="3061056" cy="668393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21642CF-7E2B-801E-2376-2C697F2BFB36}"/>
                  </a:ext>
                </a:extLst>
              </p:cNvPr>
              <p:cNvSpPr/>
              <p:nvPr/>
            </p:nvSpPr>
            <p:spPr>
              <a:xfrm>
                <a:off x="4765879" y="1573537"/>
                <a:ext cx="306105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312FDD-B7E0-B746-445C-8B9B59E168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2309" y="1897023"/>
                <a:ext cx="272902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423653-1A85-768D-9784-8BB238B0AB3C}"/>
                  </a:ext>
                </a:extLst>
              </p:cNvPr>
              <p:cNvSpPr txBox="1"/>
              <p:nvPr/>
            </p:nvSpPr>
            <p:spPr>
              <a:xfrm>
                <a:off x="4765879" y="1298481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Kode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BAF877-C3E0-B6A3-97D4-884E1350D798}"/>
                </a:ext>
              </a:extLst>
            </p:cNvPr>
            <p:cNvGrpSpPr/>
            <p:nvPr/>
          </p:nvGrpSpPr>
          <p:grpSpPr>
            <a:xfrm>
              <a:off x="3807172" y="6289070"/>
              <a:ext cx="3073865" cy="395873"/>
              <a:chOff x="4753070" y="5554299"/>
              <a:chExt cx="3073865" cy="395873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5296F103-AC5F-FD45-40BE-E36DB05B1EB1}"/>
                  </a:ext>
                </a:extLst>
              </p:cNvPr>
              <p:cNvSpPr/>
              <p:nvPr/>
            </p:nvSpPr>
            <p:spPr>
              <a:xfrm>
                <a:off x="4753070" y="5554299"/>
                <a:ext cx="3073865" cy="395873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DDE1E0D-7C8B-6AF2-6081-2E6364A7668A}"/>
                  </a:ext>
                </a:extLst>
              </p:cNvPr>
              <p:cNvGrpSpPr/>
              <p:nvPr/>
            </p:nvGrpSpPr>
            <p:grpSpPr>
              <a:xfrm>
                <a:off x="5606602" y="5592636"/>
                <a:ext cx="1464063" cy="307778"/>
                <a:chOff x="6427308" y="1223237"/>
                <a:chExt cx="1498176" cy="305806"/>
              </a:xfrm>
              <a:solidFill>
                <a:schemeClr val="bg1"/>
              </a:solidFill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F618ADE-4229-2E7C-1647-0D84F3EB0895}"/>
                    </a:ext>
                  </a:extLst>
                </p:cNvPr>
                <p:cNvSpPr txBox="1"/>
                <p:nvPr/>
              </p:nvSpPr>
              <p:spPr>
                <a:xfrm>
                  <a:off x="6721814" y="1223237"/>
                  <a:ext cx="1203670" cy="30580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rgbClr val="1854E6"/>
                      </a:solidFill>
                      <a:latin typeface="Google 2015" panose="020B0503030502040203" pitchFamily="34" charset="0"/>
                    </a:rPr>
                    <a:t>Tambah</a:t>
                  </a:r>
                  <a:endParaRPr lang="en-ID" sz="1400" dirty="0">
                    <a:solidFill>
                      <a:srgbClr val="1854E6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A08D13F-FB48-3FB3-FB21-752C5E101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427308" y="1232157"/>
                  <a:ext cx="287507" cy="279159"/>
                </a:xfrm>
                <a:prstGeom prst="rect">
                  <a:avLst/>
                </a:prstGeom>
                <a:grpFill/>
              </p:spPr>
            </p:pic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8BDF53-EE2E-2108-6676-875B230D341D}"/>
                </a:ext>
              </a:extLst>
            </p:cNvPr>
            <p:cNvSpPr txBox="1"/>
            <p:nvPr/>
          </p:nvSpPr>
          <p:spPr>
            <a:xfrm>
              <a:off x="3798030" y="238149"/>
              <a:ext cx="6244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TAMBAH DATA BARANG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C596F0-265D-5F0F-DFB4-EA30561A5124}"/>
                </a:ext>
              </a:extLst>
            </p:cNvPr>
            <p:cNvGrpSpPr/>
            <p:nvPr/>
          </p:nvGrpSpPr>
          <p:grpSpPr>
            <a:xfrm>
              <a:off x="6994757" y="548808"/>
              <a:ext cx="3061056" cy="668393"/>
              <a:chOff x="4765879" y="1298481"/>
              <a:chExt cx="3061056" cy="668393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6D81633A-941B-B9D7-458F-0EA5B581A77D}"/>
                  </a:ext>
                </a:extLst>
              </p:cNvPr>
              <p:cNvSpPr/>
              <p:nvPr/>
            </p:nvSpPr>
            <p:spPr>
              <a:xfrm>
                <a:off x="4765879" y="1573537"/>
                <a:ext cx="3061056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5DE70C7-FACD-261A-8FD7-15CD9BC81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3808" y="1907494"/>
                <a:ext cx="2798447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8E4A47-EFF4-1EBA-0BFF-A28A70724965}"/>
                  </a:ext>
                </a:extLst>
              </p:cNvPr>
              <p:cNvSpPr txBox="1"/>
              <p:nvPr/>
            </p:nvSpPr>
            <p:spPr>
              <a:xfrm>
                <a:off x="4765879" y="1298481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Nama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22373C0-A135-A317-2866-76B9E9375DDD}"/>
                </a:ext>
              </a:extLst>
            </p:cNvPr>
            <p:cNvGrpSpPr/>
            <p:nvPr/>
          </p:nvGrpSpPr>
          <p:grpSpPr>
            <a:xfrm>
              <a:off x="3798030" y="1377991"/>
              <a:ext cx="2575123" cy="668393"/>
              <a:chOff x="4753070" y="2124752"/>
              <a:chExt cx="2575123" cy="668393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ADE0A25-DAEB-8559-5E74-F5F3EC278874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DFC0A-08E2-C45A-757E-4DE9AAB1D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38C564-DE41-176C-BAA6-819C20DC46AE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Kategori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C0817D-4E97-CBDA-7053-C887DEEB8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021" y="1650175"/>
              <a:ext cx="395874" cy="39587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4A36DD-730B-140A-BA0C-3F01BE952B18}"/>
                </a:ext>
              </a:extLst>
            </p:cNvPr>
            <p:cNvGrpSpPr/>
            <p:nvPr/>
          </p:nvGrpSpPr>
          <p:grpSpPr>
            <a:xfrm>
              <a:off x="6969136" y="1377991"/>
              <a:ext cx="3073865" cy="668393"/>
              <a:chOff x="4753070" y="2124752"/>
              <a:chExt cx="3073865" cy="66839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24AE9FF-D484-5A33-B70F-D153E4C9140B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63FF675-E97A-E2B3-3332-65C0E3295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5FF8D9-0206-D791-A112-A9AE9E295E9A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Ukuran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F8E3169-E289-55EC-6BF2-0032A4BE0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1061" y="2396936"/>
                <a:ext cx="395874" cy="395874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6C5D5A-424F-CC0A-9F58-11612F3C0605}"/>
                </a:ext>
              </a:extLst>
            </p:cNvPr>
            <p:cNvGrpSpPr/>
            <p:nvPr/>
          </p:nvGrpSpPr>
          <p:grpSpPr>
            <a:xfrm>
              <a:off x="7004118" y="6289070"/>
              <a:ext cx="3073865" cy="395873"/>
              <a:chOff x="4753070" y="5554299"/>
              <a:chExt cx="3073865" cy="395873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43EE383-6880-5A65-A7DC-8D643C9F7505}"/>
                  </a:ext>
                </a:extLst>
              </p:cNvPr>
              <p:cNvSpPr/>
              <p:nvPr/>
            </p:nvSpPr>
            <p:spPr>
              <a:xfrm>
                <a:off x="4753070" y="5554299"/>
                <a:ext cx="3073865" cy="395873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65AAFC-5822-B1A9-8385-198D22F66541}"/>
                  </a:ext>
                </a:extLst>
              </p:cNvPr>
              <p:cNvGrpSpPr/>
              <p:nvPr/>
            </p:nvGrpSpPr>
            <p:grpSpPr>
              <a:xfrm>
                <a:off x="5606605" y="5592636"/>
                <a:ext cx="1519743" cy="307778"/>
                <a:chOff x="6427309" y="1223237"/>
                <a:chExt cx="1555153" cy="305806"/>
              </a:xfrm>
              <a:solidFill>
                <a:schemeClr val="bg1"/>
              </a:solidFill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2A9E23-C6E9-21A0-D4D5-97FD6EC4B90F}"/>
                    </a:ext>
                  </a:extLst>
                </p:cNvPr>
                <p:cNvSpPr txBox="1"/>
                <p:nvPr/>
              </p:nvSpPr>
              <p:spPr>
                <a:xfrm>
                  <a:off x="6778792" y="1223237"/>
                  <a:ext cx="1203670" cy="30580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>
                      <a:solidFill>
                        <a:srgbClr val="1854E6"/>
                      </a:solidFill>
                      <a:latin typeface="Google 2015" panose="020B0503030502040203" pitchFamily="34" charset="0"/>
                    </a:rPr>
                    <a:t>Ubah</a:t>
                  </a:r>
                  <a:endParaRPr lang="en-ID" sz="1400" dirty="0">
                    <a:solidFill>
                      <a:srgbClr val="1854E6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E1552DA1-2258-57BD-B031-D37B11F56C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427309" y="1232157"/>
                  <a:ext cx="287505" cy="279159"/>
                </a:xfrm>
                <a:prstGeom prst="rect">
                  <a:avLst/>
                </a:prstGeom>
                <a:grpFill/>
              </p:spPr>
            </p:pic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3CAF81A-B421-ED6D-CBD5-4FB566CAC818}"/>
                </a:ext>
              </a:extLst>
            </p:cNvPr>
            <p:cNvGrpSpPr/>
            <p:nvPr/>
          </p:nvGrpSpPr>
          <p:grpSpPr>
            <a:xfrm>
              <a:off x="3807172" y="2208890"/>
              <a:ext cx="1800000" cy="668393"/>
              <a:chOff x="4753070" y="2124752"/>
              <a:chExt cx="2575123" cy="668393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BC66504-2B00-E63E-3398-EE8411C0DFF1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4714536-A1E4-F545-E901-105C5F63C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71D741-0ECA-F016-7BA3-3DF6EBCBBC38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Stok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8E362B-D661-74FF-BA44-E5FDEFB591C7}"/>
                </a:ext>
              </a:extLst>
            </p:cNvPr>
            <p:cNvGrpSpPr/>
            <p:nvPr/>
          </p:nvGrpSpPr>
          <p:grpSpPr>
            <a:xfrm>
              <a:off x="6104841" y="2208890"/>
              <a:ext cx="1800000" cy="668393"/>
              <a:chOff x="4753070" y="2124752"/>
              <a:chExt cx="2575123" cy="668393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D24CE75-DF5C-9F5C-5866-22FA71FC4FB4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0F913AB-1F54-2C33-F1C9-2E1BCF5C5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A83443-EBE3-8A00-FA0F-9592961FB6DB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Order Kembali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jika</a:t>
                </a:r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stok</a:t>
                </a:r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: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101802-3333-7A07-B9AA-98C3AD9C0718}"/>
                </a:ext>
              </a:extLst>
            </p:cNvPr>
            <p:cNvGrpSpPr/>
            <p:nvPr/>
          </p:nvGrpSpPr>
          <p:grpSpPr>
            <a:xfrm>
              <a:off x="8276867" y="2208890"/>
              <a:ext cx="1800000" cy="668393"/>
              <a:chOff x="4753070" y="2124752"/>
              <a:chExt cx="2575123" cy="668393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34F9EC9-58BB-F23D-326E-DF21EC16F440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5125CB5-DD86-1131-82F5-D5E625FEB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47D185C-DF86-341D-2A22-9584FDF12C98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Status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1B1E7F9-0EB7-15EC-85DB-695BABF27779}"/>
                </a:ext>
              </a:extLst>
            </p:cNvPr>
            <p:cNvGrpSpPr/>
            <p:nvPr/>
          </p:nvGrpSpPr>
          <p:grpSpPr>
            <a:xfrm>
              <a:off x="3807172" y="3036893"/>
              <a:ext cx="1800000" cy="668393"/>
              <a:chOff x="4753070" y="2124752"/>
              <a:chExt cx="2575123" cy="668393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2358563-19F3-DD1C-7327-72FA109BF984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A64555E-937F-B61C-1CF6-9276C8641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BD68A3-AC84-836F-B279-F97052BF5186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Harga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Beli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C53C82-355B-B20D-9836-4B4E05C48D50}"/>
                </a:ext>
              </a:extLst>
            </p:cNvPr>
            <p:cNvGrpSpPr/>
            <p:nvPr/>
          </p:nvGrpSpPr>
          <p:grpSpPr>
            <a:xfrm>
              <a:off x="6104841" y="3036893"/>
              <a:ext cx="1800000" cy="668393"/>
              <a:chOff x="4753070" y="2124752"/>
              <a:chExt cx="2575123" cy="668393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7BE8787-EBA3-827D-C011-674A595D2A78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BB2C66A-931E-8A42-906A-256FBB571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C6A6032-DBE8-407C-18C9-8E0876252BBC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Harga </a:t>
                </a:r>
                <a:r>
                  <a:rPr lang="en-US" sz="11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Jual</a:t>
                </a:r>
                <a:endParaRPr lang="en-US" sz="11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80CACFE-101C-3C14-4966-9D0746C00000}"/>
                </a:ext>
              </a:extLst>
            </p:cNvPr>
            <p:cNvGrpSpPr/>
            <p:nvPr/>
          </p:nvGrpSpPr>
          <p:grpSpPr>
            <a:xfrm>
              <a:off x="8276867" y="3036893"/>
              <a:ext cx="1800000" cy="668393"/>
              <a:chOff x="4753070" y="2124752"/>
              <a:chExt cx="2575123" cy="668393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14685AEC-BEE8-CCC0-9D3F-5C9ADD5529AC}"/>
                  </a:ext>
                </a:extLst>
              </p:cNvPr>
              <p:cNvSpPr/>
              <p:nvPr/>
            </p:nvSpPr>
            <p:spPr>
              <a:xfrm>
                <a:off x="4753070" y="2399808"/>
                <a:ext cx="2575123" cy="393337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D3BE77-FC72-D8D0-4325-4C461EC9F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2308" y="2723294"/>
                <a:ext cx="2276986" cy="0"/>
              </a:xfrm>
              <a:prstGeom prst="line">
                <a:avLst/>
              </a:prstGeom>
              <a:ln>
                <a:solidFill>
                  <a:srgbClr val="1854E6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B27C43-C056-8110-E8EC-C122F2B78F76}"/>
                  </a:ext>
                </a:extLst>
              </p:cNvPr>
              <p:cNvSpPr txBox="1"/>
              <p:nvPr/>
            </p:nvSpPr>
            <p:spPr>
              <a:xfrm>
                <a:off x="4753070" y="2124752"/>
                <a:ext cx="2575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Profit</a:t>
                </a:r>
              </a:p>
            </p:txBody>
          </p:sp>
        </p:grp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C86EE7C-D383-3CAA-D95B-6060CF08039B}"/>
                </a:ext>
              </a:extLst>
            </p:cNvPr>
            <p:cNvSpPr/>
            <p:nvPr/>
          </p:nvSpPr>
          <p:spPr>
            <a:xfrm>
              <a:off x="3798029" y="3899811"/>
              <a:ext cx="6278837" cy="1563577"/>
            </a:xfrm>
            <a:prstGeom prst="roundRect">
              <a:avLst>
                <a:gd name="adj" fmla="val 89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Google 2015" panose="020B0503030502040203" pitchFamily="34" charset="0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D82591A-BD89-E203-5178-A99EAC056A9C}"/>
                </a:ext>
              </a:extLst>
            </p:cNvPr>
            <p:cNvGrpSpPr/>
            <p:nvPr/>
          </p:nvGrpSpPr>
          <p:grpSpPr>
            <a:xfrm>
              <a:off x="3798029" y="5668823"/>
              <a:ext cx="6278837" cy="395873"/>
              <a:chOff x="4753070" y="5554299"/>
              <a:chExt cx="3073865" cy="395873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566AD918-704E-0337-F6B1-81A5B3DE3C62}"/>
                  </a:ext>
                </a:extLst>
              </p:cNvPr>
              <p:cNvSpPr/>
              <p:nvPr/>
            </p:nvSpPr>
            <p:spPr>
              <a:xfrm>
                <a:off x="4753070" y="5554299"/>
                <a:ext cx="3073865" cy="395873"/>
              </a:xfrm>
              <a:prstGeom prst="roundRect">
                <a:avLst>
                  <a:gd name="adj" fmla="val 3308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A65FC3-62BC-C7FE-2F16-589332440086}"/>
                  </a:ext>
                </a:extLst>
              </p:cNvPr>
              <p:cNvSpPr txBox="1"/>
              <p:nvPr/>
            </p:nvSpPr>
            <p:spPr>
              <a:xfrm>
                <a:off x="5965564" y="5613336"/>
                <a:ext cx="72866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Cetak</a:t>
                </a:r>
                <a:r>
                  <a:rPr lang="en-US" sz="1400" dirty="0">
                    <a:solidFill>
                      <a:srgbClr val="1854E6"/>
                    </a:solidFill>
                    <a:latin typeface="Google 2015" panose="020B0503030502040203" pitchFamily="34" charset="0"/>
                  </a:rPr>
                  <a:t> Barcode</a:t>
                </a:r>
                <a:endParaRPr lang="en-ID" sz="1400" dirty="0">
                  <a:solidFill>
                    <a:srgbClr val="1854E6"/>
                  </a:solidFill>
                  <a:latin typeface="Google 2015" panose="020B0503030502040203" pitchFamily="34" charset="0"/>
                </a:endParaRPr>
              </a:p>
            </p:txBody>
          </p:sp>
        </p:grp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22ECC07-0466-AAEF-7C15-EBB9EBEB9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3774" y="5717320"/>
              <a:ext cx="326178" cy="326178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2045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87EBA3-E2BC-6F14-0156-B17CC3A446F7}"/>
              </a:ext>
            </a:extLst>
          </p:cNvPr>
          <p:cNvGrpSpPr/>
          <p:nvPr/>
        </p:nvGrpSpPr>
        <p:grpSpPr>
          <a:xfrm>
            <a:off x="512854" y="619906"/>
            <a:ext cx="1862045" cy="5065429"/>
            <a:chOff x="2125754" y="531006"/>
            <a:chExt cx="1862045" cy="5065429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808879-9F51-47DD-874E-C3A02CCA2BFF}"/>
                </a:ext>
              </a:extLst>
            </p:cNvPr>
            <p:cNvSpPr/>
            <p:nvPr/>
          </p:nvSpPr>
          <p:spPr>
            <a:xfrm flipV="1">
              <a:off x="2129404" y="531006"/>
              <a:ext cx="1858395" cy="5065425"/>
            </a:xfrm>
            <a:custGeom>
              <a:avLst/>
              <a:gdLst>
                <a:gd name="connsiteX0" fmla="*/ -3871 w 1678563"/>
                <a:gd name="connsiteY0" fmla="*/ 5713688 h 5722354"/>
                <a:gd name="connsiteX1" fmla="*/ 1674692 w 1678563"/>
                <a:gd name="connsiteY1" fmla="*/ 5713688 h 5722354"/>
                <a:gd name="connsiteX2" fmla="*/ 1674692 w 1678563"/>
                <a:gd name="connsiteY2" fmla="*/ -8667 h 5722354"/>
                <a:gd name="connsiteX3" fmla="*/ -3871 w 1678563"/>
                <a:gd name="connsiteY3" fmla="*/ -8667 h 5722354"/>
                <a:gd name="connsiteX4" fmla="*/ -3871 w 1678563"/>
                <a:gd name="connsiteY4" fmla="*/ 5713688 h 572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8563" h="5722354">
                  <a:moveTo>
                    <a:pt x="-3871" y="5713688"/>
                  </a:moveTo>
                  <a:lnTo>
                    <a:pt x="1674692" y="5713688"/>
                  </a:lnTo>
                  <a:lnTo>
                    <a:pt x="1674692" y="-8667"/>
                  </a:lnTo>
                  <a:lnTo>
                    <a:pt x="-3871" y="-8667"/>
                  </a:lnTo>
                  <a:lnTo>
                    <a:pt x="-3871" y="5713688"/>
                  </a:lnTo>
                </a:path>
              </a:pathLst>
            </a:custGeom>
            <a:solidFill>
              <a:srgbClr val="1854E6"/>
            </a:solidFill>
            <a:ln w="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1200" dirty="0">
                <a:latin typeface="Google 2015" panose="020B0503030502040203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402BB4D-F16C-4781-95C8-8B17EFA20B35}"/>
                </a:ext>
              </a:extLst>
            </p:cNvPr>
            <p:cNvSpPr/>
            <p:nvPr/>
          </p:nvSpPr>
          <p:spPr>
            <a:xfrm flipV="1">
              <a:off x="2125754" y="4513741"/>
              <a:ext cx="1023668" cy="1082693"/>
            </a:xfrm>
            <a:custGeom>
              <a:avLst/>
              <a:gdLst>
                <a:gd name="connsiteX0" fmla="*/ 286253 w 1023668"/>
                <a:gd name="connsiteY0" fmla="*/ 1187786 h 1188960"/>
                <a:gd name="connsiteX1" fmla="*/ -3043 w 1023668"/>
                <a:gd name="connsiteY1" fmla="*/ 1128575 h 1188960"/>
                <a:gd name="connsiteX2" fmla="*/ -3043 w 1023668"/>
                <a:gd name="connsiteY2" fmla="*/ -1174 h 1188960"/>
                <a:gd name="connsiteX3" fmla="*/ 863010 w 1023668"/>
                <a:gd name="connsiteY3" fmla="*/ -1174 h 1188960"/>
                <a:gd name="connsiteX4" fmla="*/ 1020625 w 1023668"/>
                <a:gd name="connsiteY4" fmla="*/ 453420 h 1188960"/>
                <a:gd name="connsiteX5" fmla="*/ 286253 w 1023668"/>
                <a:gd name="connsiteY5" fmla="*/ 1187786 h 11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668" h="1188960">
                  <a:moveTo>
                    <a:pt x="286253" y="1187786"/>
                  </a:moveTo>
                  <a:cubicBezTo>
                    <a:pt x="183522" y="1187786"/>
                    <a:pt x="85740" y="1166666"/>
                    <a:pt x="-3043" y="1128575"/>
                  </a:cubicBezTo>
                  <a:lnTo>
                    <a:pt x="-3043" y="-1174"/>
                  </a:lnTo>
                  <a:lnTo>
                    <a:pt x="863010" y="-1174"/>
                  </a:lnTo>
                  <a:cubicBezTo>
                    <a:pt x="961709" y="123866"/>
                    <a:pt x="1020625" y="281752"/>
                    <a:pt x="1020625" y="453420"/>
                  </a:cubicBezTo>
                  <a:cubicBezTo>
                    <a:pt x="1020625" y="859020"/>
                    <a:pt x="691836" y="1187786"/>
                    <a:pt x="286253" y="1187786"/>
                  </a:cubicBezTo>
                </a:path>
              </a:pathLst>
            </a:custGeom>
            <a:solidFill>
              <a:srgbClr val="00B0F0"/>
            </a:solidFill>
            <a:ln w="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1200">
                <a:latin typeface="Google 2015" panose="020B0503030502040203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F3C0BD-49C8-4ACC-A269-251D0573BF85}"/>
                </a:ext>
              </a:extLst>
            </p:cNvPr>
            <p:cNvSpPr/>
            <p:nvPr/>
          </p:nvSpPr>
          <p:spPr>
            <a:xfrm flipV="1">
              <a:off x="2441981" y="4922481"/>
              <a:ext cx="1545818" cy="673954"/>
            </a:xfrm>
            <a:custGeom>
              <a:avLst/>
              <a:gdLst>
                <a:gd name="connsiteX0" fmla="*/ 1361721 w 1365987"/>
                <a:gd name="connsiteY0" fmla="*/ -323 h 673954"/>
                <a:gd name="connsiteX1" fmla="*/ 1361721 w 1365987"/>
                <a:gd name="connsiteY1" fmla="*/ 255414 h 673954"/>
                <a:gd name="connsiteX2" fmla="*/ 710005 w 1365987"/>
                <a:gd name="connsiteY2" fmla="*/ 673632 h 673954"/>
                <a:gd name="connsiteX3" fmla="*/ -4266 w 1365987"/>
                <a:gd name="connsiteY3" fmla="*/ -323 h 673954"/>
                <a:gd name="connsiteX4" fmla="*/ 1361721 w 1365987"/>
                <a:gd name="connsiteY4" fmla="*/ -323 h 673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987" h="673954">
                  <a:moveTo>
                    <a:pt x="1361721" y="-323"/>
                  </a:moveTo>
                  <a:lnTo>
                    <a:pt x="1361721" y="255414"/>
                  </a:lnTo>
                  <a:cubicBezTo>
                    <a:pt x="1249312" y="502066"/>
                    <a:pt x="999787" y="673632"/>
                    <a:pt x="710005" y="673632"/>
                  </a:cubicBezTo>
                  <a:cubicBezTo>
                    <a:pt x="327815" y="673632"/>
                    <a:pt x="15650" y="375209"/>
                    <a:pt x="-4266" y="-323"/>
                  </a:cubicBezTo>
                  <a:lnTo>
                    <a:pt x="1361721" y="-323"/>
                  </a:lnTo>
                </a:path>
              </a:pathLst>
            </a:custGeom>
            <a:solidFill>
              <a:srgbClr val="192B75"/>
            </a:solidFill>
            <a:ln w="3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d-ID" sz="1200">
                <a:latin typeface="Google 2015" panose="020B0503030502040203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213066-F217-4FEA-A55F-D9FC434DBB32}"/>
                </a:ext>
              </a:extLst>
            </p:cNvPr>
            <p:cNvGrpSpPr/>
            <p:nvPr/>
          </p:nvGrpSpPr>
          <p:grpSpPr>
            <a:xfrm>
              <a:off x="2218190" y="665888"/>
              <a:ext cx="957583" cy="360976"/>
              <a:chOff x="507919" y="592980"/>
              <a:chExt cx="925056" cy="348713"/>
            </a:xfrm>
          </p:grpSpPr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8CB0109A-13FB-439C-B787-DA3323FA2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07919" y="625869"/>
                <a:ext cx="315825" cy="315824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5501E9-67B7-4DBD-A22E-F8C62011C43A}"/>
                  </a:ext>
                </a:extLst>
              </p:cNvPr>
              <p:cNvSpPr txBox="1"/>
              <p:nvPr/>
            </p:nvSpPr>
            <p:spPr>
              <a:xfrm>
                <a:off x="796210" y="592980"/>
                <a:ext cx="636765" cy="26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SIPBar</a:t>
                </a:r>
                <a:endParaRPr lang="id-ID" sz="1200" b="1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442FBB-8EBA-4680-A039-BE77109CAFF0}"/>
                </a:ext>
              </a:extLst>
            </p:cNvPr>
            <p:cNvCxnSpPr>
              <a:cxnSpLocks/>
            </p:cNvCxnSpPr>
            <p:nvPr/>
          </p:nvCxnSpPr>
          <p:spPr>
            <a:xfrm>
              <a:off x="2221106" y="1139128"/>
              <a:ext cx="167144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8020E4C-14CF-471B-9FB3-C016CA117B89}"/>
                </a:ext>
              </a:extLst>
            </p:cNvPr>
            <p:cNvGrpSpPr/>
            <p:nvPr/>
          </p:nvGrpSpPr>
          <p:grpSpPr>
            <a:xfrm>
              <a:off x="2366643" y="1491215"/>
              <a:ext cx="1276485" cy="276999"/>
              <a:chOff x="750781" y="1273393"/>
              <a:chExt cx="1276485" cy="276999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E3FBB1F8-9B96-4940-98F4-3ED87E289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81" y="1321893"/>
                <a:ext cx="180000" cy="1800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0C30028-F0A5-4183-9149-636C33E1B0A9}"/>
                  </a:ext>
                </a:extLst>
              </p:cNvPr>
              <p:cNvSpPr txBox="1"/>
              <p:nvPr/>
            </p:nvSpPr>
            <p:spPr>
              <a:xfrm>
                <a:off x="1023704" y="1273393"/>
                <a:ext cx="1003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Beranda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0059114-BD37-4FFB-9C5A-997E21DE4BFA}"/>
                </a:ext>
              </a:extLst>
            </p:cNvPr>
            <p:cNvGrpSpPr/>
            <p:nvPr/>
          </p:nvGrpSpPr>
          <p:grpSpPr>
            <a:xfrm>
              <a:off x="2348089" y="1979218"/>
              <a:ext cx="1325776" cy="276999"/>
              <a:chOff x="750781" y="1748473"/>
              <a:chExt cx="1325776" cy="276999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5607E368-73B9-4066-8FA3-AA316F500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81" y="1799874"/>
                <a:ext cx="180000" cy="180000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4504D1A-581E-4995-B7C3-7CCCDF022C59}"/>
                  </a:ext>
                </a:extLst>
              </p:cNvPr>
              <p:cNvSpPr txBox="1"/>
              <p:nvPr/>
            </p:nvSpPr>
            <p:spPr>
              <a:xfrm>
                <a:off x="1042258" y="1748473"/>
                <a:ext cx="1034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Data </a:t>
                </a:r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Barang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B3E0FF-FD43-4C57-AECF-09E0F493A8DB}"/>
                </a:ext>
              </a:extLst>
            </p:cNvPr>
            <p:cNvGrpSpPr/>
            <p:nvPr/>
          </p:nvGrpSpPr>
          <p:grpSpPr>
            <a:xfrm>
              <a:off x="2348089" y="2427271"/>
              <a:ext cx="1529539" cy="276999"/>
              <a:chOff x="750781" y="2202654"/>
              <a:chExt cx="1529539" cy="276999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C0F42A0-9C99-4AC4-8C80-852C7CE29F49}"/>
                  </a:ext>
                </a:extLst>
              </p:cNvPr>
              <p:cNvSpPr txBox="1"/>
              <p:nvPr/>
            </p:nvSpPr>
            <p:spPr>
              <a:xfrm>
                <a:off x="1042258" y="2202654"/>
                <a:ext cx="12380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Barang</a:t>
                </a:r>
                <a:r>
                  <a:rPr lang="en-US" sz="1200" dirty="0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 Masuk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17A2288-9D57-4D3A-9BD3-9ECB686E5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81" y="2255042"/>
                <a:ext cx="180000" cy="18000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B1388AF-26CA-47A4-8BE5-65DE05C851D1}"/>
                </a:ext>
              </a:extLst>
            </p:cNvPr>
            <p:cNvGrpSpPr/>
            <p:nvPr/>
          </p:nvGrpSpPr>
          <p:grpSpPr>
            <a:xfrm>
              <a:off x="2354435" y="2919622"/>
              <a:ext cx="1472393" cy="276999"/>
              <a:chOff x="750781" y="2678982"/>
              <a:chExt cx="1472393" cy="276999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F70D2569-CD2C-4213-B351-3E39D790AD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81" y="2733023"/>
                <a:ext cx="180000" cy="1800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99CC339-4AEE-41DD-A85F-FF922DD33DC8}"/>
                  </a:ext>
                </a:extLst>
              </p:cNvPr>
              <p:cNvSpPr txBox="1"/>
              <p:nvPr/>
            </p:nvSpPr>
            <p:spPr>
              <a:xfrm>
                <a:off x="1035912" y="2678982"/>
                <a:ext cx="11872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Barang</a:t>
                </a:r>
                <a:r>
                  <a:rPr lang="en-US" sz="1200" dirty="0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 </a:t>
                </a:r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Keluar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0C8A268-E76E-458F-8B9D-8B0F851CA340}"/>
                </a:ext>
              </a:extLst>
            </p:cNvPr>
            <p:cNvGrpSpPr/>
            <p:nvPr/>
          </p:nvGrpSpPr>
          <p:grpSpPr>
            <a:xfrm>
              <a:off x="2353971" y="3964423"/>
              <a:ext cx="1317514" cy="276999"/>
              <a:chOff x="750781" y="3484734"/>
              <a:chExt cx="1317514" cy="276999"/>
            </a:xfrm>
          </p:grpSpPr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69DA989A-87FC-4C55-A806-18A6553DF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781" y="3533234"/>
                <a:ext cx="180000" cy="180000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1E0C1CB-DE4D-4DCE-B24E-650175989052}"/>
                  </a:ext>
                </a:extLst>
              </p:cNvPr>
              <p:cNvSpPr txBox="1"/>
              <p:nvPr/>
            </p:nvSpPr>
            <p:spPr>
              <a:xfrm>
                <a:off x="1033996" y="3484734"/>
                <a:ext cx="1034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Keluar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09E441B-71A9-439A-9656-747248A7B579}"/>
                </a:ext>
              </a:extLst>
            </p:cNvPr>
            <p:cNvGrpSpPr/>
            <p:nvPr/>
          </p:nvGrpSpPr>
          <p:grpSpPr>
            <a:xfrm>
              <a:off x="2348089" y="3437420"/>
              <a:ext cx="1323397" cy="276999"/>
              <a:chOff x="774832" y="3786793"/>
              <a:chExt cx="1323397" cy="276999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CE5D656-463C-4213-9525-00772AB24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4832" y="3848812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F5CC9C-B331-4996-8D85-38B1643D59CE}"/>
                  </a:ext>
                </a:extLst>
              </p:cNvPr>
              <p:cNvSpPr txBox="1"/>
              <p:nvPr/>
            </p:nvSpPr>
            <p:spPr>
              <a:xfrm>
                <a:off x="1063930" y="3786793"/>
                <a:ext cx="1034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Laporan</a:t>
                </a:r>
                <a:r>
                  <a:rPr lang="en-US" sz="1200" dirty="0">
                    <a:solidFill>
                      <a:schemeClr val="bg1"/>
                    </a:solidFill>
                    <a:latin typeface="Google 2015" panose="020B0503030502040203" pitchFamily="34" charset="0"/>
                    <a:ea typeface="Roboto" panose="02000000000000000000" pitchFamily="2" charset="0"/>
                  </a:rPr>
                  <a:t> </a:t>
                </a:r>
                <a:endParaRPr lang="id-ID" sz="1200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9BDC66-91C0-3C31-B8C3-2F9BE9AA11BD}"/>
                </a:ext>
              </a:extLst>
            </p:cNvPr>
            <p:cNvSpPr txBox="1"/>
            <p:nvPr/>
          </p:nvSpPr>
          <p:spPr>
            <a:xfrm>
              <a:off x="2509281" y="842582"/>
              <a:ext cx="144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Sarang </a:t>
              </a:r>
              <a:r>
                <a:rPr lang="en-US" sz="1200" b="1" dirty="0" err="1">
                  <a:solidFill>
                    <a:schemeClr val="bg1"/>
                  </a:solidFill>
                  <a:latin typeface="Google 2015" panose="020B0503030502040203" pitchFamily="34" charset="0"/>
                  <a:ea typeface="Roboto" panose="02000000000000000000" pitchFamily="2" charset="0"/>
                </a:rPr>
                <a:t>Kapuyuak</a:t>
              </a:r>
              <a:endParaRPr lang="id-ID" sz="1200" b="1" dirty="0">
                <a:solidFill>
                  <a:schemeClr val="bg1"/>
                </a:solidFill>
                <a:latin typeface="Google 2015" panose="020B0503030502040203" pitchFamily="34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BCB087-058C-FFD2-164C-D57F5AC3B565}"/>
              </a:ext>
            </a:extLst>
          </p:cNvPr>
          <p:cNvGrpSpPr/>
          <p:nvPr/>
        </p:nvGrpSpPr>
        <p:grpSpPr>
          <a:xfrm>
            <a:off x="3441701" y="1011129"/>
            <a:ext cx="3543300" cy="3828536"/>
            <a:chOff x="3441701" y="1011129"/>
            <a:chExt cx="3543300" cy="382853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1ECB5A0-6AA3-4017-8199-A485E91D89D6}"/>
                </a:ext>
              </a:extLst>
            </p:cNvPr>
            <p:cNvSpPr/>
            <p:nvPr/>
          </p:nvSpPr>
          <p:spPr>
            <a:xfrm>
              <a:off x="3441701" y="1011129"/>
              <a:ext cx="3543300" cy="3828536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3179DE-7E5E-5ECF-BA6B-79234A9192E8}"/>
                </a:ext>
              </a:extLst>
            </p:cNvPr>
            <p:cNvGrpSpPr/>
            <p:nvPr/>
          </p:nvGrpSpPr>
          <p:grpSpPr>
            <a:xfrm>
              <a:off x="3635930" y="3494239"/>
              <a:ext cx="3163649" cy="601139"/>
              <a:chOff x="8487201" y="772887"/>
              <a:chExt cx="1407161" cy="393337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763343A-98ED-C4F8-990D-F1BFE07785E7}"/>
                  </a:ext>
                </a:extLst>
              </p:cNvPr>
              <p:cNvSpPr/>
              <p:nvPr/>
            </p:nvSpPr>
            <p:spPr>
              <a:xfrm>
                <a:off x="8487201" y="772887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950880-F807-2D39-9643-C19F4F847C26}"/>
                  </a:ext>
                </a:extLst>
              </p:cNvPr>
              <p:cNvSpPr txBox="1"/>
              <p:nvPr/>
            </p:nvSpPr>
            <p:spPr>
              <a:xfrm>
                <a:off x="8534339" y="804022"/>
                <a:ext cx="475908" cy="14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Kategori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:</a:t>
                </a:r>
                <a:endParaRPr lang="en-ID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80624C-03DE-33CA-984F-22630BBC1E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3881" y="3953140"/>
              <a:ext cx="275503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70DFED-7A2B-18F0-AE65-19BDEFF4E942}"/>
                </a:ext>
              </a:extLst>
            </p:cNvPr>
            <p:cNvGrpSpPr/>
            <p:nvPr/>
          </p:nvGrpSpPr>
          <p:grpSpPr>
            <a:xfrm>
              <a:off x="3635931" y="4222252"/>
              <a:ext cx="1407161" cy="393337"/>
              <a:chOff x="9946639" y="1338942"/>
              <a:chExt cx="1407161" cy="39333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C6CBC14-F074-3AC8-1766-25DCB2ED2F57}"/>
                  </a:ext>
                </a:extLst>
              </p:cNvPr>
              <p:cNvSpPr/>
              <p:nvPr/>
            </p:nvSpPr>
            <p:spPr>
              <a:xfrm>
                <a:off x="9946639" y="1338942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EA77E49-3C94-6571-2D3E-86E94708DF1B}"/>
                  </a:ext>
                </a:extLst>
              </p:cNvPr>
              <p:cNvGrpSpPr/>
              <p:nvPr/>
            </p:nvGrpSpPr>
            <p:grpSpPr>
              <a:xfrm>
                <a:off x="10052616" y="1417336"/>
                <a:ext cx="1221888" cy="230832"/>
                <a:chOff x="6025873" y="1257657"/>
                <a:chExt cx="1221888" cy="230832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D252065-C712-E36D-860E-714276C7D028}"/>
                    </a:ext>
                  </a:extLst>
                </p:cNvPr>
                <p:cNvSpPr txBox="1"/>
                <p:nvPr/>
              </p:nvSpPr>
              <p:spPr>
                <a:xfrm>
                  <a:off x="6180961" y="1257657"/>
                  <a:ext cx="10668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Tambah</a:t>
                  </a:r>
                  <a:r>
                    <a: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Kategori</a:t>
                  </a:r>
                  <a:endParaRPr lang="en-ID" sz="9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24A3FEE0-A5A1-8E22-BBEB-F1555D0C88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25873" y="1293825"/>
                  <a:ext cx="155087" cy="1550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3162A7-6AAB-B9AE-5BC2-FA3D5BD53C5D}"/>
                </a:ext>
              </a:extLst>
            </p:cNvPr>
            <p:cNvGrpSpPr/>
            <p:nvPr/>
          </p:nvGrpSpPr>
          <p:grpSpPr>
            <a:xfrm>
              <a:off x="5392419" y="4222252"/>
              <a:ext cx="1407161" cy="393337"/>
              <a:chOff x="8487201" y="772887"/>
              <a:chExt cx="1407161" cy="39333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3BA95ED-9F85-68E3-DA12-23FDB942E6D7}"/>
                  </a:ext>
                </a:extLst>
              </p:cNvPr>
              <p:cNvSpPr/>
              <p:nvPr/>
            </p:nvSpPr>
            <p:spPr>
              <a:xfrm>
                <a:off x="8487201" y="772887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50F3066-C7E5-73B4-2A0E-8BF09E6465DB}"/>
                  </a:ext>
                </a:extLst>
              </p:cNvPr>
              <p:cNvGrpSpPr/>
              <p:nvPr/>
            </p:nvGrpSpPr>
            <p:grpSpPr>
              <a:xfrm>
                <a:off x="8588643" y="853470"/>
                <a:ext cx="1218702" cy="230832"/>
                <a:chOff x="5996563" y="1259846"/>
                <a:chExt cx="1244266" cy="230832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666D75-80BC-F254-95D3-751B1DF18A20}"/>
                    </a:ext>
                  </a:extLst>
                </p:cNvPr>
                <p:cNvSpPr txBox="1"/>
                <p:nvPr/>
              </p:nvSpPr>
              <p:spPr>
                <a:xfrm>
                  <a:off x="6227887" y="1259846"/>
                  <a:ext cx="101294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Hapus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Kategori</a:t>
                  </a:r>
                  <a:endParaRPr lang="en-ID" sz="9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25AA7D0A-FEF0-E5F5-4634-9F798BAD77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996563" y="1293825"/>
                  <a:ext cx="155087" cy="151901"/>
                </a:xfrm>
                <a:prstGeom prst="rect">
                  <a:avLst/>
                </a:prstGeom>
              </p:spPr>
            </p:pic>
          </p:grp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14ED07C-B8B4-C7E2-0DF1-638E1DFF55D4}"/>
                </a:ext>
              </a:extLst>
            </p:cNvPr>
            <p:cNvSpPr/>
            <p:nvPr/>
          </p:nvSpPr>
          <p:spPr>
            <a:xfrm>
              <a:off x="3635930" y="1131466"/>
              <a:ext cx="3163649" cy="2115668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0C62F9-8E1E-C86F-D4E8-D2793484AF81}"/>
                </a:ext>
              </a:extLst>
            </p:cNvPr>
            <p:cNvSpPr txBox="1"/>
            <p:nvPr/>
          </p:nvSpPr>
          <p:spPr>
            <a:xfrm>
              <a:off x="4378354" y="1228028"/>
              <a:ext cx="1741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9122F"/>
                  </a:solidFill>
                  <a:latin typeface="Google 2015" panose="020B0503030502040203" pitchFamily="34" charset="0"/>
                </a:rPr>
                <a:t>Daftar </a:t>
              </a:r>
              <a:r>
                <a:rPr lang="en-US" sz="1100" dirty="0" err="1">
                  <a:solidFill>
                    <a:srgbClr val="09122F"/>
                  </a:solidFill>
                  <a:latin typeface="Google 2015" panose="020B0503030502040203" pitchFamily="34" charset="0"/>
                </a:rPr>
                <a:t>Kategori</a:t>
              </a:r>
              <a:r>
                <a:rPr lang="en-US" sz="1100" dirty="0">
                  <a:solidFill>
                    <a:srgbClr val="09122F"/>
                  </a:solidFill>
                  <a:latin typeface="Google 2015" panose="020B0503030502040203" pitchFamily="34" charset="0"/>
                </a:rPr>
                <a:t> </a:t>
              </a:r>
              <a:r>
                <a:rPr lang="en-US" sz="1100" dirty="0" err="1">
                  <a:solidFill>
                    <a:srgbClr val="09122F"/>
                  </a:solidFill>
                  <a:latin typeface="Google 2015" panose="020B0503030502040203" pitchFamily="34" charset="0"/>
                </a:rPr>
                <a:t>Barang</a:t>
              </a:r>
              <a:endParaRPr lang="en-ID" sz="1100" dirty="0">
                <a:solidFill>
                  <a:srgbClr val="09122F"/>
                </a:solidFill>
                <a:latin typeface="Google 2015" panose="020B050303050204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C02980-639D-713B-18A4-742689616786}"/>
              </a:ext>
            </a:extLst>
          </p:cNvPr>
          <p:cNvGrpSpPr/>
          <p:nvPr/>
        </p:nvGrpSpPr>
        <p:grpSpPr>
          <a:xfrm>
            <a:off x="7478317" y="1005515"/>
            <a:ext cx="3543300" cy="3828536"/>
            <a:chOff x="7478317" y="1005515"/>
            <a:chExt cx="3543300" cy="38285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815799-B998-1E9D-B090-13E7799FD3ED}"/>
                </a:ext>
              </a:extLst>
            </p:cNvPr>
            <p:cNvSpPr/>
            <p:nvPr/>
          </p:nvSpPr>
          <p:spPr>
            <a:xfrm>
              <a:off x="7478317" y="1005515"/>
              <a:ext cx="3543300" cy="3828536"/>
            </a:xfrm>
            <a:prstGeom prst="rect">
              <a:avLst/>
            </a:prstGeom>
            <a:solidFill>
              <a:srgbClr val="F0F1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51AA4F5-2653-E6F7-953B-2E276C55F23C}"/>
                </a:ext>
              </a:extLst>
            </p:cNvPr>
            <p:cNvGrpSpPr/>
            <p:nvPr/>
          </p:nvGrpSpPr>
          <p:grpSpPr>
            <a:xfrm>
              <a:off x="7672546" y="3488625"/>
              <a:ext cx="3163649" cy="601139"/>
              <a:chOff x="8487201" y="772887"/>
              <a:chExt cx="1407161" cy="393337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F193C3-BC07-C4A3-011E-BB6028E98957}"/>
                  </a:ext>
                </a:extLst>
              </p:cNvPr>
              <p:cNvSpPr/>
              <p:nvPr/>
            </p:nvSpPr>
            <p:spPr>
              <a:xfrm>
                <a:off x="8487201" y="772887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5D620C-145A-37FA-B0B2-E02FBB5BCD55}"/>
                  </a:ext>
                </a:extLst>
              </p:cNvPr>
              <p:cNvSpPr txBox="1"/>
              <p:nvPr/>
            </p:nvSpPr>
            <p:spPr>
              <a:xfrm>
                <a:off x="8534339" y="804022"/>
                <a:ext cx="475908" cy="151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Ukuran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</a:t>
                </a:r>
                <a:r>
                  <a:rPr lang="en-US" sz="9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Barang</a:t>
                </a:r>
                <a:r>
                  <a:rPr lang="en-US" sz="900" dirty="0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 :</a:t>
                </a:r>
                <a:endParaRPr lang="en-ID" sz="9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404D7E-BEB6-03B3-271D-046DE729BA6D}"/>
                </a:ext>
              </a:extLst>
            </p:cNvPr>
            <p:cNvCxnSpPr>
              <a:cxnSpLocks/>
            </p:cNvCxnSpPr>
            <p:nvPr/>
          </p:nvCxnSpPr>
          <p:spPr>
            <a:xfrm>
              <a:off x="7880497" y="3947526"/>
              <a:ext cx="275503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F24D60-1FAC-AF1A-C3A1-2EA3F49B21C0}"/>
                </a:ext>
              </a:extLst>
            </p:cNvPr>
            <p:cNvGrpSpPr/>
            <p:nvPr/>
          </p:nvGrpSpPr>
          <p:grpSpPr>
            <a:xfrm>
              <a:off x="7672547" y="4216638"/>
              <a:ext cx="1407161" cy="393337"/>
              <a:chOff x="9946639" y="1338942"/>
              <a:chExt cx="1407161" cy="393337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FA6CE52E-AF3B-526C-8053-6B5A8AAC6104}"/>
                  </a:ext>
                </a:extLst>
              </p:cNvPr>
              <p:cNvSpPr/>
              <p:nvPr/>
            </p:nvSpPr>
            <p:spPr>
              <a:xfrm>
                <a:off x="9946639" y="1338942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786AE52-1ED3-F2FA-D751-ECFA38F88219}"/>
                  </a:ext>
                </a:extLst>
              </p:cNvPr>
              <p:cNvGrpSpPr/>
              <p:nvPr/>
            </p:nvGrpSpPr>
            <p:grpSpPr>
              <a:xfrm>
                <a:off x="10052616" y="1417336"/>
                <a:ext cx="1221888" cy="230832"/>
                <a:chOff x="6025873" y="1257657"/>
                <a:chExt cx="1221888" cy="230832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9529FF2-2662-77DB-5D68-5C7E8756F8FE}"/>
                    </a:ext>
                  </a:extLst>
                </p:cNvPr>
                <p:cNvSpPr txBox="1"/>
                <p:nvPr/>
              </p:nvSpPr>
              <p:spPr>
                <a:xfrm>
                  <a:off x="6180961" y="1257657"/>
                  <a:ext cx="10668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Tambah</a:t>
                  </a:r>
                  <a:r>
                    <a: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Ukuran</a:t>
                  </a:r>
                  <a:endParaRPr lang="en-ID" sz="9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29938411-F1FC-2B84-7172-7D3E8674B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25873" y="1293825"/>
                  <a:ext cx="155087" cy="1550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09B30F-DE65-2790-18C0-D594B98C81A8}"/>
                </a:ext>
              </a:extLst>
            </p:cNvPr>
            <p:cNvGrpSpPr/>
            <p:nvPr/>
          </p:nvGrpSpPr>
          <p:grpSpPr>
            <a:xfrm>
              <a:off x="9429035" y="4216638"/>
              <a:ext cx="1407161" cy="393337"/>
              <a:chOff x="8487201" y="772887"/>
              <a:chExt cx="1407161" cy="39333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30F1BAA-4853-1C97-CCC1-BCFFBFBC7FB5}"/>
                  </a:ext>
                </a:extLst>
              </p:cNvPr>
              <p:cNvSpPr/>
              <p:nvPr/>
            </p:nvSpPr>
            <p:spPr>
              <a:xfrm>
                <a:off x="8487201" y="772887"/>
                <a:ext cx="1407161" cy="393337"/>
              </a:xfrm>
              <a:prstGeom prst="roundRect">
                <a:avLst>
                  <a:gd name="adj" fmla="val 33088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Google 2015" panose="020B0503030502040203" pitchFamily="34" charset="0"/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77CAD44-3A8E-35D7-694A-2881AE8CEA2B}"/>
                  </a:ext>
                </a:extLst>
              </p:cNvPr>
              <p:cNvGrpSpPr/>
              <p:nvPr/>
            </p:nvGrpSpPr>
            <p:grpSpPr>
              <a:xfrm>
                <a:off x="8588643" y="853470"/>
                <a:ext cx="1218702" cy="230832"/>
                <a:chOff x="5996563" y="1259846"/>
                <a:chExt cx="1244266" cy="23083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4D3A65-59BC-8535-66AA-BE1B3FF812DC}"/>
                    </a:ext>
                  </a:extLst>
                </p:cNvPr>
                <p:cNvSpPr txBox="1"/>
                <p:nvPr/>
              </p:nvSpPr>
              <p:spPr>
                <a:xfrm>
                  <a:off x="6227887" y="1259846"/>
                  <a:ext cx="101294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Hapus</a:t>
                  </a:r>
                  <a:r>
                    <a:rPr lang="en-US" sz="900" dirty="0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 </a:t>
                  </a:r>
                  <a:r>
                    <a:rPr lang="en-US" sz="900" dirty="0" err="1">
                      <a:solidFill>
                        <a:schemeClr val="bg1"/>
                      </a:solidFill>
                      <a:latin typeface="Google 2015" panose="020B0503030502040203" pitchFamily="34" charset="0"/>
                    </a:rPr>
                    <a:t>Ukuran</a:t>
                  </a:r>
                  <a:endParaRPr lang="en-ID" sz="900" dirty="0">
                    <a:solidFill>
                      <a:schemeClr val="bg1"/>
                    </a:solidFill>
                    <a:latin typeface="Google 2015" panose="020B0503030502040203" pitchFamily="34" charset="0"/>
                  </a:endParaRPr>
                </a:p>
              </p:txBody>
            </p:sp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F72EDAFA-5E4D-2F46-177E-F4826737A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996563" y="1293825"/>
                  <a:ext cx="155087" cy="151901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E2F3922-2B53-83ED-C26B-BB176AD95A61}"/>
                </a:ext>
              </a:extLst>
            </p:cNvPr>
            <p:cNvSpPr/>
            <p:nvPr/>
          </p:nvSpPr>
          <p:spPr>
            <a:xfrm>
              <a:off x="7672546" y="1125852"/>
              <a:ext cx="3163649" cy="2115668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588F21-6F5A-472B-E261-ED596B54170B}"/>
                </a:ext>
              </a:extLst>
            </p:cNvPr>
            <p:cNvSpPr txBox="1"/>
            <p:nvPr/>
          </p:nvSpPr>
          <p:spPr>
            <a:xfrm>
              <a:off x="8511573" y="1228028"/>
              <a:ext cx="17415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9122F"/>
                  </a:solidFill>
                  <a:latin typeface="Google 2015" panose="020B0503030502040203" pitchFamily="34" charset="0"/>
                </a:rPr>
                <a:t>Daftar </a:t>
              </a:r>
              <a:r>
                <a:rPr lang="en-US" sz="1100" dirty="0" err="1">
                  <a:solidFill>
                    <a:srgbClr val="09122F"/>
                  </a:solidFill>
                  <a:latin typeface="Google 2015" panose="020B0503030502040203" pitchFamily="34" charset="0"/>
                </a:rPr>
                <a:t>Ukuran</a:t>
              </a:r>
              <a:r>
                <a:rPr lang="en-US" sz="1100" dirty="0">
                  <a:solidFill>
                    <a:srgbClr val="09122F"/>
                  </a:solidFill>
                  <a:latin typeface="Google 2015" panose="020B0503030502040203" pitchFamily="34" charset="0"/>
                </a:rPr>
                <a:t> </a:t>
              </a:r>
              <a:r>
                <a:rPr lang="en-US" sz="1100" dirty="0" err="1">
                  <a:solidFill>
                    <a:srgbClr val="09122F"/>
                  </a:solidFill>
                  <a:latin typeface="Google 2015" panose="020B0503030502040203" pitchFamily="34" charset="0"/>
                </a:rPr>
                <a:t>Barang</a:t>
              </a:r>
              <a:endParaRPr lang="en-ID" sz="1100" dirty="0">
                <a:solidFill>
                  <a:srgbClr val="09122F"/>
                </a:solidFill>
                <a:latin typeface="Google 2015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56CB9D-F10F-53E6-4EB5-25BA76543425}"/>
              </a:ext>
            </a:extLst>
          </p:cNvPr>
          <p:cNvGrpSpPr/>
          <p:nvPr/>
        </p:nvGrpSpPr>
        <p:grpSpPr>
          <a:xfrm>
            <a:off x="679453" y="410346"/>
            <a:ext cx="11044118" cy="5854427"/>
            <a:chOff x="679453" y="410346"/>
            <a:chExt cx="11044118" cy="5854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17C5BC-D846-EE55-FEAE-C847EEAF3364}"/>
                </a:ext>
              </a:extLst>
            </p:cNvPr>
            <p:cNvSpPr/>
            <p:nvPr/>
          </p:nvSpPr>
          <p:spPr>
            <a:xfrm>
              <a:off x="679453" y="410346"/>
              <a:ext cx="11044118" cy="5854427"/>
            </a:xfrm>
            <a:prstGeom prst="rect">
              <a:avLst/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B49F3E-CB5F-66EF-1E23-919C724DD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79" y="1295400"/>
              <a:ext cx="5675375" cy="4267200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C400596-F366-19F8-2256-D0B2A5A9D5AA}"/>
                </a:ext>
              </a:extLst>
            </p:cNvPr>
            <p:cNvSpPr/>
            <p:nvPr/>
          </p:nvSpPr>
          <p:spPr>
            <a:xfrm>
              <a:off x="7193280" y="688100"/>
              <a:ext cx="4239267" cy="5359877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3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7C5BC-D846-EE55-FEAE-C847EEAF3364}"/>
              </a:ext>
            </a:extLst>
          </p:cNvPr>
          <p:cNvSpPr/>
          <p:nvPr/>
        </p:nvSpPr>
        <p:spPr>
          <a:xfrm>
            <a:off x="679453" y="410346"/>
            <a:ext cx="11044118" cy="5854427"/>
          </a:xfrm>
          <a:prstGeom prst="rect">
            <a:avLst/>
          </a:prstGeom>
          <a:solidFill>
            <a:srgbClr val="185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Google 2015" panose="020B050303050204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400596-F366-19F8-2256-D0B2A5A9D5AA}"/>
              </a:ext>
            </a:extLst>
          </p:cNvPr>
          <p:cNvSpPr/>
          <p:nvPr/>
        </p:nvSpPr>
        <p:spPr>
          <a:xfrm>
            <a:off x="7193280" y="688100"/>
            <a:ext cx="4239267" cy="5359877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Google 2015" panose="020B05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DB3B8-846E-DEC2-718A-A1C475913709}"/>
              </a:ext>
            </a:extLst>
          </p:cNvPr>
          <p:cNvSpPr txBox="1"/>
          <p:nvPr/>
        </p:nvSpPr>
        <p:spPr>
          <a:xfrm>
            <a:off x="8040033" y="101739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oogle 2015" panose="020B0503030502040203" pitchFamily="34" charset="0"/>
              </a:rPr>
              <a:t>Login</a:t>
            </a:r>
            <a:endParaRPr lang="en-ID" sz="4000" dirty="0">
              <a:latin typeface="Google 2015" panose="020B050303050204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E297DA-031D-B71D-13CF-021D541A96FB}"/>
              </a:ext>
            </a:extLst>
          </p:cNvPr>
          <p:cNvCxnSpPr>
            <a:cxnSpLocks/>
          </p:cNvCxnSpPr>
          <p:nvPr/>
        </p:nvCxnSpPr>
        <p:spPr>
          <a:xfrm>
            <a:off x="7684434" y="1663431"/>
            <a:ext cx="332646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504B1A-544E-A5D0-3651-1D9A0F80C1F7}"/>
              </a:ext>
            </a:extLst>
          </p:cNvPr>
          <p:cNvSpPr txBox="1"/>
          <p:nvPr/>
        </p:nvSpPr>
        <p:spPr>
          <a:xfrm>
            <a:off x="7582833" y="1778274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Google 2015" panose="020B0503030502040203" pitchFamily="34" charset="0"/>
              </a:rPr>
              <a:t>Sarang </a:t>
            </a:r>
            <a:r>
              <a:rPr lang="en-US" sz="1400" dirty="0" err="1">
                <a:latin typeface="Google 2015" panose="020B0503030502040203" pitchFamily="34" charset="0"/>
              </a:rPr>
              <a:t>Kapuyuak</a:t>
            </a:r>
            <a:r>
              <a:rPr lang="en-US" sz="1400" dirty="0">
                <a:latin typeface="Google 2015" panose="020B0503030502040203" pitchFamily="34" charset="0"/>
              </a:rPr>
              <a:t> Sumatera Barat</a:t>
            </a:r>
            <a:endParaRPr lang="en-ID" sz="1600" dirty="0">
              <a:latin typeface="Google 2015" panose="020B050303050204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4A448-EFC1-437E-CBA9-80E80456E499}"/>
              </a:ext>
            </a:extLst>
          </p:cNvPr>
          <p:cNvSpPr txBox="1"/>
          <p:nvPr/>
        </p:nvSpPr>
        <p:spPr>
          <a:xfrm>
            <a:off x="7582833" y="2502304"/>
            <a:ext cx="174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ogle 2015" panose="020B0503030502040203" pitchFamily="34" charset="0"/>
              </a:rPr>
              <a:t>Username</a:t>
            </a:r>
            <a:endParaRPr lang="en-ID" sz="2000" dirty="0">
              <a:latin typeface="Google 2015" panose="020B050303050204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BBFD4E-AC82-5D0E-2F9B-D84A8B2180E2}"/>
              </a:ext>
            </a:extLst>
          </p:cNvPr>
          <p:cNvCxnSpPr>
            <a:cxnSpLocks/>
          </p:cNvCxnSpPr>
          <p:nvPr/>
        </p:nvCxnSpPr>
        <p:spPr>
          <a:xfrm>
            <a:off x="7684434" y="3236351"/>
            <a:ext cx="332646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1B01DF-6C65-6693-FCB7-C116AC8A79B8}"/>
              </a:ext>
            </a:extLst>
          </p:cNvPr>
          <p:cNvSpPr txBox="1"/>
          <p:nvPr/>
        </p:nvSpPr>
        <p:spPr>
          <a:xfrm>
            <a:off x="7582833" y="3490555"/>
            <a:ext cx="1744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ogle 2015" panose="020B0503030502040203" pitchFamily="34" charset="0"/>
              </a:rPr>
              <a:t>Password</a:t>
            </a:r>
            <a:endParaRPr lang="en-ID" sz="2000" dirty="0">
              <a:latin typeface="Google 2015" panose="020B050303050204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A09961-7673-56E5-6828-4C46CB16F712}"/>
              </a:ext>
            </a:extLst>
          </p:cNvPr>
          <p:cNvCxnSpPr>
            <a:cxnSpLocks/>
          </p:cNvCxnSpPr>
          <p:nvPr/>
        </p:nvCxnSpPr>
        <p:spPr>
          <a:xfrm>
            <a:off x="7684434" y="4224602"/>
            <a:ext cx="3326466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752824D-DFE4-3090-971B-07496D474D6A}"/>
              </a:ext>
            </a:extLst>
          </p:cNvPr>
          <p:cNvSpPr/>
          <p:nvPr/>
        </p:nvSpPr>
        <p:spPr>
          <a:xfrm>
            <a:off x="7582833" y="4913684"/>
            <a:ext cx="3510488" cy="579304"/>
          </a:xfrm>
          <a:prstGeom prst="roundRect">
            <a:avLst>
              <a:gd name="adj" fmla="val 50000"/>
            </a:avLst>
          </a:prstGeom>
          <a:solidFill>
            <a:srgbClr val="185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Google 2015" panose="020B050303050204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235356-3808-FE8A-708C-A0595662FF46}"/>
              </a:ext>
            </a:extLst>
          </p:cNvPr>
          <p:cNvSpPr txBox="1"/>
          <p:nvPr/>
        </p:nvSpPr>
        <p:spPr>
          <a:xfrm>
            <a:off x="8460997" y="5003281"/>
            <a:ext cx="1744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oogle 2015" panose="020B0503030502040203" pitchFamily="34" charset="0"/>
              </a:rPr>
              <a:t>Masuk</a:t>
            </a:r>
            <a:endParaRPr lang="en-ID" sz="2400" dirty="0">
              <a:solidFill>
                <a:schemeClr val="bg1"/>
              </a:solidFill>
              <a:latin typeface="Google 2015" panose="020B050303050204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E480D9-4991-AFC9-F15B-18174EFCC240}"/>
              </a:ext>
            </a:extLst>
          </p:cNvPr>
          <p:cNvSpPr txBox="1"/>
          <p:nvPr/>
        </p:nvSpPr>
        <p:spPr>
          <a:xfrm>
            <a:off x="7582833" y="4257193"/>
            <a:ext cx="2488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>
                <a:solidFill>
                  <a:srgbClr val="1854E6"/>
                </a:solidFill>
                <a:latin typeface="Google 2015" panose="020B0503030502040203" pitchFamily="34" charset="0"/>
              </a:rPr>
              <a:t>Lupa</a:t>
            </a:r>
            <a:r>
              <a:rPr lang="en-US" sz="1400" u="sng" dirty="0">
                <a:solidFill>
                  <a:srgbClr val="1854E6"/>
                </a:solidFill>
                <a:latin typeface="Google 2015" panose="020B0503030502040203" pitchFamily="34" charset="0"/>
              </a:rPr>
              <a:t> Password</a:t>
            </a:r>
            <a:endParaRPr lang="en-ID" sz="1600" u="sng" dirty="0">
              <a:solidFill>
                <a:srgbClr val="1854E6"/>
              </a:solidFill>
              <a:latin typeface="Google 2015" panose="020B050303050204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0318C-D434-5A2A-7F63-BD316175B9D3}"/>
              </a:ext>
            </a:extLst>
          </p:cNvPr>
          <p:cNvSpPr/>
          <p:nvPr/>
        </p:nvSpPr>
        <p:spPr>
          <a:xfrm>
            <a:off x="1029156" y="657620"/>
            <a:ext cx="4239267" cy="5359877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Google 2015" panose="020B05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83C74-8A2D-5FDA-FE19-441B12A504F1}"/>
              </a:ext>
            </a:extLst>
          </p:cNvPr>
          <p:cNvSpPr txBox="1"/>
          <p:nvPr/>
        </p:nvSpPr>
        <p:spPr>
          <a:xfrm>
            <a:off x="1520310" y="1015586"/>
            <a:ext cx="3326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Google 2015" panose="020B0503030502040203" pitchFamily="34" charset="0"/>
              </a:rPr>
              <a:t>Lupa</a:t>
            </a:r>
            <a:r>
              <a:rPr lang="en-US" sz="3200" dirty="0">
                <a:latin typeface="Google 2015" panose="020B0503030502040203" pitchFamily="34" charset="0"/>
              </a:rPr>
              <a:t> Password</a:t>
            </a:r>
            <a:endParaRPr lang="en-ID" sz="3200" dirty="0">
              <a:latin typeface="Google 2015" panose="020B050303050204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CD7BFE-6118-D639-01BA-FA0096E3B0BB}"/>
              </a:ext>
            </a:extLst>
          </p:cNvPr>
          <p:cNvCxnSpPr>
            <a:cxnSpLocks/>
          </p:cNvCxnSpPr>
          <p:nvPr/>
        </p:nvCxnSpPr>
        <p:spPr>
          <a:xfrm>
            <a:off x="1520310" y="1632951"/>
            <a:ext cx="3326466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17BAAC-0E0A-CB02-A0E4-8E9BD329A534}"/>
              </a:ext>
            </a:extLst>
          </p:cNvPr>
          <p:cNvGrpSpPr/>
          <p:nvPr/>
        </p:nvGrpSpPr>
        <p:grpSpPr>
          <a:xfrm>
            <a:off x="1418709" y="1855100"/>
            <a:ext cx="3428067" cy="814608"/>
            <a:chOff x="1418709" y="2391263"/>
            <a:chExt cx="3428067" cy="8146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23C86-F6F7-7801-4C05-42767C0B0232}"/>
                </a:ext>
              </a:extLst>
            </p:cNvPr>
            <p:cNvSpPr txBox="1"/>
            <p:nvPr/>
          </p:nvSpPr>
          <p:spPr>
            <a:xfrm>
              <a:off x="1418709" y="2391263"/>
              <a:ext cx="2749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Google 2015" panose="020B0503030502040203" pitchFamily="34" charset="0"/>
                </a:rPr>
                <a:t>Masukan</a:t>
              </a:r>
              <a:r>
                <a:rPr lang="en-US" dirty="0">
                  <a:latin typeface="Google 2015" panose="020B0503030502040203" pitchFamily="34" charset="0"/>
                </a:rPr>
                <a:t> username </a:t>
              </a:r>
              <a:r>
                <a:rPr lang="en-US" dirty="0" err="1">
                  <a:latin typeface="Google 2015" panose="020B0503030502040203" pitchFamily="34" charset="0"/>
                </a:rPr>
                <a:t>anda</a:t>
              </a:r>
              <a:endParaRPr lang="en-ID" sz="2000" dirty="0">
                <a:latin typeface="Google 2015" panose="020B0503030502040203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616AE5-0A12-E02E-60B0-D0791DDC2FCC}"/>
                </a:ext>
              </a:extLst>
            </p:cNvPr>
            <p:cNvCxnSpPr>
              <a:cxnSpLocks/>
            </p:cNvCxnSpPr>
            <p:nvPr/>
          </p:nvCxnSpPr>
          <p:spPr>
            <a:xfrm>
              <a:off x="1520310" y="3205871"/>
              <a:ext cx="3326466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447968-3882-4528-96DC-24D0A951FA39}"/>
              </a:ext>
            </a:extLst>
          </p:cNvPr>
          <p:cNvGrpSpPr/>
          <p:nvPr/>
        </p:nvGrpSpPr>
        <p:grpSpPr>
          <a:xfrm>
            <a:off x="1418709" y="2892837"/>
            <a:ext cx="3510488" cy="579304"/>
            <a:chOff x="1418709" y="4883204"/>
            <a:chExt cx="3510488" cy="57930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59A756B-9655-6263-264A-82634EEAA713}"/>
                </a:ext>
              </a:extLst>
            </p:cNvPr>
            <p:cNvSpPr/>
            <p:nvPr/>
          </p:nvSpPr>
          <p:spPr>
            <a:xfrm>
              <a:off x="1418709" y="4883204"/>
              <a:ext cx="3510488" cy="579304"/>
            </a:xfrm>
            <a:prstGeom prst="roundRect">
              <a:avLst>
                <a:gd name="adj" fmla="val 50000"/>
              </a:avLst>
            </a:prstGeom>
            <a:solidFill>
              <a:srgbClr val="185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916CB3-F6A4-43F8-0A7E-7CF94EE4C16A}"/>
                </a:ext>
              </a:extLst>
            </p:cNvPr>
            <p:cNvSpPr txBox="1"/>
            <p:nvPr/>
          </p:nvSpPr>
          <p:spPr>
            <a:xfrm>
              <a:off x="2296873" y="4972801"/>
              <a:ext cx="1744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Google 2015" panose="020B0503030502040203" pitchFamily="34" charset="0"/>
                </a:rPr>
                <a:t>Cek</a:t>
              </a:r>
              <a:endParaRPr lang="en-ID" sz="2400" dirty="0">
                <a:solidFill>
                  <a:schemeClr val="bg1"/>
                </a:solidFill>
                <a:latin typeface="Google 2015" panose="020B050303050204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41526C-4929-0844-4CDB-10191577932F}"/>
              </a:ext>
            </a:extLst>
          </p:cNvPr>
          <p:cNvGrpSpPr/>
          <p:nvPr/>
        </p:nvGrpSpPr>
        <p:grpSpPr>
          <a:xfrm>
            <a:off x="1098680" y="3561737"/>
            <a:ext cx="4169744" cy="2455759"/>
            <a:chOff x="1098680" y="3561737"/>
            <a:chExt cx="4169744" cy="245575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8FCA381-86A9-C8F4-3F4E-FD73474B0A88}"/>
                </a:ext>
              </a:extLst>
            </p:cNvPr>
            <p:cNvSpPr/>
            <p:nvPr/>
          </p:nvSpPr>
          <p:spPr>
            <a:xfrm>
              <a:off x="1098680" y="3561737"/>
              <a:ext cx="4169744" cy="2455759"/>
            </a:xfrm>
            <a:prstGeom prst="roundRect">
              <a:avLst>
                <a:gd name="adj" fmla="val 399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Google 2015" panose="020B0503030502040203" pitchFamily="34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6510EC2-63F8-6535-9351-7479F233FB5C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79" y="4656750"/>
              <a:ext cx="327191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9D89A5A-86C1-3F1B-1C55-4328B006A9E2}"/>
                </a:ext>
              </a:extLst>
            </p:cNvPr>
            <p:cNvGrpSpPr/>
            <p:nvPr/>
          </p:nvGrpSpPr>
          <p:grpSpPr>
            <a:xfrm>
              <a:off x="1481844" y="4879879"/>
              <a:ext cx="3452917" cy="579304"/>
              <a:chOff x="1418709" y="4883204"/>
              <a:chExt cx="3510488" cy="579304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6A7068D-F8C7-F8FF-6060-104EC38E1362}"/>
                  </a:ext>
                </a:extLst>
              </p:cNvPr>
              <p:cNvSpPr/>
              <p:nvPr/>
            </p:nvSpPr>
            <p:spPr>
              <a:xfrm>
                <a:off x="1418709" y="4883204"/>
                <a:ext cx="3510488" cy="579304"/>
              </a:xfrm>
              <a:prstGeom prst="roundRect">
                <a:avLst>
                  <a:gd name="adj" fmla="val 50000"/>
                </a:avLst>
              </a:prstGeom>
              <a:solidFill>
                <a:srgbClr val="185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Google 2015" panose="020B0503030502040203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062A20-3AE8-9D5C-2600-561C0DA5F7BA}"/>
                  </a:ext>
                </a:extLst>
              </p:cNvPr>
              <p:cNvSpPr txBox="1"/>
              <p:nvPr/>
            </p:nvSpPr>
            <p:spPr>
              <a:xfrm>
                <a:off x="2296873" y="4972801"/>
                <a:ext cx="17448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err="1">
                    <a:solidFill>
                      <a:schemeClr val="bg1"/>
                    </a:solidFill>
                    <a:latin typeface="Google 2015" panose="020B0503030502040203" pitchFamily="34" charset="0"/>
                  </a:rPr>
                  <a:t>Kirim</a:t>
                </a:r>
                <a:endParaRPr lang="en-ID" sz="2400" dirty="0">
                  <a:solidFill>
                    <a:schemeClr val="bg1"/>
                  </a:solidFill>
                  <a:latin typeface="Google 2015" panose="020B0503030502040203" pitchFamily="34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92DEB1-C633-63E2-D463-ECBF588D6F62}"/>
                </a:ext>
              </a:extLst>
            </p:cNvPr>
            <p:cNvSpPr txBox="1"/>
            <p:nvPr/>
          </p:nvSpPr>
          <p:spPr>
            <a:xfrm>
              <a:off x="1904655" y="5552568"/>
              <a:ext cx="2488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u="sng" dirty="0">
                  <a:solidFill>
                    <a:srgbClr val="1854E6"/>
                  </a:solidFill>
                  <a:latin typeface="Google 2015" panose="020B0503030502040203" pitchFamily="34" charset="0"/>
                </a:rPr>
                <a:t>Masuk </a:t>
              </a:r>
              <a:r>
                <a:rPr lang="en-US" sz="1400" u="sng" dirty="0" err="1">
                  <a:solidFill>
                    <a:srgbClr val="1854E6"/>
                  </a:solidFill>
                  <a:latin typeface="Google 2015" panose="020B0503030502040203" pitchFamily="34" charset="0"/>
                </a:rPr>
                <a:t>halaman</a:t>
              </a:r>
              <a:r>
                <a:rPr lang="en-US" sz="1400" u="sng" dirty="0">
                  <a:solidFill>
                    <a:srgbClr val="1854E6"/>
                  </a:solidFill>
                  <a:latin typeface="Google 2015" panose="020B0503030502040203" pitchFamily="34" charset="0"/>
                </a:rPr>
                <a:t> login</a:t>
              </a:r>
              <a:endParaRPr lang="en-ID" sz="1600" u="sng" dirty="0">
                <a:solidFill>
                  <a:srgbClr val="1854E6"/>
                </a:solidFill>
                <a:latin typeface="Google 2015" panose="020B050303050204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20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174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Google 2015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erwin suhariyanto</dc:creator>
  <cp:lastModifiedBy>Wahyu wahyu</cp:lastModifiedBy>
  <cp:revision>75</cp:revision>
  <dcterms:created xsi:type="dcterms:W3CDTF">2022-12-18T01:24:25Z</dcterms:created>
  <dcterms:modified xsi:type="dcterms:W3CDTF">2024-01-26T07:25:10Z</dcterms:modified>
</cp:coreProperties>
</file>