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2"/>
    <p:restoredTop sz="80560"/>
  </p:normalViewPr>
  <p:slideViewPr>
    <p:cSldViewPr snapToGrid="0" snapToObjects="1">
      <p:cViewPr varScale="1">
        <p:scale>
          <a:sx n="93" d="100"/>
          <a:sy n="93" d="100"/>
        </p:scale>
        <p:origin x="10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6E52F-CA79-6A4B-90D1-D6D05DAD10A0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0C189-6362-324B-9535-B8BBBB2049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1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use a function to express this product: f=x(N-x)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x=N/2, we get the maximum of this function.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factors should be integers. Thus the maximum is (N/2)*(N/2) when N is even or (N-1)/2 *(N+1)/2 when N is odd.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maximum of f is larger than N, we should do the break.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(N/2)*(N/2)&gt;=N, then N&gt;=4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(N-1)/2 *(N+1)/2, then N&gt;=5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C189-6362-324B-9535-B8BBBB2049D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0510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C189-6362-324B-9535-B8BBBB2049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90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7547B-7DA1-184B-9AAA-580E51B6E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EAABA-ED63-AB4C-A7AA-3CFC8B017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39431-2CA8-A745-87CD-FCB2D520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78D6C-0455-2040-9C75-52D28BBC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4D8C4-0D25-1C49-8A28-AB49938B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413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CF465-7B94-D143-895C-3D1EB6F7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471161-8933-A84E-970F-B9F37092E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11A6C-84FF-1C4F-A9B5-57436F7C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0C5CE-468B-DC4C-B544-D03C9751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6985D-064A-7E48-B91E-1B5B6A9E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972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B0675E-B01A-A849-B130-F0EAC5076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0C54E0-1C2A-7847-914C-D00991A30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A994D-9588-014B-BC4F-DEDD2E13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CB9B5-D441-AC41-A629-BAE0905E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8643B-967A-C04F-A59E-91899D8B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184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62A90-1A1B-9E41-8F95-A75B5AC9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543EA-6730-894E-8872-9DD478F37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C1204-1EEF-C643-8E7F-B1DFCD50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DA530-149F-2145-8380-71E1DD4B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BC457-6383-C541-8DD0-CB61F7F6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644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36F9D-AC98-3244-AE2B-DA925A3C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01C2C-4EF3-984C-B234-9AB533A05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8C6C1-D006-E44A-81F3-C1FA6804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A6EB1-0259-FC46-9D66-1DEBF9BB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67DB4-D87D-6948-84ED-0780CF73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52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E3FCD-33A9-574B-8343-B3E7091E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98880-CCFE-5849-89F0-010C44016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213475-6A5D-8E46-A756-C44D348CA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D3D97-3BF4-1649-96B0-C2A83CD1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A31661-C9BD-9342-B75F-42B05575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C50C5D-B8BC-2D4C-94EB-5E69ED55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2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9925C-0C58-694A-B9BD-50C217C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CFF27E-85DA-2E48-A2B3-89BC2962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D220E4-0731-E049-AEB3-D5C18B541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6AF6EE-1C52-624B-B6ED-04091C1E2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57A168-A36A-444D-B2F2-4A3DC069C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DE9F7F-00D1-374E-A0DE-B4D7D9BD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F1B135-B4BC-0E4E-9E84-B8A3B55D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DB4B67-56E9-834B-87B7-028C2728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53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CC709-1482-AB41-9569-34F1EA4D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9C85C6-DE6F-0543-88BB-2B62BDB5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ED66A4-4FE1-E545-9EE9-53397C01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EF6263-6886-FC41-81A8-E5E24F8D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20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D8CBB7-C775-0D49-A099-C15DC2B7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AAB5AB-C7FA-5343-83FE-11CD3586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F85B65-20BD-8C4B-81EA-DD8DCC30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312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BE267-9D29-6742-B580-6D6F28DB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9C06D-26F5-2C4A-9B31-F65261E17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D164C8-2FB3-4347-8138-5AB3EE58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57F1A9-CA6E-2546-B55F-48169222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56A2A7-1174-F54E-9A5A-0E8F731F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F7F268-545D-9045-BCB5-9E5D5102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004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BA803-6FE8-6B4A-B3D3-2DCDF80A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A85E9C-1851-1541-B714-5179F5FBC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F925C1-3E25-8340-A019-A3ECF9152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36822-F5B0-B645-B6AB-B30B3F6A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5C977-0C73-D24A-842F-D562F78B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D40A90-F723-6E4D-8142-E985C2AF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90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DCFFD1-5870-684B-A3D0-5E8014CC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9BF4B0-12AD-4749-ABE2-98A93854D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E6B92-50C5-0B45-840F-E308352FB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2EA82-287C-4B49-9087-D15DF2E0952F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0E908-A088-8E41-A97D-C2D96803C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CCB8C-954C-E949-AF14-F00934E1E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73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F17BD2B5-53A0-B34A-B0E2-77062787B054}"/>
              </a:ext>
            </a:extLst>
          </p:cNvPr>
          <p:cNvSpPr/>
          <p:nvPr/>
        </p:nvSpPr>
        <p:spPr>
          <a:xfrm>
            <a:off x="134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F6C4A113-E56E-F745-902D-29353418631B}"/>
              </a:ext>
            </a:extLst>
          </p:cNvPr>
          <p:cNvSpPr/>
          <p:nvPr/>
        </p:nvSpPr>
        <p:spPr>
          <a:xfrm>
            <a:off x="743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E0ACBD21-2EFB-684C-8882-BE781A29BF7A}"/>
              </a:ext>
            </a:extLst>
          </p:cNvPr>
          <p:cNvSpPr/>
          <p:nvPr/>
        </p:nvSpPr>
        <p:spPr>
          <a:xfrm>
            <a:off x="1353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12C79D3-239D-7146-B5AC-AFBECE38813F}"/>
              </a:ext>
            </a:extLst>
          </p:cNvPr>
          <p:cNvSpPr/>
          <p:nvPr/>
        </p:nvSpPr>
        <p:spPr>
          <a:xfrm>
            <a:off x="19629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97D987D5-B792-F94F-A395-4F12738960C6}"/>
              </a:ext>
            </a:extLst>
          </p:cNvPr>
          <p:cNvSpPr/>
          <p:nvPr/>
        </p:nvSpPr>
        <p:spPr>
          <a:xfrm>
            <a:off x="25725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DF5FF6D-66CF-F641-8164-BF4F1D17653D}"/>
              </a:ext>
            </a:extLst>
          </p:cNvPr>
          <p:cNvSpPr/>
          <p:nvPr/>
        </p:nvSpPr>
        <p:spPr>
          <a:xfrm>
            <a:off x="3182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C326A63D-0738-7448-B570-4D1EC6D606BF}"/>
              </a:ext>
            </a:extLst>
          </p:cNvPr>
          <p:cNvSpPr/>
          <p:nvPr/>
        </p:nvSpPr>
        <p:spPr>
          <a:xfrm>
            <a:off x="3791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0938F2CE-404B-4F48-BBF3-8D99F78F767F}"/>
              </a:ext>
            </a:extLst>
          </p:cNvPr>
          <p:cNvSpPr/>
          <p:nvPr/>
        </p:nvSpPr>
        <p:spPr>
          <a:xfrm>
            <a:off x="4401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24079AA3-B4F2-3F4E-9738-629BCB49BF82}"/>
              </a:ext>
            </a:extLst>
          </p:cNvPr>
          <p:cNvCxnSpPr>
            <a:cxnSpLocks/>
          </p:cNvCxnSpPr>
          <p:nvPr/>
        </p:nvCxnSpPr>
        <p:spPr>
          <a:xfrm flipV="1">
            <a:off x="414528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556450B-2DD8-F649-8AD4-4157240233EE}"/>
              </a:ext>
            </a:extLst>
          </p:cNvPr>
          <p:cNvCxnSpPr>
            <a:cxnSpLocks/>
          </p:cNvCxnSpPr>
          <p:nvPr/>
        </p:nvCxnSpPr>
        <p:spPr>
          <a:xfrm flipV="1">
            <a:off x="2261616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B4A864A-A795-A348-B37E-72F9A38370E3}"/>
              </a:ext>
            </a:extLst>
          </p:cNvPr>
          <p:cNvCxnSpPr>
            <a:cxnSpLocks/>
          </p:cNvCxnSpPr>
          <p:nvPr/>
        </p:nvCxnSpPr>
        <p:spPr>
          <a:xfrm flipV="1">
            <a:off x="4675632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1B7B565-69F7-2A47-8063-D960B147811E}"/>
              </a:ext>
            </a:extLst>
          </p:cNvPr>
          <p:cNvSpPr txBox="1"/>
          <p:nvPr/>
        </p:nvSpPr>
        <p:spPr>
          <a:xfrm>
            <a:off x="134112" y="15118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2324C6-A08F-F245-A89F-36A2C4390D24}"/>
              </a:ext>
            </a:extLst>
          </p:cNvPr>
          <p:cNvSpPr txBox="1"/>
          <p:nvPr/>
        </p:nvSpPr>
        <p:spPr>
          <a:xfrm>
            <a:off x="2009537" y="151180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580C64-7631-CD49-8514-E2AAB43B866A}"/>
              </a:ext>
            </a:extLst>
          </p:cNvPr>
          <p:cNvSpPr/>
          <p:nvPr/>
        </p:nvSpPr>
        <p:spPr>
          <a:xfrm>
            <a:off x="4424624" y="1511808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18D7A29-77A6-2144-B9D2-2A3E34295048}"/>
              </a:ext>
            </a:extLst>
          </p:cNvPr>
          <p:cNvSpPr/>
          <p:nvPr/>
        </p:nvSpPr>
        <p:spPr>
          <a:xfrm>
            <a:off x="39427" y="159758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offer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_11_MinNumberInRotatedArray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D873332D-ED49-8441-9399-54F7AC1C49B0}"/>
              </a:ext>
            </a:extLst>
          </p:cNvPr>
          <p:cNvSpPr/>
          <p:nvPr/>
        </p:nvSpPr>
        <p:spPr>
          <a:xfrm>
            <a:off x="1107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FF71B0D7-6F2B-6D47-A47E-72CFDE32D7AE}"/>
              </a:ext>
            </a:extLst>
          </p:cNvPr>
          <p:cNvSpPr/>
          <p:nvPr/>
        </p:nvSpPr>
        <p:spPr>
          <a:xfrm>
            <a:off x="7203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71D0C666-4018-F246-969E-108411B29B59}"/>
              </a:ext>
            </a:extLst>
          </p:cNvPr>
          <p:cNvSpPr/>
          <p:nvPr/>
        </p:nvSpPr>
        <p:spPr>
          <a:xfrm>
            <a:off x="13299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6CB7DA89-DCF5-0A45-867F-9E9427F069E4}"/>
              </a:ext>
            </a:extLst>
          </p:cNvPr>
          <p:cNvSpPr/>
          <p:nvPr/>
        </p:nvSpPr>
        <p:spPr>
          <a:xfrm>
            <a:off x="19395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44CA1BAA-91EA-DB48-B8E5-DED579B3CCC7}"/>
              </a:ext>
            </a:extLst>
          </p:cNvPr>
          <p:cNvSpPr/>
          <p:nvPr/>
        </p:nvSpPr>
        <p:spPr>
          <a:xfrm>
            <a:off x="25491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318B218F-F547-824E-A79A-BE682BAB454F}"/>
              </a:ext>
            </a:extLst>
          </p:cNvPr>
          <p:cNvSpPr/>
          <p:nvPr/>
        </p:nvSpPr>
        <p:spPr>
          <a:xfrm>
            <a:off x="31587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801C4D32-887A-1B4F-B430-93ABB5CFEF3F}"/>
              </a:ext>
            </a:extLst>
          </p:cNvPr>
          <p:cNvSpPr/>
          <p:nvPr/>
        </p:nvSpPr>
        <p:spPr>
          <a:xfrm>
            <a:off x="37683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7D45077D-4F4D-1848-A930-091A3919C07A}"/>
              </a:ext>
            </a:extLst>
          </p:cNvPr>
          <p:cNvSpPr/>
          <p:nvPr/>
        </p:nvSpPr>
        <p:spPr>
          <a:xfrm>
            <a:off x="43779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C52064C-2645-8D4C-B0E0-0CD4D534C9FF}"/>
              </a:ext>
            </a:extLst>
          </p:cNvPr>
          <p:cNvCxnSpPr>
            <a:cxnSpLocks/>
          </p:cNvCxnSpPr>
          <p:nvPr/>
        </p:nvCxnSpPr>
        <p:spPr>
          <a:xfrm flipV="1">
            <a:off x="2829615" y="241654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6E2DC02B-D467-BF49-A48B-EFEACF58EF7A}"/>
              </a:ext>
            </a:extLst>
          </p:cNvPr>
          <p:cNvCxnSpPr>
            <a:cxnSpLocks/>
          </p:cNvCxnSpPr>
          <p:nvPr/>
        </p:nvCxnSpPr>
        <p:spPr>
          <a:xfrm flipV="1">
            <a:off x="3473405" y="241758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090BD140-D5FB-6349-B4A1-BE1AF8008220}"/>
              </a:ext>
            </a:extLst>
          </p:cNvPr>
          <p:cNvCxnSpPr>
            <a:cxnSpLocks/>
          </p:cNvCxnSpPr>
          <p:nvPr/>
        </p:nvCxnSpPr>
        <p:spPr>
          <a:xfrm flipV="1">
            <a:off x="4652319" y="241758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012EC37-EE92-8B46-BCE8-10C611FDD719}"/>
              </a:ext>
            </a:extLst>
          </p:cNvPr>
          <p:cNvSpPr txBox="1"/>
          <p:nvPr/>
        </p:nvSpPr>
        <p:spPr>
          <a:xfrm>
            <a:off x="2549199" y="275129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1094555-6C70-E74F-BB32-FF138E418C40}"/>
              </a:ext>
            </a:extLst>
          </p:cNvPr>
          <p:cNvSpPr txBox="1"/>
          <p:nvPr/>
        </p:nvSpPr>
        <p:spPr>
          <a:xfrm>
            <a:off x="3236770" y="276758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27E74EB-1223-1D42-8537-8D057B824D41}"/>
              </a:ext>
            </a:extLst>
          </p:cNvPr>
          <p:cNvSpPr/>
          <p:nvPr/>
        </p:nvSpPr>
        <p:spPr>
          <a:xfrm>
            <a:off x="4370831" y="276758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3BECC8BC-D5C5-4C4B-BF91-5611A0A99CBB}"/>
              </a:ext>
            </a:extLst>
          </p:cNvPr>
          <p:cNvSpPr/>
          <p:nvPr/>
        </p:nvSpPr>
        <p:spPr>
          <a:xfrm>
            <a:off x="1107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73C3A2B2-7F92-6841-B0FD-E628D03975D1}"/>
              </a:ext>
            </a:extLst>
          </p:cNvPr>
          <p:cNvSpPr/>
          <p:nvPr/>
        </p:nvSpPr>
        <p:spPr>
          <a:xfrm>
            <a:off x="7203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A9298D13-7315-7847-AF3C-186F78D10CBA}"/>
              </a:ext>
            </a:extLst>
          </p:cNvPr>
          <p:cNvSpPr/>
          <p:nvPr/>
        </p:nvSpPr>
        <p:spPr>
          <a:xfrm>
            <a:off x="13299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43365194-C5C6-8949-94B4-58226A721578}"/>
              </a:ext>
            </a:extLst>
          </p:cNvPr>
          <p:cNvSpPr/>
          <p:nvPr/>
        </p:nvSpPr>
        <p:spPr>
          <a:xfrm>
            <a:off x="19395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5366ADB4-C3B0-C94B-87EF-699D3CE5A27A}"/>
              </a:ext>
            </a:extLst>
          </p:cNvPr>
          <p:cNvSpPr/>
          <p:nvPr/>
        </p:nvSpPr>
        <p:spPr>
          <a:xfrm>
            <a:off x="25491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26CAE289-AA8E-C748-A86E-E70E2C24FF0D}"/>
              </a:ext>
            </a:extLst>
          </p:cNvPr>
          <p:cNvSpPr/>
          <p:nvPr/>
        </p:nvSpPr>
        <p:spPr>
          <a:xfrm>
            <a:off x="31587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872AD85A-C7F6-2945-8DD4-58463DF1002C}"/>
              </a:ext>
            </a:extLst>
          </p:cNvPr>
          <p:cNvSpPr/>
          <p:nvPr/>
        </p:nvSpPr>
        <p:spPr>
          <a:xfrm>
            <a:off x="37683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17C7FC18-D027-1A4E-8B54-95FCC6D9A19E}"/>
              </a:ext>
            </a:extLst>
          </p:cNvPr>
          <p:cNvSpPr/>
          <p:nvPr/>
        </p:nvSpPr>
        <p:spPr>
          <a:xfrm>
            <a:off x="43779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76985A8A-E3AF-7E46-82C4-02BB37EFC2D6}"/>
              </a:ext>
            </a:extLst>
          </p:cNvPr>
          <p:cNvCxnSpPr>
            <a:cxnSpLocks/>
          </p:cNvCxnSpPr>
          <p:nvPr/>
        </p:nvCxnSpPr>
        <p:spPr>
          <a:xfrm flipV="1">
            <a:off x="3271558" y="361640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E32D9EE8-B271-6649-A421-78294C334BDE}"/>
              </a:ext>
            </a:extLst>
          </p:cNvPr>
          <p:cNvCxnSpPr>
            <a:cxnSpLocks/>
          </p:cNvCxnSpPr>
          <p:nvPr/>
        </p:nvCxnSpPr>
        <p:spPr>
          <a:xfrm flipV="1">
            <a:off x="3473405" y="3619976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CE522C3C-396C-B244-99C6-FC6967678063}"/>
              </a:ext>
            </a:extLst>
          </p:cNvPr>
          <p:cNvCxnSpPr>
            <a:cxnSpLocks/>
          </p:cNvCxnSpPr>
          <p:nvPr/>
        </p:nvCxnSpPr>
        <p:spPr>
          <a:xfrm flipV="1">
            <a:off x="2665023" y="361892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7F5D932-68D9-6349-B3CF-50631B5CAAD2}"/>
              </a:ext>
            </a:extLst>
          </p:cNvPr>
          <p:cNvSpPr txBox="1"/>
          <p:nvPr/>
        </p:nvSpPr>
        <p:spPr>
          <a:xfrm>
            <a:off x="2208932" y="40075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06F627A-6766-BC4B-A9C9-680660C5A838}"/>
              </a:ext>
            </a:extLst>
          </p:cNvPr>
          <p:cNvSpPr txBox="1"/>
          <p:nvPr/>
        </p:nvSpPr>
        <p:spPr>
          <a:xfrm>
            <a:off x="3236770" y="39699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high</a:t>
            </a:r>
            <a:endParaRPr kumimoji="1"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9F7FF26-6FBB-4341-BF7D-B7B1C1AA299F}"/>
              </a:ext>
            </a:extLst>
          </p:cNvPr>
          <p:cNvSpPr/>
          <p:nvPr/>
        </p:nvSpPr>
        <p:spPr>
          <a:xfrm>
            <a:off x="2842305" y="4007500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mid</a:t>
            </a:r>
            <a:endParaRPr lang="zh-CN" altLang="en-US" dirty="0"/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F935DB2C-64C1-8C48-924A-1A581925C215}"/>
              </a:ext>
            </a:extLst>
          </p:cNvPr>
          <p:cNvSpPr/>
          <p:nvPr/>
        </p:nvSpPr>
        <p:spPr>
          <a:xfrm>
            <a:off x="63226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90C3C1CE-236D-3E41-9D4F-DFC125805978}"/>
              </a:ext>
            </a:extLst>
          </p:cNvPr>
          <p:cNvSpPr/>
          <p:nvPr/>
        </p:nvSpPr>
        <p:spPr>
          <a:xfrm>
            <a:off x="69322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49845B70-2670-3A4C-BEC3-734574B2DFE3}"/>
              </a:ext>
            </a:extLst>
          </p:cNvPr>
          <p:cNvSpPr/>
          <p:nvPr/>
        </p:nvSpPr>
        <p:spPr>
          <a:xfrm>
            <a:off x="75418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DD13942D-2DAD-B544-94A1-F5614A6ED992}"/>
              </a:ext>
            </a:extLst>
          </p:cNvPr>
          <p:cNvSpPr/>
          <p:nvPr/>
        </p:nvSpPr>
        <p:spPr>
          <a:xfrm>
            <a:off x="81514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09A5A52E-D88C-4847-8B3D-A9B1CAB97691}"/>
              </a:ext>
            </a:extLst>
          </p:cNvPr>
          <p:cNvSpPr/>
          <p:nvPr/>
        </p:nvSpPr>
        <p:spPr>
          <a:xfrm>
            <a:off x="87610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DC0060E2-B24D-9845-B21B-9470214C121F}"/>
              </a:ext>
            </a:extLst>
          </p:cNvPr>
          <p:cNvCxnSpPr>
            <a:cxnSpLocks/>
          </p:cNvCxnSpPr>
          <p:nvPr/>
        </p:nvCxnSpPr>
        <p:spPr>
          <a:xfrm flipV="1">
            <a:off x="6606496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7DE547EC-7D88-7E45-B884-193180CBCBF6}"/>
              </a:ext>
            </a:extLst>
          </p:cNvPr>
          <p:cNvSpPr txBox="1"/>
          <p:nvPr/>
        </p:nvSpPr>
        <p:spPr>
          <a:xfrm>
            <a:off x="6326080" y="15118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70F84F97-D0AD-814B-8976-E264EBBB291E}"/>
              </a:ext>
            </a:extLst>
          </p:cNvPr>
          <p:cNvCxnSpPr>
            <a:cxnSpLocks/>
          </p:cNvCxnSpPr>
          <p:nvPr/>
        </p:nvCxnSpPr>
        <p:spPr>
          <a:xfrm flipV="1">
            <a:off x="9058656" y="115824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1883E0A9-B9C8-4F4D-8DF2-C1741B6466BC}"/>
              </a:ext>
            </a:extLst>
          </p:cNvPr>
          <p:cNvSpPr/>
          <p:nvPr/>
        </p:nvSpPr>
        <p:spPr>
          <a:xfrm>
            <a:off x="8807648" y="154838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C879B39A-ADDC-EA42-B172-378041CF0FFC}"/>
              </a:ext>
            </a:extLst>
          </p:cNvPr>
          <p:cNvCxnSpPr>
            <a:cxnSpLocks/>
          </p:cNvCxnSpPr>
          <p:nvPr/>
        </p:nvCxnSpPr>
        <p:spPr>
          <a:xfrm flipV="1">
            <a:off x="7848867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1670AD29-3BAC-344D-A752-C5FBD9BEF6F9}"/>
              </a:ext>
            </a:extLst>
          </p:cNvPr>
          <p:cNvSpPr txBox="1"/>
          <p:nvPr/>
        </p:nvSpPr>
        <p:spPr>
          <a:xfrm>
            <a:off x="7596788" y="151180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101AD7EF-2422-6F4F-8FB7-FCDD84DF7D3B}"/>
              </a:ext>
            </a:extLst>
          </p:cNvPr>
          <p:cNvSpPr/>
          <p:nvPr/>
        </p:nvSpPr>
        <p:spPr>
          <a:xfrm>
            <a:off x="63016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B86FA588-8443-C741-A9C3-B425AE23A5FC}"/>
              </a:ext>
            </a:extLst>
          </p:cNvPr>
          <p:cNvSpPr/>
          <p:nvPr/>
        </p:nvSpPr>
        <p:spPr>
          <a:xfrm>
            <a:off x="69112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1F0142FC-4E1E-C047-AFAF-B1F11C26F7F9}"/>
              </a:ext>
            </a:extLst>
          </p:cNvPr>
          <p:cNvSpPr/>
          <p:nvPr/>
        </p:nvSpPr>
        <p:spPr>
          <a:xfrm>
            <a:off x="75208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F12B8B30-A914-2742-ADEA-FA9FF3C2AA93}"/>
              </a:ext>
            </a:extLst>
          </p:cNvPr>
          <p:cNvSpPr/>
          <p:nvPr/>
        </p:nvSpPr>
        <p:spPr>
          <a:xfrm>
            <a:off x="81304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A504EC66-878C-2345-93B0-98F0D5A9DCAC}"/>
              </a:ext>
            </a:extLst>
          </p:cNvPr>
          <p:cNvSpPr/>
          <p:nvPr/>
        </p:nvSpPr>
        <p:spPr>
          <a:xfrm>
            <a:off x="87400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8E1172F4-0959-8E46-A386-04511AEAF098}"/>
              </a:ext>
            </a:extLst>
          </p:cNvPr>
          <p:cNvCxnSpPr>
            <a:cxnSpLocks/>
          </p:cNvCxnSpPr>
          <p:nvPr/>
        </p:nvCxnSpPr>
        <p:spPr>
          <a:xfrm flipV="1">
            <a:off x="7208392" y="24541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F9054DBC-62C4-E54D-A576-47F15B61512C}"/>
              </a:ext>
            </a:extLst>
          </p:cNvPr>
          <p:cNvSpPr txBox="1"/>
          <p:nvPr/>
        </p:nvSpPr>
        <p:spPr>
          <a:xfrm>
            <a:off x="6927976" y="280773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0368E96A-766F-4C40-828A-8648CB4941AB}"/>
              </a:ext>
            </a:extLst>
          </p:cNvPr>
          <p:cNvCxnSpPr>
            <a:cxnSpLocks/>
          </p:cNvCxnSpPr>
          <p:nvPr/>
        </p:nvCxnSpPr>
        <p:spPr>
          <a:xfrm flipV="1">
            <a:off x="9037729" y="249074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8F0A42A6-4317-7242-B84A-0639B83592EB}"/>
              </a:ext>
            </a:extLst>
          </p:cNvPr>
          <p:cNvSpPr/>
          <p:nvPr/>
        </p:nvSpPr>
        <p:spPr>
          <a:xfrm>
            <a:off x="8786721" y="2807732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C20291BB-F2DB-9341-90C6-258D3CD162CD}"/>
              </a:ext>
            </a:extLst>
          </p:cNvPr>
          <p:cNvCxnSpPr>
            <a:cxnSpLocks/>
          </p:cNvCxnSpPr>
          <p:nvPr/>
        </p:nvCxnSpPr>
        <p:spPr>
          <a:xfrm flipV="1">
            <a:off x="7827940" y="24541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03DCE1AD-655B-0B4D-AD2F-D1F35548C5AC}"/>
              </a:ext>
            </a:extLst>
          </p:cNvPr>
          <p:cNvSpPr txBox="1"/>
          <p:nvPr/>
        </p:nvSpPr>
        <p:spPr>
          <a:xfrm>
            <a:off x="7620108" y="280773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80" name="圆角矩形 79">
            <a:extLst>
              <a:ext uri="{FF2B5EF4-FFF2-40B4-BE49-F238E27FC236}">
                <a16:creationId xmlns:a16="http://schemas.microsoft.com/office/drawing/2014/main" id="{D06D15EC-5A34-F845-B395-E1AD33E7238A}"/>
              </a:ext>
            </a:extLst>
          </p:cNvPr>
          <p:cNvSpPr/>
          <p:nvPr/>
        </p:nvSpPr>
        <p:spPr>
          <a:xfrm>
            <a:off x="63016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81" name="圆角矩形 80">
            <a:extLst>
              <a:ext uri="{FF2B5EF4-FFF2-40B4-BE49-F238E27FC236}">
                <a16:creationId xmlns:a16="http://schemas.microsoft.com/office/drawing/2014/main" id="{0F4D9EAF-A3E9-9345-ABD3-43379F45EBF7}"/>
              </a:ext>
            </a:extLst>
          </p:cNvPr>
          <p:cNvSpPr/>
          <p:nvPr/>
        </p:nvSpPr>
        <p:spPr>
          <a:xfrm>
            <a:off x="69112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9D83FBC0-4FED-AC4B-B4E8-07D02E85A848}"/>
              </a:ext>
            </a:extLst>
          </p:cNvPr>
          <p:cNvSpPr/>
          <p:nvPr/>
        </p:nvSpPr>
        <p:spPr>
          <a:xfrm>
            <a:off x="75208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83" name="圆角矩形 82">
            <a:extLst>
              <a:ext uri="{FF2B5EF4-FFF2-40B4-BE49-F238E27FC236}">
                <a16:creationId xmlns:a16="http://schemas.microsoft.com/office/drawing/2014/main" id="{1F864813-7980-7C46-BA45-D81B4C5DA082}"/>
              </a:ext>
            </a:extLst>
          </p:cNvPr>
          <p:cNvSpPr/>
          <p:nvPr/>
        </p:nvSpPr>
        <p:spPr>
          <a:xfrm>
            <a:off x="81304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8C715C59-144B-A940-99E9-8A015C61506B}"/>
              </a:ext>
            </a:extLst>
          </p:cNvPr>
          <p:cNvSpPr/>
          <p:nvPr/>
        </p:nvSpPr>
        <p:spPr>
          <a:xfrm>
            <a:off x="87400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B96A0398-5176-CC40-BD04-7AAB28081138}"/>
              </a:ext>
            </a:extLst>
          </p:cNvPr>
          <p:cNvCxnSpPr>
            <a:cxnSpLocks/>
          </p:cNvCxnSpPr>
          <p:nvPr/>
        </p:nvCxnSpPr>
        <p:spPr>
          <a:xfrm flipV="1">
            <a:off x="7686006" y="361640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3C8FD3DC-9C7F-7941-AAC2-72CFE38B48DE}"/>
              </a:ext>
            </a:extLst>
          </p:cNvPr>
          <p:cNvSpPr txBox="1"/>
          <p:nvPr/>
        </p:nvSpPr>
        <p:spPr>
          <a:xfrm>
            <a:off x="7296411" y="396997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4C39EA03-E259-3C45-B273-0E7AA7146D48}"/>
              </a:ext>
            </a:extLst>
          </p:cNvPr>
          <p:cNvCxnSpPr>
            <a:cxnSpLocks/>
          </p:cNvCxnSpPr>
          <p:nvPr/>
        </p:nvCxnSpPr>
        <p:spPr>
          <a:xfrm flipV="1">
            <a:off x="9037729" y="365550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B38F57B9-63A7-9043-8CF6-4992672363F7}"/>
              </a:ext>
            </a:extLst>
          </p:cNvPr>
          <p:cNvSpPr/>
          <p:nvPr/>
        </p:nvSpPr>
        <p:spPr>
          <a:xfrm>
            <a:off x="8786721" y="3972496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7E22A5F-D87B-CB48-BFCE-168994AC6FB1}"/>
              </a:ext>
            </a:extLst>
          </p:cNvPr>
          <p:cNvCxnSpPr>
            <a:cxnSpLocks/>
          </p:cNvCxnSpPr>
          <p:nvPr/>
        </p:nvCxnSpPr>
        <p:spPr>
          <a:xfrm flipV="1">
            <a:off x="8033998" y="361640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F00DAC35-B01E-7D4E-9F13-03119CEF4FC5}"/>
              </a:ext>
            </a:extLst>
          </p:cNvPr>
          <p:cNvSpPr txBox="1"/>
          <p:nvPr/>
        </p:nvSpPr>
        <p:spPr>
          <a:xfrm>
            <a:off x="7826166" y="396997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4B71A5B-3368-D944-81B8-D028189B94A0}"/>
              </a:ext>
            </a:extLst>
          </p:cNvPr>
          <p:cNvSpPr/>
          <p:nvPr/>
        </p:nvSpPr>
        <p:spPr>
          <a:xfrm>
            <a:off x="6096000" y="46171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effectLst/>
              </a:rPr>
              <a:t>if </a:t>
            </a:r>
            <a:r>
              <a:rPr lang="en" altLang="zh-CN" dirty="0"/>
              <a:t>(</a:t>
            </a:r>
            <a:r>
              <a:rPr lang="en" altLang="zh-CN" dirty="0" err="1">
                <a:effectLst/>
              </a:rPr>
              <a:t>rotateArray</a:t>
            </a:r>
            <a:r>
              <a:rPr lang="en" altLang="zh-CN" dirty="0"/>
              <a:t>[low] &lt; </a:t>
            </a:r>
            <a:r>
              <a:rPr lang="en" altLang="zh-CN" dirty="0" err="1">
                <a:effectLst/>
              </a:rPr>
              <a:t>rotateArray</a:t>
            </a:r>
            <a:r>
              <a:rPr lang="en" altLang="zh-CN" dirty="0"/>
              <a:t>[high])</a:t>
            </a:r>
            <a:br>
              <a:rPr lang="en" altLang="zh-CN" dirty="0"/>
            </a:br>
            <a:r>
              <a:rPr lang="en" altLang="zh-CN" dirty="0"/>
              <a:t>  </a:t>
            </a:r>
            <a:r>
              <a:rPr lang="en" altLang="zh-CN" dirty="0">
                <a:effectLst/>
              </a:rPr>
              <a:t>return </a:t>
            </a:r>
            <a:r>
              <a:rPr lang="en" altLang="zh-CN" dirty="0" err="1">
                <a:effectLst/>
              </a:rPr>
              <a:t>rotateArray</a:t>
            </a:r>
            <a:r>
              <a:rPr lang="en" altLang="zh-CN" dirty="0"/>
              <a:t>[low];</a:t>
            </a:r>
          </a:p>
          <a:p>
            <a:endParaRPr lang="en" altLang="zh-CN" dirty="0"/>
          </a:p>
        </p:txBody>
      </p:sp>
      <p:sp>
        <p:nvSpPr>
          <p:cNvPr id="92" name="圆角矩形 91">
            <a:extLst>
              <a:ext uri="{FF2B5EF4-FFF2-40B4-BE49-F238E27FC236}">
                <a16:creationId xmlns:a16="http://schemas.microsoft.com/office/drawing/2014/main" id="{6DCAB58B-A095-854A-B243-C2AD432C7FEF}"/>
              </a:ext>
            </a:extLst>
          </p:cNvPr>
          <p:cNvSpPr/>
          <p:nvPr/>
        </p:nvSpPr>
        <p:spPr>
          <a:xfrm>
            <a:off x="1107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sp>
        <p:nvSpPr>
          <p:cNvPr id="93" name="圆角矩形 92">
            <a:extLst>
              <a:ext uri="{FF2B5EF4-FFF2-40B4-BE49-F238E27FC236}">
                <a16:creationId xmlns:a16="http://schemas.microsoft.com/office/drawing/2014/main" id="{52EFFD56-CBDB-A24F-8F3F-1E2DF855D584}"/>
              </a:ext>
            </a:extLst>
          </p:cNvPr>
          <p:cNvSpPr/>
          <p:nvPr/>
        </p:nvSpPr>
        <p:spPr>
          <a:xfrm>
            <a:off x="7203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94" name="圆角矩形 93">
            <a:extLst>
              <a:ext uri="{FF2B5EF4-FFF2-40B4-BE49-F238E27FC236}">
                <a16:creationId xmlns:a16="http://schemas.microsoft.com/office/drawing/2014/main" id="{474787BE-0349-3E47-870B-602677AAA4FA}"/>
              </a:ext>
            </a:extLst>
          </p:cNvPr>
          <p:cNvSpPr/>
          <p:nvPr/>
        </p:nvSpPr>
        <p:spPr>
          <a:xfrm>
            <a:off x="13299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95" name="圆角矩形 94">
            <a:extLst>
              <a:ext uri="{FF2B5EF4-FFF2-40B4-BE49-F238E27FC236}">
                <a16:creationId xmlns:a16="http://schemas.microsoft.com/office/drawing/2014/main" id="{299C68D8-0CDC-A14F-AA62-D4FA497FD0BE}"/>
              </a:ext>
            </a:extLst>
          </p:cNvPr>
          <p:cNvSpPr/>
          <p:nvPr/>
        </p:nvSpPr>
        <p:spPr>
          <a:xfrm>
            <a:off x="19395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C9F91EAB-E694-5443-A883-5065370BA742}"/>
              </a:ext>
            </a:extLst>
          </p:cNvPr>
          <p:cNvSpPr/>
          <p:nvPr/>
        </p:nvSpPr>
        <p:spPr>
          <a:xfrm>
            <a:off x="25491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sp>
        <p:nvSpPr>
          <p:cNvPr id="97" name="圆角矩形 96">
            <a:extLst>
              <a:ext uri="{FF2B5EF4-FFF2-40B4-BE49-F238E27FC236}">
                <a16:creationId xmlns:a16="http://schemas.microsoft.com/office/drawing/2014/main" id="{C1AA0CBE-BE79-8340-941F-4F0EC85A624C}"/>
              </a:ext>
            </a:extLst>
          </p:cNvPr>
          <p:cNvSpPr/>
          <p:nvPr/>
        </p:nvSpPr>
        <p:spPr>
          <a:xfrm>
            <a:off x="31587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5EE86141-9BEB-6242-8C6E-5EA0F634D5B3}"/>
              </a:ext>
            </a:extLst>
          </p:cNvPr>
          <p:cNvSpPr/>
          <p:nvPr/>
        </p:nvSpPr>
        <p:spPr>
          <a:xfrm>
            <a:off x="37683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  <p:sp>
        <p:nvSpPr>
          <p:cNvPr id="99" name="圆角矩形 98">
            <a:extLst>
              <a:ext uri="{FF2B5EF4-FFF2-40B4-BE49-F238E27FC236}">
                <a16:creationId xmlns:a16="http://schemas.microsoft.com/office/drawing/2014/main" id="{70DD6B5C-3669-DD46-945E-3BAEF342B99E}"/>
              </a:ext>
            </a:extLst>
          </p:cNvPr>
          <p:cNvSpPr/>
          <p:nvPr/>
        </p:nvSpPr>
        <p:spPr>
          <a:xfrm>
            <a:off x="43779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58B293DC-CDD9-6946-905C-50A198834336}"/>
              </a:ext>
            </a:extLst>
          </p:cNvPr>
          <p:cNvCxnSpPr>
            <a:cxnSpLocks/>
          </p:cNvCxnSpPr>
          <p:nvPr/>
        </p:nvCxnSpPr>
        <p:spPr>
          <a:xfrm flipV="1">
            <a:off x="3405280" y="501072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9583F5BE-7F3B-0D46-A544-291F91450297}"/>
              </a:ext>
            </a:extLst>
          </p:cNvPr>
          <p:cNvCxnSpPr>
            <a:cxnSpLocks/>
          </p:cNvCxnSpPr>
          <p:nvPr/>
        </p:nvCxnSpPr>
        <p:spPr>
          <a:xfrm flipV="1">
            <a:off x="3634043" y="501072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0E05A6FA-5CD4-024F-B282-BA991DC89BB9}"/>
              </a:ext>
            </a:extLst>
          </p:cNvPr>
          <p:cNvCxnSpPr>
            <a:cxnSpLocks/>
          </p:cNvCxnSpPr>
          <p:nvPr/>
        </p:nvCxnSpPr>
        <p:spPr>
          <a:xfrm flipV="1">
            <a:off x="3236770" y="504824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5FA264C-71E2-8546-A72C-87BC2CB3774C}"/>
              </a:ext>
            </a:extLst>
          </p:cNvPr>
          <p:cNvSpPr txBox="1"/>
          <p:nvPr/>
        </p:nvSpPr>
        <p:spPr>
          <a:xfrm>
            <a:off x="2858334" y="536428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9EE8A5F-CDA4-384D-AECF-B328292C1A31}"/>
              </a:ext>
            </a:extLst>
          </p:cNvPr>
          <p:cNvSpPr txBox="1"/>
          <p:nvPr/>
        </p:nvSpPr>
        <p:spPr>
          <a:xfrm>
            <a:off x="3457256" y="540181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high</a:t>
            </a:r>
            <a:endParaRPr kumimoji="1"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93D77E3-2A39-BE40-8E2D-4863E27E2C0F}"/>
              </a:ext>
            </a:extLst>
          </p:cNvPr>
          <p:cNvSpPr/>
          <p:nvPr/>
        </p:nvSpPr>
        <p:spPr>
          <a:xfrm>
            <a:off x="3138881" y="5567146"/>
            <a:ext cx="562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mid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255DAB-8544-9847-9F14-D3C25B823670}"/>
              </a:ext>
            </a:extLst>
          </p:cNvPr>
          <p:cNvSpPr txBox="1"/>
          <p:nvPr/>
        </p:nvSpPr>
        <p:spPr>
          <a:xfrm>
            <a:off x="9737124" y="87172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 &gt;=low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47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5725A7-886B-974B-A0C2-3DFFBFCE83FA}"/>
              </a:ext>
            </a:extLst>
          </p:cNvPr>
          <p:cNvSpPr/>
          <p:nvPr/>
        </p:nvSpPr>
        <p:spPr>
          <a:xfrm>
            <a:off x="0" y="123182"/>
            <a:ext cx="1866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_14_CuttingRope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AE3F76-F322-6441-B47A-5376D6A7580E}"/>
              </a:ext>
            </a:extLst>
          </p:cNvPr>
          <p:cNvSpPr/>
          <p:nvPr/>
        </p:nvSpPr>
        <p:spPr>
          <a:xfrm>
            <a:off x="109728" y="670388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那么2只能拆成1+1，所以乘积也为1。</a:t>
            </a:r>
          </a:p>
          <a:p>
            <a:endParaRPr lang="zh-CN" altLang="en-US" dirty="0"/>
          </a:p>
          <a:p>
            <a:r>
              <a:rPr lang="zh-CN" altLang="en-US" dirty="0"/>
              <a:t>数字3可以拆分成2+1或1+1+1，显然第一种拆分方法乘积大为2。</a:t>
            </a:r>
          </a:p>
          <a:p>
            <a:endParaRPr lang="zh-CN" altLang="en-US" dirty="0"/>
          </a:p>
          <a:p>
            <a:r>
              <a:rPr lang="zh-CN" altLang="en-US" dirty="0"/>
              <a:t>数字4拆成2+2，乘积最大，为4。</a:t>
            </a:r>
            <a:r>
              <a:rPr lang="en-US" altLang="zh-CN" dirty="0"/>
              <a:t>3 +1  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数字5拆成3+2，乘积最大，为6。</a:t>
            </a:r>
            <a:r>
              <a:rPr lang="en-US" altLang="zh-CN" dirty="0"/>
              <a:t> 3*1 = 3  3*2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数字6拆成3+3，乘积最大，为9。</a:t>
            </a:r>
          </a:p>
          <a:p>
            <a:endParaRPr lang="zh-CN" altLang="en-US" dirty="0"/>
          </a:p>
          <a:p>
            <a:r>
              <a:rPr lang="zh-CN" altLang="en-US" dirty="0"/>
              <a:t>数字7拆为3+4，乘积最大，为12。</a:t>
            </a:r>
          </a:p>
          <a:p>
            <a:endParaRPr lang="zh-CN" altLang="en-US" dirty="0"/>
          </a:p>
          <a:p>
            <a:r>
              <a:rPr lang="zh-CN" altLang="en-US" dirty="0"/>
              <a:t>数字8拆为3+3+2，乘积最大，为18。</a:t>
            </a:r>
          </a:p>
          <a:p>
            <a:endParaRPr lang="zh-CN" altLang="en-US" dirty="0"/>
          </a:p>
          <a:p>
            <a:r>
              <a:rPr lang="zh-CN" altLang="en-US" dirty="0"/>
              <a:t>数字9拆为3+3+3，乘积最大，为27。</a:t>
            </a:r>
          </a:p>
          <a:p>
            <a:endParaRPr lang="zh-CN" altLang="en-US" dirty="0"/>
          </a:p>
          <a:p>
            <a:r>
              <a:rPr lang="zh-CN" altLang="en-US" dirty="0"/>
              <a:t>数字10拆为3+3+4，乘积最大，为36。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 = 2*2   4 = 2+2  2*2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03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438BCF4-13C4-4E47-9B6A-623EE0F6B821}"/>
              </a:ext>
            </a:extLst>
          </p:cNvPr>
          <p:cNvSpPr/>
          <p:nvPr/>
        </p:nvSpPr>
        <p:spPr>
          <a:xfrm>
            <a:off x="0" y="129175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_15_NumberOf1InBinary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4AC311-951C-5B44-BA55-A07D3EB49E45}"/>
              </a:ext>
            </a:extLst>
          </p:cNvPr>
          <p:cNvSpPr/>
          <p:nvPr/>
        </p:nvSpPr>
        <p:spPr>
          <a:xfrm>
            <a:off x="154983" y="733609"/>
            <a:ext cx="37350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的二进制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0000 1001</a:t>
            </a: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&amp;</a:t>
            </a: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的二进制 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0000 0001</a:t>
            </a: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0000 0001</a:t>
            </a: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左移一位 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0010</a:t>
            </a: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&amp;9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0000</a:t>
            </a: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。。。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382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FECA43F-6ADF-6A48-AFDC-72BCBB391629}"/>
              </a:ext>
            </a:extLst>
          </p:cNvPr>
          <p:cNvSpPr/>
          <p:nvPr/>
        </p:nvSpPr>
        <p:spPr>
          <a:xfrm>
            <a:off x="0" y="142788"/>
            <a:ext cx="2842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FF0000"/>
                </a:solidFill>
              </a:rPr>
              <a:t>_17_Print1ToMaxOfNDigits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3645D01-6E44-344F-A7FB-4B38EAFAAE88}"/>
              </a:ext>
            </a:extLst>
          </p:cNvPr>
          <p:cNvSpPr/>
          <p:nvPr/>
        </p:nvSpPr>
        <p:spPr>
          <a:xfrm>
            <a:off x="134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C4997B76-980E-414C-9DE5-E3BCDCD069B0}"/>
              </a:ext>
            </a:extLst>
          </p:cNvPr>
          <p:cNvSpPr/>
          <p:nvPr/>
        </p:nvSpPr>
        <p:spPr>
          <a:xfrm>
            <a:off x="743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ED068F6-93B4-0149-AA99-2350A36EE0DA}"/>
              </a:ext>
            </a:extLst>
          </p:cNvPr>
          <p:cNvSpPr/>
          <p:nvPr/>
        </p:nvSpPr>
        <p:spPr>
          <a:xfrm>
            <a:off x="1353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A7A80C8A-41F4-FB4F-9ADB-4A32DCD1FDA4}"/>
              </a:ext>
            </a:extLst>
          </p:cNvPr>
          <p:cNvSpPr/>
          <p:nvPr/>
        </p:nvSpPr>
        <p:spPr>
          <a:xfrm>
            <a:off x="19629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089CF68-1CF5-2049-BCF3-5D7CECFDC868}"/>
              </a:ext>
            </a:extLst>
          </p:cNvPr>
          <p:cNvSpPr/>
          <p:nvPr/>
        </p:nvSpPr>
        <p:spPr>
          <a:xfrm>
            <a:off x="25725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EF01A5C2-8B10-4444-9922-9B1DDF47949E}"/>
              </a:ext>
            </a:extLst>
          </p:cNvPr>
          <p:cNvSpPr/>
          <p:nvPr/>
        </p:nvSpPr>
        <p:spPr>
          <a:xfrm>
            <a:off x="3182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011C22-4E12-5741-B48A-8931166DBBF4}"/>
              </a:ext>
            </a:extLst>
          </p:cNvPr>
          <p:cNvSpPr/>
          <p:nvPr/>
        </p:nvSpPr>
        <p:spPr>
          <a:xfrm>
            <a:off x="6096000" y="5485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中，对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char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类型字符运行时，直接当做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ASCII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表对应的整数来对待。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88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3D9E44-BCB5-8344-A998-C57A35A45180}"/>
              </a:ext>
            </a:extLst>
          </p:cNvPr>
          <p:cNvSpPr/>
          <p:nvPr/>
        </p:nvSpPr>
        <p:spPr>
          <a:xfrm>
            <a:off x="0" y="118075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FF0000"/>
                </a:solidFill>
              </a:rPr>
              <a:t>_18_01_DeleteNodeInList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747BB6-0A0E-2147-88C1-A4674FE76116}"/>
              </a:ext>
            </a:extLst>
          </p:cNvPr>
          <p:cNvSpPr/>
          <p:nvPr/>
        </p:nvSpPr>
        <p:spPr>
          <a:xfrm>
            <a:off x="205629" y="785339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A -&gt; B -&gt; C -&gt; D</a:t>
            </a:r>
            <a:endParaRPr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EFCCFF36-984D-3340-9631-6C1DA1BB6BC3}"/>
              </a:ext>
            </a:extLst>
          </p:cNvPr>
          <p:cNvCxnSpPr>
            <a:cxnSpLocks/>
          </p:cNvCxnSpPr>
          <p:nvPr/>
        </p:nvCxnSpPr>
        <p:spPr>
          <a:xfrm flipV="1">
            <a:off x="859372" y="1154671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2B35800-8400-234F-B918-3AB64AE8CAF4}"/>
              </a:ext>
            </a:extLst>
          </p:cNvPr>
          <p:cNvSpPr txBox="1"/>
          <p:nvPr/>
        </p:nvSpPr>
        <p:spPr>
          <a:xfrm>
            <a:off x="2483708" y="7853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删除头结点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679AEC-028F-E94D-8479-7DE497AB3567}"/>
              </a:ext>
            </a:extLst>
          </p:cNvPr>
          <p:cNvSpPr/>
          <p:nvPr/>
        </p:nvSpPr>
        <p:spPr>
          <a:xfrm>
            <a:off x="205629" y="2099274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A -&gt; B -&gt; C -&gt; D</a:t>
            </a:r>
            <a:endParaRPr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2901F51-ED29-BF4D-B993-888C540E982B}"/>
              </a:ext>
            </a:extLst>
          </p:cNvPr>
          <p:cNvCxnSpPr>
            <a:cxnSpLocks/>
          </p:cNvCxnSpPr>
          <p:nvPr/>
        </p:nvCxnSpPr>
        <p:spPr>
          <a:xfrm flipV="1">
            <a:off x="377459" y="2468606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041BDED-55B1-A84E-8F01-E35C1B383251}"/>
              </a:ext>
            </a:extLst>
          </p:cNvPr>
          <p:cNvSpPr txBox="1"/>
          <p:nvPr/>
        </p:nvSpPr>
        <p:spPr>
          <a:xfrm>
            <a:off x="520176" y="150895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135DD5-5FF6-2C46-8EF6-A90A99C75016}"/>
              </a:ext>
            </a:extLst>
          </p:cNvPr>
          <p:cNvSpPr txBox="1"/>
          <p:nvPr/>
        </p:nvSpPr>
        <p:spPr>
          <a:xfrm>
            <a:off x="43825" y="282217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BE98D2C-E577-C34D-A200-E371F06ED64B}"/>
              </a:ext>
            </a:extLst>
          </p:cNvPr>
          <p:cNvCxnSpPr>
            <a:cxnSpLocks/>
          </p:cNvCxnSpPr>
          <p:nvPr/>
        </p:nvCxnSpPr>
        <p:spPr>
          <a:xfrm flipV="1">
            <a:off x="1926172" y="2468606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4FE33B1-CC97-874D-AE88-953232997BFF}"/>
              </a:ext>
            </a:extLst>
          </p:cNvPr>
          <p:cNvSpPr txBox="1"/>
          <p:nvPr/>
        </p:nvSpPr>
        <p:spPr>
          <a:xfrm>
            <a:off x="1770520" y="28379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6D5AA7-B9B3-3E49-AB3D-DEC4F2CAE966}"/>
              </a:ext>
            </a:extLst>
          </p:cNvPr>
          <p:cNvSpPr/>
          <p:nvPr/>
        </p:nvSpPr>
        <p:spPr>
          <a:xfrm>
            <a:off x="1262097" y="2504928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’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276E5B3-9647-044B-8D85-30FD8746873C}"/>
              </a:ext>
            </a:extLst>
          </p:cNvPr>
          <p:cNvSpPr/>
          <p:nvPr/>
        </p:nvSpPr>
        <p:spPr>
          <a:xfrm>
            <a:off x="2483708" y="2135596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让</a:t>
            </a:r>
            <a:r>
              <a:rPr kumimoji="1" lang="en-US" altLang="zh-CN" dirty="0"/>
              <a:t>C=D'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8A57C0-BF30-E542-8737-20A570F1B464}"/>
              </a:ext>
            </a:extLst>
          </p:cNvPr>
          <p:cNvSpPr/>
          <p:nvPr/>
        </p:nvSpPr>
        <p:spPr>
          <a:xfrm>
            <a:off x="205629" y="3614409"/>
            <a:ext cx="214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A -&gt; B -&gt; C -&gt; null</a:t>
            </a:r>
            <a:endParaRPr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02F4C59-B716-5942-BBC9-FE8CAC20F01C}"/>
              </a:ext>
            </a:extLst>
          </p:cNvPr>
          <p:cNvCxnSpPr>
            <a:cxnSpLocks/>
          </p:cNvCxnSpPr>
          <p:nvPr/>
        </p:nvCxnSpPr>
        <p:spPr>
          <a:xfrm flipV="1">
            <a:off x="377459" y="3983741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6AB36EB-50BA-3249-887E-16A55C942F7C}"/>
              </a:ext>
            </a:extLst>
          </p:cNvPr>
          <p:cNvSpPr txBox="1"/>
          <p:nvPr/>
        </p:nvSpPr>
        <p:spPr>
          <a:xfrm>
            <a:off x="43825" y="433730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95AE11D-19B8-0844-90BD-6FB651F8FAFE}"/>
              </a:ext>
            </a:extLst>
          </p:cNvPr>
          <p:cNvSpPr/>
          <p:nvPr/>
        </p:nvSpPr>
        <p:spPr>
          <a:xfrm>
            <a:off x="1262097" y="4020063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’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7D8642F-DFBA-7248-A81B-6AC124EDD71B}"/>
              </a:ext>
            </a:extLst>
          </p:cNvPr>
          <p:cNvSpPr/>
          <p:nvPr/>
        </p:nvSpPr>
        <p:spPr>
          <a:xfrm>
            <a:off x="2483708" y="3650731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C.Next</a:t>
            </a:r>
            <a:r>
              <a:rPr kumimoji="1" lang="en-US" altLang="zh-CN" dirty="0"/>
              <a:t> = null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16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4908A2-9A89-6C4A-9F1C-8A9E4C6291BB}"/>
              </a:ext>
            </a:extLst>
          </p:cNvPr>
          <p:cNvSpPr/>
          <p:nvPr/>
        </p:nvSpPr>
        <p:spPr>
          <a:xfrm>
            <a:off x="0" y="113677"/>
            <a:ext cx="3278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_18_02_DeleteDuplicationNode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D40D7FAD-4100-0048-AEA3-F91C676F856E}"/>
              </a:ext>
            </a:extLst>
          </p:cNvPr>
          <p:cNvSpPr/>
          <p:nvPr/>
        </p:nvSpPr>
        <p:spPr>
          <a:xfrm>
            <a:off x="134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b="1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96992FC7-2BA3-E34F-998E-2C494037BF57}"/>
              </a:ext>
            </a:extLst>
          </p:cNvPr>
          <p:cNvSpPr/>
          <p:nvPr/>
        </p:nvSpPr>
        <p:spPr>
          <a:xfrm>
            <a:off x="743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63CC1323-0015-234B-A931-8408226DC122}"/>
              </a:ext>
            </a:extLst>
          </p:cNvPr>
          <p:cNvSpPr/>
          <p:nvPr/>
        </p:nvSpPr>
        <p:spPr>
          <a:xfrm>
            <a:off x="1353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7B5F0A39-D6DC-FA4B-A8D9-85CAFA268046}"/>
              </a:ext>
            </a:extLst>
          </p:cNvPr>
          <p:cNvSpPr/>
          <p:nvPr/>
        </p:nvSpPr>
        <p:spPr>
          <a:xfrm>
            <a:off x="19629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5E7C7B3-34ED-C945-B452-C8462FE54007}"/>
              </a:ext>
            </a:extLst>
          </p:cNvPr>
          <p:cNvSpPr/>
          <p:nvPr/>
        </p:nvSpPr>
        <p:spPr>
          <a:xfrm>
            <a:off x="25725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CBC5867-DC57-C540-BA3E-A8B6D8DB4D01}"/>
              </a:ext>
            </a:extLst>
          </p:cNvPr>
          <p:cNvSpPr/>
          <p:nvPr/>
        </p:nvSpPr>
        <p:spPr>
          <a:xfrm>
            <a:off x="3182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54D36731-F7A8-5B4D-92C6-5B5A7E50D869}"/>
              </a:ext>
            </a:extLst>
          </p:cNvPr>
          <p:cNvSpPr/>
          <p:nvPr/>
        </p:nvSpPr>
        <p:spPr>
          <a:xfrm>
            <a:off x="3791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EE32E12-248A-0A48-B128-42FBB7EC21F3}"/>
              </a:ext>
            </a:extLst>
          </p:cNvPr>
          <p:cNvSpPr/>
          <p:nvPr/>
        </p:nvSpPr>
        <p:spPr>
          <a:xfrm>
            <a:off x="4401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28955C7B-B8BB-0A41-8297-C992122586A1}"/>
              </a:ext>
            </a:extLst>
          </p:cNvPr>
          <p:cNvCxnSpPr>
            <a:cxnSpLocks/>
          </p:cNvCxnSpPr>
          <p:nvPr/>
        </p:nvCxnSpPr>
        <p:spPr>
          <a:xfrm flipV="1">
            <a:off x="414528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4799C1F-A43B-884C-B372-3BEB2607AE01}"/>
              </a:ext>
            </a:extLst>
          </p:cNvPr>
          <p:cNvSpPr txBox="1"/>
          <p:nvPr/>
        </p:nvSpPr>
        <p:spPr>
          <a:xfrm>
            <a:off x="181469" y="147812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BB7E81C-2E93-C941-817B-C8EAFE7D8C54}"/>
              </a:ext>
            </a:extLst>
          </p:cNvPr>
          <p:cNvCxnSpPr>
            <a:cxnSpLocks/>
          </p:cNvCxnSpPr>
          <p:nvPr/>
        </p:nvCxnSpPr>
        <p:spPr>
          <a:xfrm flipV="1">
            <a:off x="915293" y="1135009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9DB1076-212E-944C-BD71-B22DE0210BE8}"/>
              </a:ext>
            </a:extLst>
          </p:cNvPr>
          <p:cNvSpPr txBox="1"/>
          <p:nvPr/>
        </p:nvSpPr>
        <p:spPr>
          <a:xfrm>
            <a:off x="576097" y="179043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9547ECEE-B30D-834C-88A8-A48873E01CC6}"/>
              </a:ext>
            </a:extLst>
          </p:cNvPr>
          <p:cNvSpPr/>
          <p:nvPr/>
        </p:nvSpPr>
        <p:spPr>
          <a:xfrm>
            <a:off x="65714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3DF24344-3A50-684B-8F2D-E1D9A2FBC989}"/>
              </a:ext>
            </a:extLst>
          </p:cNvPr>
          <p:cNvSpPr/>
          <p:nvPr/>
        </p:nvSpPr>
        <p:spPr>
          <a:xfrm>
            <a:off x="71810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51B2007E-593B-EA40-8DC5-8439B83A7872}"/>
              </a:ext>
            </a:extLst>
          </p:cNvPr>
          <p:cNvSpPr/>
          <p:nvPr/>
        </p:nvSpPr>
        <p:spPr>
          <a:xfrm>
            <a:off x="77906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53CF0A20-683C-134B-BD0D-DEA7DCAD019F}"/>
              </a:ext>
            </a:extLst>
          </p:cNvPr>
          <p:cNvSpPr/>
          <p:nvPr/>
        </p:nvSpPr>
        <p:spPr>
          <a:xfrm>
            <a:off x="84002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0DAD705-162C-D54E-BE99-EDED630C7B81}"/>
              </a:ext>
            </a:extLst>
          </p:cNvPr>
          <p:cNvSpPr/>
          <p:nvPr/>
        </p:nvSpPr>
        <p:spPr>
          <a:xfrm>
            <a:off x="59618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D10BBAD9-AF77-AB4A-AD91-6975BAA2E563}"/>
              </a:ext>
            </a:extLst>
          </p:cNvPr>
          <p:cNvSpPr/>
          <p:nvPr/>
        </p:nvSpPr>
        <p:spPr>
          <a:xfrm>
            <a:off x="90098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4AC493D7-E6FB-1948-BDE0-9E116452564C}"/>
              </a:ext>
            </a:extLst>
          </p:cNvPr>
          <p:cNvSpPr/>
          <p:nvPr/>
        </p:nvSpPr>
        <p:spPr>
          <a:xfrm>
            <a:off x="96194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18CC294B-DD1F-D345-8448-944E0493C7C0}"/>
              </a:ext>
            </a:extLst>
          </p:cNvPr>
          <p:cNvSpPr/>
          <p:nvPr/>
        </p:nvSpPr>
        <p:spPr>
          <a:xfrm>
            <a:off x="102290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872F418C-7179-AE44-82E0-0A9B85B4EBCA}"/>
              </a:ext>
            </a:extLst>
          </p:cNvPr>
          <p:cNvCxnSpPr>
            <a:cxnSpLocks/>
          </p:cNvCxnSpPr>
          <p:nvPr/>
        </p:nvCxnSpPr>
        <p:spPr>
          <a:xfrm flipV="1">
            <a:off x="6242306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ADD9723-8BE0-1948-A02B-D5E95A5AD13D}"/>
              </a:ext>
            </a:extLst>
          </p:cNvPr>
          <p:cNvSpPr txBox="1"/>
          <p:nvPr/>
        </p:nvSpPr>
        <p:spPr>
          <a:xfrm>
            <a:off x="6009247" y="147812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C11D04FB-0A28-DD4E-801B-29B79498AA2D}"/>
              </a:ext>
            </a:extLst>
          </p:cNvPr>
          <p:cNvCxnSpPr>
            <a:cxnSpLocks/>
          </p:cNvCxnSpPr>
          <p:nvPr/>
        </p:nvCxnSpPr>
        <p:spPr>
          <a:xfrm flipV="1">
            <a:off x="9078086" y="1147755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1A8B725-3CC2-4249-82DD-00C4D65C0ECB}"/>
              </a:ext>
            </a:extLst>
          </p:cNvPr>
          <p:cNvSpPr txBox="1"/>
          <p:nvPr/>
        </p:nvSpPr>
        <p:spPr>
          <a:xfrm>
            <a:off x="8588941" y="167314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9167F176-05A6-F546-974B-454D16CB3BA8}"/>
              </a:ext>
            </a:extLst>
          </p:cNvPr>
          <p:cNvSpPr/>
          <p:nvPr/>
        </p:nvSpPr>
        <p:spPr>
          <a:xfrm>
            <a:off x="1341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B4DC8C3-6491-A84C-9D3D-997DF1581331}"/>
              </a:ext>
            </a:extLst>
          </p:cNvPr>
          <p:cNvSpPr/>
          <p:nvPr/>
        </p:nvSpPr>
        <p:spPr>
          <a:xfrm>
            <a:off x="7437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31903EE7-D64F-954F-B018-E692A411E0ED}"/>
              </a:ext>
            </a:extLst>
          </p:cNvPr>
          <p:cNvSpPr/>
          <p:nvPr/>
        </p:nvSpPr>
        <p:spPr>
          <a:xfrm>
            <a:off x="13533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EFB08D54-7297-EC42-83B4-5AB9DB4756FD}"/>
              </a:ext>
            </a:extLst>
          </p:cNvPr>
          <p:cNvSpPr/>
          <p:nvPr/>
        </p:nvSpPr>
        <p:spPr>
          <a:xfrm>
            <a:off x="19629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062B1955-1490-4E4B-9BDF-B4FCC3FB8FC3}"/>
              </a:ext>
            </a:extLst>
          </p:cNvPr>
          <p:cNvSpPr/>
          <p:nvPr/>
        </p:nvSpPr>
        <p:spPr>
          <a:xfrm>
            <a:off x="25725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FEF34E59-B213-F542-8385-7028C03225D0}"/>
              </a:ext>
            </a:extLst>
          </p:cNvPr>
          <p:cNvSpPr/>
          <p:nvPr/>
        </p:nvSpPr>
        <p:spPr>
          <a:xfrm>
            <a:off x="31821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C0C661AD-4705-A84A-BC26-410C9A346797}"/>
              </a:ext>
            </a:extLst>
          </p:cNvPr>
          <p:cNvSpPr/>
          <p:nvPr/>
        </p:nvSpPr>
        <p:spPr>
          <a:xfrm>
            <a:off x="37917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8D1CD15D-954D-E146-877C-172CA8706B15}"/>
              </a:ext>
            </a:extLst>
          </p:cNvPr>
          <p:cNvSpPr/>
          <p:nvPr/>
        </p:nvSpPr>
        <p:spPr>
          <a:xfrm>
            <a:off x="44013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48A78B45-4636-B345-8750-934A2B348D18}"/>
              </a:ext>
            </a:extLst>
          </p:cNvPr>
          <p:cNvCxnSpPr>
            <a:cxnSpLocks/>
          </p:cNvCxnSpPr>
          <p:nvPr/>
        </p:nvCxnSpPr>
        <p:spPr>
          <a:xfrm flipV="1">
            <a:off x="414528" y="291688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AB11396E-A3D0-4D4E-9BE6-4F5F7C9315E1}"/>
              </a:ext>
            </a:extLst>
          </p:cNvPr>
          <p:cNvSpPr txBox="1"/>
          <p:nvPr/>
        </p:nvSpPr>
        <p:spPr>
          <a:xfrm>
            <a:off x="181469" y="327334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40056881-D9CC-7745-9676-02ED92C693BE}"/>
              </a:ext>
            </a:extLst>
          </p:cNvPr>
          <p:cNvCxnSpPr>
            <a:cxnSpLocks/>
          </p:cNvCxnSpPr>
          <p:nvPr/>
        </p:nvCxnSpPr>
        <p:spPr>
          <a:xfrm flipV="1">
            <a:off x="1026504" y="291688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6FDE00C-F62A-2B4C-949C-688651A71AAD}"/>
              </a:ext>
            </a:extLst>
          </p:cNvPr>
          <p:cNvSpPr txBox="1"/>
          <p:nvPr/>
        </p:nvSpPr>
        <p:spPr>
          <a:xfrm>
            <a:off x="668786" y="348643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4E313451-A2B2-AA40-AAC3-6294F9132F0E}"/>
              </a:ext>
            </a:extLst>
          </p:cNvPr>
          <p:cNvSpPr/>
          <p:nvPr/>
        </p:nvSpPr>
        <p:spPr>
          <a:xfrm>
            <a:off x="59145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5801DD6C-0A66-E94D-A994-1F6C2ACD8C90}"/>
              </a:ext>
            </a:extLst>
          </p:cNvPr>
          <p:cNvSpPr/>
          <p:nvPr/>
        </p:nvSpPr>
        <p:spPr>
          <a:xfrm>
            <a:off x="65241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3A88F084-58E1-A94E-B94C-7799C41DA894}"/>
              </a:ext>
            </a:extLst>
          </p:cNvPr>
          <p:cNvSpPr/>
          <p:nvPr/>
        </p:nvSpPr>
        <p:spPr>
          <a:xfrm>
            <a:off x="71337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A3729F1A-3E12-344A-A11A-CF64C189C3FA}"/>
              </a:ext>
            </a:extLst>
          </p:cNvPr>
          <p:cNvSpPr/>
          <p:nvPr/>
        </p:nvSpPr>
        <p:spPr>
          <a:xfrm>
            <a:off x="77433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3CCC764E-C237-E44C-AF70-3E09A8E0803F}"/>
              </a:ext>
            </a:extLst>
          </p:cNvPr>
          <p:cNvSpPr/>
          <p:nvPr/>
        </p:nvSpPr>
        <p:spPr>
          <a:xfrm>
            <a:off x="83529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EBB17218-C919-7040-9FCF-5A6D80354239}"/>
              </a:ext>
            </a:extLst>
          </p:cNvPr>
          <p:cNvSpPr/>
          <p:nvPr/>
        </p:nvSpPr>
        <p:spPr>
          <a:xfrm>
            <a:off x="89625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5AE32E4F-7D58-3443-A106-87D8D296919D}"/>
              </a:ext>
            </a:extLst>
          </p:cNvPr>
          <p:cNvSpPr/>
          <p:nvPr/>
        </p:nvSpPr>
        <p:spPr>
          <a:xfrm>
            <a:off x="95721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F2CF07EF-CB66-3647-A0FF-D3E644EA3E27}"/>
              </a:ext>
            </a:extLst>
          </p:cNvPr>
          <p:cNvSpPr/>
          <p:nvPr/>
        </p:nvSpPr>
        <p:spPr>
          <a:xfrm>
            <a:off x="101817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BEC3B022-0C62-DD4F-BD26-B8BDFBC45EBE}"/>
              </a:ext>
            </a:extLst>
          </p:cNvPr>
          <p:cNvCxnSpPr>
            <a:cxnSpLocks/>
          </p:cNvCxnSpPr>
          <p:nvPr/>
        </p:nvCxnSpPr>
        <p:spPr>
          <a:xfrm flipV="1">
            <a:off x="6841574" y="2945312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464E3DFF-A169-9A4A-B644-7CF9E449DD6B}"/>
              </a:ext>
            </a:extLst>
          </p:cNvPr>
          <p:cNvSpPr txBox="1"/>
          <p:nvPr/>
        </p:nvSpPr>
        <p:spPr>
          <a:xfrm>
            <a:off x="6608515" y="330177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361037B-C068-6E43-84ED-41E6EFEF594E}"/>
              </a:ext>
            </a:extLst>
          </p:cNvPr>
          <p:cNvCxnSpPr>
            <a:cxnSpLocks/>
          </p:cNvCxnSpPr>
          <p:nvPr/>
        </p:nvCxnSpPr>
        <p:spPr>
          <a:xfrm flipV="1">
            <a:off x="6606378" y="2966021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74CD7246-22D3-5447-985A-6CD1AD8E5667}"/>
              </a:ext>
            </a:extLst>
          </p:cNvPr>
          <p:cNvSpPr txBox="1"/>
          <p:nvPr/>
        </p:nvSpPr>
        <p:spPr>
          <a:xfrm>
            <a:off x="6137949" y="347598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86FE10D1-7634-1045-8F56-83082CA85B32}"/>
              </a:ext>
            </a:extLst>
          </p:cNvPr>
          <p:cNvCxnSpPr>
            <a:cxnSpLocks/>
          </p:cNvCxnSpPr>
          <p:nvPr/>
        </p:nvCxnSpPr>
        <p:spPr>
          <a:xfrm flipV="1">
            <a:off x="1130264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1931C4C-A310-494D-89E4-F2B9798FA0A2}"/>
              </a:ext>
            </a:extLst>
          </p:cNvPr>
          <p:cNvSpPr txBox="1"/>
          <p:nvPr/>
        </p:nvSpPr>
        <p:spPr>
          <a:xfrm>
            <a:off x="883241" y="148214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92EDCBCA-5670-6741-9FE9-8EC56DEED26D}"/>
              </a:ext>
            </a:extLst>
          </p:cNvPr>
          <p:cNvCxnSpPr>
            <a:cxnSpLocks/>
          </p:cNvCxnSpPr>
          <p:nvPr/>
        </p:nvCxnSpPr>
        <p:spPr>
          <a:xfrm flipV="1">
            <a:off x="9325109" y="1128099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6387A99D-8710-EE41-BD64-41D104DA1C39}"/>
              </a:ext>
            </a:extLst>
          </p:cNvPr>
          <p:cNvSpPr txBox="1"/>
          <p:nvPr/>
        </p:nvSpPr>
        <p:spPr>
          <a:xfrm>
            <a:off x="9078086" y="148857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877B5F65-EFFD-504E-B61F-BC39B7620338}"/>
              </a:ext>
            </a:extLst>
          </p:cNvPr>
          <p:cNvCxnSpPr>
            <a:cxnSpLocks/>
          </p:cNvCxnSpPr>
          <p:nvPr/>
        </p:nvCxnSpPr>
        <p:spPr>
          <a:xfrm flipV="1">
            <a:off x="1255005" y="290997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53D67E5-7B09-4249-A0F0-A03DBCAF6F57}"/>
              </a:ext>
            </a:extLst>
          </p:cNvPr>
          <p:cNvSpPr txBox="1"/>
          <p:nvPr/>
        </p:nvSpPr>
        <p:spPr>
          <a:xfrm>
            <a:off x="1007982" y="327045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1E4FC5B9-8486-274E-9DD5-946A550F4063}"/>
              </a:ext>
            </a:extLst>
          </p:cNvPr>
          <p:cNvCxnSpPr>
            <a:cxnSpLocks/>
          </p:cNvCxnSpPr>
          <p:nvPr/>
        </p:nvCxnSpPr>
        <p:spPr>
          <a:xfrm flipV="1">
            <a:off x="7380755" y="2924662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843A2B37-EAFB-5341-99D2-9A422A6B6A1F}"/>
              </a:ext>
            </a:extLst>
          </p:cNvPr>
          <p:cNvSpPr txBox="1"/>
          <p:nvPr/>
        </p:nvSpPr>
        <p:spPr>
          <a:xfrm>
            <a:off x="7133732" y="328514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DD0C55DD-36A9-8849-A0FF-875E6F392437}"/>
              </a:ext>
            </a:extLst>
          </p:cNvPr>
          <p:cNvCxnSpPr/>
          <p:nvPr/>
        </p:nvCxnSpPr>
        <p:spPr>
          <a:xfrm>
            <a:off x="134112" y="2159770"/>
            <a:ext cx="12057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7C55778B-743B-5247-A703-A6FCC28F5122}"/>
              </a:ext>
            </a:extLst>
          </p:cNvPr>
          <p:cNvSpPr/>
          <p:nvPr/>
        </p:nvSpPr>
        <p:spPr>
          <a:xfrm>
            <a:off x="867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BA539E9E-CE49-F44B-82D6-32A5E7D7B69C}"/>
              </a:ext>
            </a:extLst>
          </p:cNvPr>
          <p:cNvSpPr/>
          <p:nvPr/>
        </p:nvSpPr>
        <p:spPr>
          <a:xfrm>
            <a:off x="6963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7734001E-8BDB-914C-BC81-A5CB200F3499}"/>
              </a:ext>
            </a:extLst>
          </p:cNvPr>
          <p:cNvSpPr/>
          <p:nvPr/>
        </p:nvSpPr>
        <p:spPr>
          <a:xfrm>
            <a:off x="13059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133B109B-FD92-8C41-B3BC-1D67D145D1B2}"/>
              </a:ext>
            </a:extLst>
          </p:cNvPr>
          <p:cNvSpPr/>
          <p:nvPr/>
        </p:nvSpPr>
        <p:spPr>
          <a:xfrm>
            <a:off x="19155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74" name="圆角矩形 73">
            <a:extLst>
              <a:ext uri="{FF2B5EF4-FFF2-40B4-BE49-F238E27FC236}">
                <a16:creationId xmlns:a16="http://schemas.microsoft.com/office/drawing/2014/main" id="{D6575BF6-E064-EE44-B743-E1E20DD9F8F1}"/>
              </a:ext>
            </a:extLst>
          </p:cNvPr>
          <p:cNvSpPr/>
          <p:nvPr/>
        </p:nvSpPr>
        <p:spPr>
          <a:xfrm>
            <a:off x="25251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75" name="圆角矩形 74">
            <a:extLst>
              <a:ext uri="{FF2B5EF4-FFF2-40B4-BE49-F238E27FC236}">
                <a16:creationId xmlns:a16="http://schemas.microsoft.com/office/drawing/2014/main" id="{1CF0BA43-3A7B-A045-AD4C-0276D6E0142A}"/>
              </a:ext>
            </a:extLst>
          </p:cNvPr>
          <p:cNvSpPr/>
          <p:nvPr/>
        </p:nvSpPr>
        <p:spPr>
          <a:xfrm>
            <a:off x="31347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76" name="圆角矩形 75">
            <a:extLst>
              <a:ext uri="{FF2B5EF4-FFF2-40B4-BE49-F238E27FC236}">
                <a16:creationId xmlns:a16="http://schemas.microsoft.com/office/drawing/2014/main" id="{B80D725E-B14F-9C48-98F4-CCEA8CB9F3DA}"/>
              </a:ext>
            </a:extLst>
          </p:cNvPr>
          <p:cNvSpPr/>
          <p:nvPr/>
        </p:nvSpPr>
        <p:spPr>
          <a:xfrm>
            <a:off x="37443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77" name="圆角矩形 76">
            <a:extLst>
              <a:ext uri="{FF2B5EF4-FFF2-40B4-BE49-F238E27FC236}">
                <a16:creationId xmlns:a16="http://schemas.microsoft.com/office/drawing/2014/main" id="{A1A8CB2C-C9EA-B242-8F30-EB436D18D90D}"/>
              </a:ext>
            </a:extLst>
          </p:cNvPr>
          <p:cNvSpPr/>
          <p:nvPr/>
        </p:nvSpPr>
        <p:spPr>
          <a:xfrm>
            <a:off x="43539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13BAB4C9-7A41-8640-9ABA-6E033F76CBB9}"/>
              </a:ext>
            </a:extLst>
          </p:cNvPr>
          <p:cNvCxnSpPr>
            <a:cxnSpLocks/>
          </p:cNvCxnSpPr>
          <p:nvPr/>
        </p:nvCxnSpPr>
        <p:spPr>
          <a:xfrm flipV="1">
            <a:off x="1013796" y="4597165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0C08C153-30FB-A648-9463-8F64872AB1A9}"/>
              </a:ext>
            </a:extLst>
          </p:cNvPr>
          <p:cNvSpPr txBox="1"/>
          <p:nvPr/>
        </p:nvSpPr>
        <p:spPr>
          <a:xfrm>
            <a:off x="780737" y="495362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27B26D99-F588-9049-97DC-953EA49957F5}"/>
              </a:ext>
            </a:extLst>
          </p:cNvPr>
          <p:cNvCxnSpPr>
            <a:cxnSpLocks/>
          </p:cNvCxnSpPr>
          <p:nvPr/>
        </p:nvCxnSpPr>
        <p:spPr>
          <a:xfrm flipV="1">
            <a:off x="778600" y="461787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6F05DA13-24C0-6D45-B455-F423D8E0210B}"/>
              </a:ext>
            </a:extLst>
          </p:cNvPr>
          <p:cNvSpPr txBox="1"/>
          <p:nvPr/>
        </p:nvSpPr>
        <p:spPr>
          <a:xfrm>
            <a:off x="310171" y="512784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8DDC023D-35D1-534F-850B-95FA0EBCDC7D}"/>
              </a:ext>
            </a:extLst>
          </p:cNvPr>
          <p:cNvCxnSpPr>
            <a:cxnSpLocks/>
          </p:cNvCxnSpPr>
          <p:nvPr/>
        </p:nvCxnSpPr>
        <p:spPr>
          <a:xfrm flipV="1">
            <a:off x="3381777" y="4590255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F3BF2E7B-7F80-854A-A157-C245A91EE19A}"/>
              </a:ext>
            </a:extLst>
          </p:cNvPr>
          <p:cNvSpPr txBox="1"/>
          <p:nvPr/>
        </p:nvSpPr>
        <p:spPr>
          <a:xfrm>
            <a:off x="3134754" y="495073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C9C9BD02-CA96-A545-A8A4-14C42FD2D953}"/>
              </a:ext>
            </a:extLst>
          </p:cNvPr>
          <p:cNvSpPr/>
          <p:nvPr/>
        </p:nvSpPr>
        <p:spPr>
          <a:xfrm>
            <a:off x="59145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85" name="圆角矩形 84">
            <a:extLst>
              <a:ext uri="{FF2B5EF4-FFF2-40B4-BE49-F238E27FC236}">
                <a16:creationId xmlns:a16="http://schemas.microsoft.com/office/drawing/2014/main" id="{6C0A0EAF-8778-424D-932C-14692CB45D4E}"/>
              </a:ext>
            </a:extLst>
          </p:cNvPr>
          <p:cNvSpPr/>
          <p:nvPr/>
        </p:nvSpPr>
        <p:spPr>
          <a:xfrm>
            <a:off x="65241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86" name="圆角矩形 85">
            <a:extLst>
              <a:ext uri="{FF2B5EF4-FFF2-40B4-BE49-F238E27FC236}">
                <a16:creationId xmlns:a16="http://schemas.microsoft.com/office/drawing/2014/main" id="{161ACCD9-68DB-364F-8018-519B4A3CBA1D}"/>
              </a:ext>
            </a:extLst>
          </p:cNvPr>
          <p:cNvSpPr/>
          <p:nvPr/>
        </p:nvSpPr>
        <p:spPr>
          <a:xfrm>
            <a:off x="7133732" y="4230208"/>
            <a:ext cx="609600" cy="499872"/>
          </a:xfrm>
          <a:prstGeom prst="round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strike="sngStrike" dirty="0"/>
              <a:t>5</a:t>
            </a:r>
            <a:endParaRPr kumimoji="1" lang="zh-CN" altLang="en-US" sz="2400" b="1" strike="sngStrike" dirty="0"/>
          </a:p>
        </p:txBody>
      </p:sp>
      <p:sp>
        <p:nvSpPr>
          <p:cNvPr id="87" name="圆角矩形 86">
            <a:extLst>
              <a:ext uri="{FF2B5EF4-FFF2-40B4-BE49-F238E27FC236}">
                <a16:creationId xmlns:a16="http://schemas.microsoft.com/office/drawing/2014/main" id="{F0CD68AE-6C03-194A-9519-C39D5C044CC7}"/>
              </a:ext>
            </a:extLst>
          </p:cNvPr>
          <p:cNvSpPr/>
          <p:nvPr/>
        </p:nvSpPr>
        <p:spPr>
          <a:xfrm>
            <a:off x="7743332" y="4230208"/>
            <a:ext cx="609600" cy="499872"/>
          </a:xfrm>
          <a:prstGeom prst="round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strike="sngStrike" dirty="0"/>
              <a:t>5</a:t>
            </a:r>
            <a:endParaRPr kumimoji="1" lang="zh-CN" altLang="en-US" sz="2400" b="1" strike="sngStrike" dirty="0"/>
          </a:p>
        </p:txBody>
      </p:sp>
      <p:sp>
        <p:nvSpPr>
          <p:cNvPr id="88" name="圆角矩形 87">
            <a:extLst>
              <a:ext uri="{FF2B5EF4-FFF2-40B4-BE49-F238E27FC236}">
                <a16:creationId xmlns:a16="http://schemas.microsoft.com/office/drawing/2014/main" id="{EC6C5538-A921-D943-8659-9C59EFDA7AC5}"/>
              </a:ext>
            </a:extLst>
          </p:cNvPr>
          <p:cNvSpPr/>
          <p:nvPr/>
        </p:nvSpPr>
        <p:spPr>
          <a:xfrm>
            <a:off x="8352932" y="4230208"/>
            <a:ext cx="609600" cy="499872"/>
          </a:xfrm>
          <a:prstGeom prst="round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strike="sngStrike" dirty="0"/>
              <a:t>5</a:t>
            </a:r>
            <a:endParaRPr kumimoji="1" lang="zh-CN" altLang="en-US" sz="2400" b="1" strike="sngStrike" dirty="0"/>
          </a:p>
        </p:txBody>
      </p:sp>
      <p:sp>
        <p:nvSpPr>
          <p:cNvPr id="89" name="圆角矩形 88">
            <a:extLst>
              <a:ext uri="{FF2B5EF4-FFF2-40B4-BE49-F238E27FC236}">
                <a16:creationId xmlns:a16="http://schemas.microsoft.com/office/drawing/2014/main" id="{5E922720-EFDF-B54A-892F-C53A5D4321F4}"/>
              </a:ext>
            </a:extLst>
          </p:cNvPr>
          <p:cNvSpPr/>
          <p:nvPr/>
        </p:nvSpPr>
        <p:spPr>
          <a:xfrm>
            <a:off x="89625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90" name="圆角矩形 89">
            <a:extLst>
              <a:ext uri="{FF2B5EF4-FFF2-40B4-BE49-F238E27FC236}">
                <a16:creationId xmlns:a16="http://schemas.microsoft.com/office/drawing/2014/main" id="{FA3F9C66-48F1-734C-9DA3-E5337239F349}"/>
              </a:ext>
            </a:extLst>
          </p:cNvPr>
          <p:cNvSpPr/>
          <p:nvPr/>
        </p:nvSpPr>
        <p:spPr>
          <a:xfrm>
            <a:off x="95721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CE443E6E-07C0-FB41-93E8-5609F1086F89}"/>
              </a:ext>
            </a:extLst>
          </p:cNvPr>
          <p:cNvSpPr/>
          <p:nvPr/>
        </p:nvSpPr>
        <p:spPr>
          <a:xfrm>
            <a:off x="101817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DFDA2662-537B-F649-8936-E1F8CE5BB7F5}"/>
              </a:ext>
            </a:extLst>
          </p:cNvPr>
          <p:cNvCxnSpPr>
            <a:cxnSpLocks/>
          </p:cNvCxnSpPr>
          <p:nvPr/>
        </p:nvCxnSpPr>
        <p:spPr>
          <a:xfrm flipV="1">
            <a:off x="6841574" y="475850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DE45E5D7-AE33-864E-AD46-78896DBB68AB}"/>
              </a:ext>
            </a:extLst>
          </p:cNvPr>
          <p:cNvSpPr txBox="1"/>
          <p:nvPr/>
        </p:nvSpPr>
        <p:spPr>
          <a:xfrm>
            <a:off x="6608515" y="511496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D991879F-2D56-234B-B6F7-46E0BC2384C8}"/>
              </a:ext>
            </a:extLst>
          </p:cNvPr>
          <p:cNvCxnSpPr>
            <a:cxnSpLocks/>
          </p:cNvCxnSpPr>
          <p:nvPr/>
        </p:nvCxnSpPr>
        <p:spPr>
          <a:xfrm flipV="1">
            <a:off x="6606378" y="4779217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4322680D-6BFF-B744-8EC5-C2862A54FD36}"/>
              </a:ext>
            </a:extLst>
          </p:cNvPr>
          <p:cNvSpPr txBox="1"/>
          <p:nvPr/>
        </p:nvSpPr>
        <p:spPr>
          <a:xfrm>
            <a:off x="6137949" y="528918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1F33F366-8AEB-7241-B738-C0C72D25558E}"/>
              </a:ext>
            </a:extLst>
          </p:cNvPr>
          <p:cNvCxnSpPr>
            <a:cxnSpLocks/>
          </p:cNvCxnSpPr>
          <p:nvPr/>
        </p:nvCxnSpPr>
        <p:spPr>
          <a:xfrm flipV="1">
            <a:off x="9209555" y="475159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4D39EBF4-433C-9E45-983D-394E4013CB96}"/>
              </a:ext>
            </a:extLst>
          </p:cNvPr>
          <p:cNvSpPr txBox="1"/>
          <p:nvPr/>
        </p:nvSpPr>
        <p:spPr>
          <a:xfrm>
            <a:off x="8962532" y="511207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42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C893A65-A5EF-0947-B42E-33A5DC4F8935}"/>
              </a:ext>
            </a:extLst>
          </p:cNvPr>
          <p:cNvSpPr/>
          <p:nvPr/>
        </p:nvSpPr>
        <p:spPr>
          <a:xfrm>
            <a:off x="0" y="129174"/>
            <a:ext cx="2957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_07_NextNodeInBinaryTrees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5CBCC3-EB33-6346-B952-E88754927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458"/>
            <a:ext cx="5576161" cy="480547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2B1FC69-42BE-5244-B18A-5051A159EE76}"/>
              </a:ext>
            </a:extLst>
          </p:cNvPr>
          <p:cNvSpPr/>
          <p:nvPr/>
        </p:nvSpPr>
        <p:spPr>
          <a:xfrm>
            <a:off x="5576161" y="49850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中序遍历结果：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/>
              <a:t>DBHEIAFCG</a:t>
            </a:r>
          </a:p>
          <a:p>
            <a:endParaRPr lang="en-US" altLang="zh-CN" dirty="0"/>
          </a:p>
          <a:p>
            <a:r>
              <a:rPr lang="zh-CN" altLang="en-US" dirty="0"/>
              <a:t>三种情况：</a:t>
            </a:r>
          </a:p>
          <a:p>
            <a:endParaRPr lang="zh-CN" altLang="en-US" dirty="0"/>
          </a:p>
          <a:p>
            <a:r>
              <a:rPr lang="zh-CN" altLang="en-US" dirty="0"/>
              <a:t>1、有右子树，下一结点是右子树中的最左结点，例如 B，下一结点是 H</a:t>
            </a:r>
          </a:p>
          <a:p>
            <a:endParaRPr lang="zh-CN" altLang="en-US" dirty="0"/>
          </a:p>
          <a:p>
            <a:r>
              <a:rPr lang="zh-CN" altLang="en-US" dirty="0"/>
              <a:t>2、没右子树，如</a:t>
            </a:r>
            <a:r>
              <a:rPr lang="en-US" altLang="zh-CN" dirty="0"/>
              <a:t>:D</a:t>
            </a:r>
            <a:r>
              <a:rPr lang="zh-CN" altLang="en-US" dirty="0"/>
              <a:t> </a:t>
            </a:r>
            <a:r>
              <a:rPr lang="en-US" altLang="zh-CN" dirty="0"/>
              <a:t>H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  <a:r>
              <a:rPr lang="zh-CN" altLang="en-US" dirty="0"/>
              <a:t> </a:t>
            </a:r>
            <a:r>
              <a:rPr lang="en-US" altLang="zh-CN" dirty="0"/>
              <a:t>G</a:t>
            </a:r>
            <a:endParaRPr lang="zh-CN" altLang="en-US" dirty="0"/>
          </a:p>
          <a:p>
            <a:r>
              <a:rPr lang="zh-CN" altLang="en-US" dirty="0"/>
              <a:t>如果该节点是其父节点的左孩子，则返回父节点 如</a:t>
            </a:r>
            <a:r>
              <a:rPr lang="en-US" altLang="zh-CN" dirty="0"/>
              <a:t>DHF</a:t>
            </a:r>
            <a:r>
              <a:rPr lang="zh-CN" altLang="en-US" dirty="0"/>
              <a:t>；否则继续向上遍历其父节点的父节点，重复之前的判断，返回结果</a:t>
            </a:r>
          </a:p>
        </p:txBody>
      </p:sp>
    </p:spTree>
    <p:extLst>
      <p:ext uri="{BB962C8B-B14F-4D97-AF65-F5344CB8AC3E}">
        <p14:creationId xmlns:p14="http://schemas.microsoft.com/office/powerpoint/2010/main" val="317880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14524</TotalTime>
  <Words>657</Words>
  <Application>Microsoft Macintosh PowerPoint</Application>
  <PresentationFormat>宽屏</PresentationFormat>
  <Paragraphs>209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Microsoft YaHei</vt:lpstr>
      <vt:lpstr>Arial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 恩平</dc:creator>
  <cp:lastModifiedBy>蒋 恩平</cp:lastModifiedBy>
  <cp:revision>88</cp:revision>
  <dcterms:created xsi:type="dcterms:W3CDTF">2019-12-05T00:06:53Z</dcterms:created>
  <dcterms:modified xsi:type="dcterms:W3CDTF">2019-12-17T07:36:09Z</dcterms:modified>
</cp:coreProperties>
</file>