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80560"/>
  </p:normalViewPr>
  <p:slideViewPr>
    <p:cSldViewPr snapToGrid="0" snapToObjects="1">
      <p:cViewPr varScale="1">
        <p:scale>
          <a:sx n="83" d="100"/>
          <a:sy n="83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38BCF4-13C4-4E47-9B6A-623EE0F6B821}"/>
              </a:ext>
            </a:extLst>
          </p:cNvPr>
          <p:cNvSpPr/>
          <p:nvPr/>
        </p:nvSpPr>
        <p:spPr>
          <a:xfrm>
            <a:off x="0" y="12917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_15_NumberOf1InBinary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AC311-951C-5B44-BA55-A07D3EB49E45}"/>
              </a:ext>
            </a:extLst>
          </p:cNvPr>
          <p:cNvSpPr/>
          <p:nvPr/>
        </p:nvSpPr>
        <p:spPr>
          <a:xfrm>
            <a:off x="154983" y="733609"/>
            <a:ext cx="3735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0000 1001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&amp;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左移一位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ECA43F-6ADF-6A48-AFDC-72BCBB391629}"/>
              </a:ext>
            </a:extLst>
          </p:cNvPr>
          <p:cNvSpPr/>
          <p:nvPr/>
        </p:nvSpPr>
        <p:spPr>
          <a:xfrm>
            <a:off x="0" y="14278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_17_Print1ToMaxOfNDigits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3645D01-6E44-344F-A7FB-4B38EAFAAE88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4997B76-980E-414C-9DE5-E3BCDCD069B0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D068F6-93B4-0149-AA99-2350A36EE0D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7A80C8A-41F4-FB4F-9ADB-4A32DCD1FDA4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89CF68-1CF5-2049-BCF3-5D7CECFDC868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01A5C2-8B10-4444-9922-9B1DDF47949E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11C22-4E12-5741-B48A-8931166DBBF4}"/>
              </a:ext>
            </a:extLst>
          </p:cNvPr>
          <p:cNvSpPr/>
          <p:nvPr/>
        </p:nvSpPr>
        <p:spPr>
          <a:xfrm>
            <a:off x="6096000" y="548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中，对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类型字符运行时，直接当做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表对应的整数来对待。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8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893A65-A5EF-0947-B42E-33A5DC4F8935}"/>
              </a:ext>
            </a:extLst>
          </p:cNvPr>
          <p:cNvSpPr/>
          <p:nvPr/>
        </p:nvSpPr>
        <p:spPr>
          <a:xfrm>
            <a:off x="0" y="129174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_07_NextNodeInBinaryTrees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CBCC3-EB33-6346-B952-E8875492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58"/>
            <a:ext cx="5576161" cy="48054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B1FC69-42BE-5244-B18A-5051A159EE76}"/>
              </a:ext>
            </a:extLst>
          </p:cNvPr>
          <p:cNvSpPr/>
          <p:nvPr/>
        </p:nvSpPr>
        <p:spPr>
          <a:xfrm>
            <a:off x="5576161" y="4985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中序遍历结果：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DBHEIAFCG</a:t>
            </a:r>
          </a:p>
          <a:p>
            <a:endParaRPr lang="en-US" altLang="zh-CN" dirty="0"/>
          </a:p>
          <a:p>
            <a:r>
              <a:rPr lang="zh-CN" altLang="en-US" dirty="0"/>
              <a:t>三种情况：</a:t>
            </a:r>
          </a:p>
          <a:p>
            <a:endParaRPr lang="zh-CN" altLang="en-US" dirty="0"/>
          </a:p>
          <a:p>
            <a:r>
              <a:rPr lang="zh-CN" altLang="en-US" dirty="0"/>
              <a:t>1、有右子树，下一结点是右子树中的最左结点，例如 B，下一结点是 H</a:t>
            </a:r>
          </a:p>
          <a:p>
            <a:endParaRPr lang="zh-CN" altLang="en-US" dirty="0"/>
          </a:p>
          <a:p>
            <a:r>
              <a:rPr lang="zh-CN" altLang="en-US" dirty="0"/>
              <a:t>2、没右子树，如</a:t>
            </a:r>
            <a:r>
              <a:rPr lang="en-US" altLang="zh-CN" dirty="0"/>
              <a:t>:D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endParaRPr lang="zh-CN" altLang="en-US" dirty="0"/>
          </a:p>
          <a:p>
            <a:r>
              <a:rPr lang="zh-CN" altLang="en-US" dirty="0"/>
              <a:t>如果该节点是其父节点的左孩子，则返回父节点 如</a:t>
            </a:r>
            <a:r>
              <a:rPr lang="en-US" altLang="zh-CN" dirty="0"/>
              <a:t>DHF</a:t>
            </a:r>
            <a:r>
              <a:rPr lang="zh-CN" altLang="en-US" dirty="0"/>
              <a:t>；否则继续向上遍历其父节点的父节点，重复之前的判断，返回结果</a:t>
            </a:r>
          </a:p>
        </p:txBody>
      </p:sp>
    </p:spTree>
    <p:extLst>
      <p:ext uri="{BB962C8B-B14F-4D97-AF65-F5344CB8AC3E}">
        <p14:creationId xmlns:p14="http://schemas.microsoft.com/office/powerpoint/2010/main" val="317880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310D84-4974-A041-ADF9-0C0E4645D7A7}"/>
              </a:ext>
            </a:extLst>
          </p:cNvPr>
          <p:cNvSpPr/>
          <p:nvPr/>
        </p:nvSpPr>
        <p:spPr>
          <a:xfrm>
            <a:off x="0" y="191168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_19_RegularExpressionsMatching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5AC5F9-1294-7648-81F9-689FF2ECAA80}"/>
              </a:ext>
            </a:extLst>
          </p:cNvPr>
          <p:cNvSpPr/>
          <p:nvPr/>
        </p:nvSpPr>
        <p:spPr>
          <a:xfrm>
            <a:off x="175647" y="1074572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""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9BE38C-600B-F242-83FA-AC4256106919}"/>
              </a:ext>
            </a:extLst>
          </p:cNvPr>
          <p:cNvSpPr/>
          <p:nvPr/>
        </p:nvSpPr>
        <p:spPr>
          <a:xfrm>
            <a:off x="1013228" y="1074572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4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17656</TotalTime>
  <Words>663</Words>
  <Application>Microsoft Macintosh PowerPoint</Application>
  <PresentationFormat>宽屏</PresentationFormat>
  <Paragraphs>212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 YaHei</vt:lpstr>
      <vt:lpstr>SFMono-Regular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90</cp:revision>
  <dcterms:created xsi:type="dcterms:W3CDTF">2019-12-05T00:06:53Z</dcterms:created>
  <dcterms:modified xsi:type="dcterms:W3CDTF">2019-12-26T07:15:21Z</dcterms:modified>
</cp:coreProperties>
</file>