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2829615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end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708583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73</Words>
  <Application>Microsoft Macintosh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14</cp:revision>
  <dcterms:created xsi:type="dcterms:W3CDTF">2019-12-05T00:06:53Z</dcterms:created>
  <dcterms:modified xsi:type="dcterms:W3CDTF">2019-12-05T07:09:44Z</dcterms:modified>
</cp:coreProperties>
</file>