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105" d="100"/>
          <a:sy n="10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341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437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533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629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725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821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917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401312" y="216965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52928" y="26684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96718" y="266952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75632" y="266952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72512" y="30032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60083" y="301952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94144" y="301952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蒋 恩平</cp:lastModifiedBy>
  <cp:revision>8</cp:revision>
  <dcterms:created xsi:type="dcterms:W3CDTF">2019-12-05T00:06:53Z</dcterms:created>
  <dcterms:modified xsi:type="dcterms:W3CDTF">2019-12-05T00:22:52Z</dcterms:modified>
</cp:coreProperties>
</file>