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C04D-29A6-46C1-8B8F-5B9685D6E2F4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0A0C-9766-4E49-BFF2-CB29EC32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06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C04D-29A6-46C1-8B8F-5B9685D6E2F4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0A0C-9766-4E49-BFF2-CB29EC32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46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C04D-29A6-46C1-8B8F-5B9685D6E2F4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0A0C-9766-4E49-BFF2-CB29EC32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55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C04D-29A6-46C1-8B8F-5B9685D6E2F4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0A0C-9766-4E49-BFF2-CB29EC320EC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786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C04D-29A6-46C1-8B8F-5B9685D6E2F4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0A0C-9766-4E49-BFF2-CB29EC32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469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C04D-29A6-46C1-8B8F-5B9685D6E2F4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0A0C-9766-4E49-BFF2-CB29EC32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053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C04D-29A6-46C1-8B8F-5B9685D6E2F4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0A0C-9766-4E49-BFF2-CB29EC32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742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C04D-29A6-46C1-8B8F-5B9685D6E2F4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0A0C-9766-4E49-BFF2-CB29EC32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627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C04D-29A6-46C1-8B8F-5B9685D6E2F4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0A0C-9766-4E49-BFF2-CB29EC32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50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C04D-29A6-46C1-8B8F-5B9685D6E2F4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0A0C-9766-4E49-BFF2-CB29EC32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66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C04D-29A6-46C1-8B8F-5B9685D6E2F4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0A0C-9766-4E49-BFF2-CB29EC32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51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C04D-29A6-46C1-8B8F-5B9685D6E2F4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0A0C-9766-4E49-BFF2-CB29EC32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8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C04D-29A6-46C1-8B8F-5B9685D6E2F4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0A0C-9766-4E49-BFF2-CB29EC32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97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C04D-29A6-46C1-8B8F-5B9685D6E2F4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0A0C-9766-4E49-BFF2-CB29EC32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74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C04D-29A6-46C1-8B8F-5B9685D6E2F4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0A0C-9766-4E49-BFF2-CB29EC32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60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C04D-29A6-46C1-8B8F-5B9685D6E2F4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0A0C-9766-4E49-BFF2-CB29EC32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44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C04D-29A6-46C1-8B8F-5B9685D6E2F4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0A0C-9766-4E49-BFF2-CB29EC32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36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4AC04D-29A6-46C1-8B8F-5B9685D6E2F4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30A0C-9766-4E49-BFF2-CB29EC320E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739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A20C4-DE40-9921-4CD1-CB47FC7CA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Universal Website Scrapper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28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FC6774FF-2F0B-54C3-552E-F239CA080D42}"/>
              </a:ext>
            </a:extLst>
          </p:cNvPr>
          <p:cNvSpPr/>
          <p:nvPr/>
        </p:nvSpPr>
        <p:spPr>
          <a:xfrm>
            <a:off x="1670670" y="998876"/>
            <a:ext cx="1284565" cy="6708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3736B5-EF46-B6EF-2098-DC1F03C031B0}"/>
              </a:ext>
            </a:extLst>
          </p:cNvPr>
          <p:cNvCxnSpPr>
            <a:stCxn id="8" idx="6"/>
          </p:cNvCxnSpPr>
          <p:nvPr/>
        </p:nvCxnSpPr>
        <p:spPr>
          <a:xfrm flipV="1">
            <a:off x="2955235" y="1325217"/>
            <a:ext cx="887895" cy="9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CE3610-B845-1BB1-3A8D-0C3ADBECFF80}"/>
              </a:ext>
            </a:extLst>
          </p:cNvPr>
          <p:cNvSpPr/>
          <p:nvPr/>
        </p:nvSpPr>
        <p:spPr>
          <a:xfrm>
            <a:off x="3947438" y="858140"/>
            <a:ext cx="1537252" cy="8068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crawling Process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C99832-42A7-9CAA-E9AE-8DD334DDCEFB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716064" y="1665002"/>
            <a:ext cx="0" cy="49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B0AFAE67-F1B3-1557-9D25-CF9D89E21889}"/>
              </a:ext>
            </a:extLst>
          </p:cNvPr>
          <p:cNvSpPr/>
          <p:nvPr/>
        </p:nvSpPr>
        <p:spPr>
          <a:xfrm>
            <a:off x="3896139" y="2160104"/>
            <a:ext cx="1431233" cy="1501640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HTML script from website that have specific patterns</a:t>
            </a:r>
            <a:endParaRPr lang="en-IN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1636BC-11B3-0C90-4B65-6F52F6B1D2FC}"/>
              </a:ext>
            </a:extLst>
          </p:cNvPr>
          <p:cNvCxnSpPr>
            <a:cxnSpLocks/>
          </p:cNvCxnSpPr>
          <p:nvPr/>
        </p:nvCxnSpPr>
        <p:spPr>
          <a:xfrm flipH="1">
            <a:off x="4691267" y="3661744"/>
            <a:ext cx="1" cy="68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7C40065-80B9-A92A-6590-9BBE835F43AE}"/>
              </a:ext>
            </a:extLst>
          </p:cNvPr>
          <p:cNvSpPr/>
          <p:nvPr/>
        </p:nvSpPr>
        <p:spPr>
          <a:xfrm>
            <a:off x="3947438" y="4156847"/>
            <a:ext cx="1537240" cy="10361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Retrieve data from website source</a:t>
            </a:r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BFFC9B-BBED-7801-7605-FFF7F4494FDD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484678" y="4674923"/>
            <a:ext cx="942626" cy="9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mond 27">
            <a:extLst>
              <a:ext uri="{FF2B5EF4-FFF2-40B4-BE49-F238E27FC236}">
                <a16:creationId xmlns:a16="http://schemas.microsoft.com/office/drawing/2014/main" id="{47D530A9-FF90-7C3B-936D-46573280AF8C}"/>
              </a:ext>
            </a:extLst>
          </p:cNvPr>
          <p:cNvSpPr/>
          <p:nvPr/>
        </p:nvSpPr>
        <p:spPr>
          <a:xfrm>
            <a:off x="6558102" y="3962405"/>
            <a:ext cx="2612393" cy="160350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successfully obtained</a:t>
            </a:r>
            <a:endParaRPr lang="en-IN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532A4C-DBFF-4ECE-BC66-88C6F346B445}"/>
              </a:ext>
            </a:extLst>
          </p:cNvPr>
          <p:cNvCxnSpPr/>
          <p:nvPr/>
        </p:nvCxnSpPr>
        <p:spPr>
          <a:xfrm>
            <a:off x="9171115" y="4769856"/>
            <a:ext cx="423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78AC7F-3761-BEFF-439D-1AFC8A0CAAE5}"/>
              </a:ext>
            </a:extLst>
          </p:cNvPr>
          <p:cNvCxnSpPr>
            <a:cxnSpLocks/>
          </p:cNvCxnSpPr>
          <p:nvPr/>
        </p:nvCxnSpPr>
        <p:spPr>
          <a:xfrm>
            <a:off x="9936031" y="4764158"/>
            <a:ext cx="451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1A63B589-202F-6E32-8043-065311CD4C65}"/>
              </a:ext>
            </a:extLst>
          </p:cNvPr>
          <p:cNvSpPr/>
          <p:nvPr/>
        </p:nvSpPr>
        <p:spPr>
          <a:xfrm>
            <a:off x="10387218" y="4013565"/>
            <a:ext cx="1751774" cy="1447769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Obtained data in Excel document</a:t>
            </a:r>
            <a:endParaRPr lang="en-IN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8FB0C8-6450-B0CD-1D9E-327267B603A0}"/>
              </a:ext>
            </a:extLst>
          </p:cNvPr>
          <p:cNvCxnSpPr/>
          <p:nvPr/>
        </p:nvCxnSpPr>
        <p:spPr>
          <a:xfrm>
            <a:off x="11184835" y="5473147"/>
            <a:ext cx="0" cy="54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3F5564E1-CC0E-54A5-3D8A-1FBA6C524836}"/>
              </a:ext>
            </a:extLst>
          </p:cNvPr>
          <p:cNvSpPr/>
          <p:nvPr/>
        </p:nvSpPr>
        <p:spPr>
          <a:xfrm>
            <a:off x="10668000" y="6115501"/>
            <a:ext cx="1033669" cy="6054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N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EE916D-9C23-0C9A-01C4-452EE5A5A958}"/>
              </a:ext>
            </a:extLst>
          </p:cNvPr>
          <p:cNvCxnSpPr>
            <a:cxnSpLocks/>
          </p:cNvCxnSpPr>
          <p:nvPr/>
        </p:nvCxnSpPr>
        <p:spPr>
          <a:xfrm flipH="1" flipV="1">
            <a:off x="7864298" y="1249802"/>
            <a:ext cx="7493" cy="2606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F87D614-F20B-5FE6-6EF3-60BE331C38D6}"/>
              </a:ext>
            </a:extLst>
          </p:cNvPr>
          <p:cNvCxnSpPr>
            <a:cxnSpLocks/>
          </p:cNvCxnSpPr>
          <p:nvPr/>
        </p:nvCxnSpPr>
        <p:spPr>
          <a:xfrm flipH="1">
            <a:off x="5605670" y="1240931"/>
            <a:ext cx="952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B3C83F0-5512-893B-58BB-4F9110CF57F9}"/>
              </a:ext>
            </a:extLst>
          </p:cNvPr>
          <p:cNvSpPr txBox="1"/>
          <p:nvPr/>
        </p:nvSpPr>
        <p:spPr>
          <a:xfrm>
            <a:off x="6654912" y="1065136"/>
            <a:ext cx="56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D963FD7-EE99-83DA-393A-868B23035528}"/>
              </a:ext>
            </a:extLst>
          </p:cNvPr>
          <p:cNvCxnSpPr>
            <a:stCxn id="43" idx="3"/>
          </p:cNvCxnSpPr>
          <p:nvPr/>
        </p:nvCxnSpPr>
        <p:spPr>
          <a:xfrm>
            <a:off x="7222437" y="1249802"/>
            <a:ext cx="641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3C03F38-0D39-04EE-1794-AA51D024FE8D}"/>
              </a:ext>
            </a:extLst>
          </p:cNvPr>
          <p:cNvSpPr txBox="1"/>
          <p:nvPr/>
        </p:nvSpPr>
        <p:spPr>
          <a:xfrm>
            <a:off x="9512570" y="4572001"/>
            <a:ext cx="731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Yes</a:t>
            </a:r>
          </a:p>
        </p:txBody>
      </p:sp>
      <p:pic>
        <p:nvPicPr>
          <p:cNvPr id="32" name="Audio 31">
            <a:hlinkClick r:id="" action="ppaction://media"/>
            <a:extLst>
              <a:ext uri="{FF2B5EF4-FFF2-40B4-BE49-F238E27FC236}">
                <a16:creationId xmlns:a16="http://schemas.microsoft.com/office/drawing/2014/main" id="{6E3D10E2-6AB0-9BDF-1C57-F5D553541BA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15690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539"/>
    </mc:Choice>
    <mc:Fallback>
      <p:transition spd="slow" advTm="405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31</Words>
  <Application>Microsoft Office PowerPoint</Application>
  <PresentationFormat>Widescreen</PresentationFormat>
  <Paragraphs>10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Universal Website Scrapper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Website Scrapper</dc:title>
  <dc:creator>subham sahoo</dc:creator>
  <cp:lastModifiedBy>subham sahoo</cp:lastModifiedBy>
  <cp:revision>2</cp:revision>
  <dcterms:created xsi:type="dcterms:W3CDTF">2023-09-24T18:30:24Z</dcterms:created>
  <dcterms:modified xsi:type="dcterms:W3CDTF">2023-09-25T05:05:17Z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2023-09-24T18:48:25Z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0d5fcd22-09a2-4d9a-994a-eac9ea50f329</vt:lpwstr>
  </property>
  <property fmtid="{D5CDD505-2E9C-101B-9397-08002B2CF9AE}" pid="7" name="MSIP_Label_defa4170-0d19-0005-0004-bc88714345d2_ActionId">
    <vt:lpwstr>8a2e1c8c-bf1b-4741-8239-3154245819db</vt:lpwstr>
  </property>
  <property fmtid="{D5CDD505-2E9C-101B-9397-08002B2CF9AE}" pid="8" name="MSIP_Label_defa4170-0d19-0005-0004-bc88714345d2_ContentBits">
    <vt:lpwstr>0</vt:lpwstr>
  </property>
</Properties>
</file>