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Garamond" panose="02020404030301010803" pitchFamily="18" charset="0"/>
      <p:regular r:id="rId8"/>
      <p:bold r:id="rId9"/>
      <p: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  <p:embeddedFont>
      <p:font typeface="Noto Sans Symbols" panose="020B0604020202020204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122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0" y="1656001"/>
            <a:ext cx="5328000" cy="5202000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2" name="Google Shape;152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77" name="Google Shape;177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9" name="Google Shape;199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0" name="Google Shape;20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4" name="Google Shape;24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 w="9525" cap="flat" cmpd="sng">
              <a:solidFill>
                <a:srgbClr val="069A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7" name="Google Shape;37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54" name="Google Shape;54;p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2" name="Google Shape;82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3" name="Google Shape;83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01" name="Google Shape;101;p9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07" name="Google Shape;107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28" name="Google Shape;128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3" name="Google Shape;133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ctrTitle"/>
          </p:nvPr>
        </p:nvSpPr>
        <p:spPr>
          <a:xfrm>
            <a:off x="5101799" y="271650"/>
            <a:ext cx="67092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Basic Details of the Team and Problem Statement</a:t>
            </a:r>
            <a:endParaRPr sz="58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5201400" y="1424050"/>
            <a:ext cx="6510000" cy="51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PS Code:  </a:t>
            </a:r>
            <a:r>
              <a:rPr lang="en-US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PS06(8)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/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Problem Statement Title:   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Marketplace for Small-Scale  Farmers</a:t>
            </a:r>
          </a:p>
          <a:p>
            <a:pPr marL="0" indent="0"/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Name: 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Code Connectors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Pratik Kumar Singh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indent="0"/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Code (AISHE): 	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C-6202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indent="0"/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Heritage Institute of Technology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Agriculture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-517850"/>
            <a:ext cx="3307499" cy="330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t="23724" b="28045"/>
          <a:stretch/>
        </p:blipFill>
        <p:spPr>
          <a:xfrm>
            <a:off x="9361374" y="5397500"/>
            <a:ext cx="2721074" cy="1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628265" y="421775"/>
            <a:ext cx="6713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dirty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dirty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628265" y="1239053"/>
            <a:ext cx="5670813" cy="4611141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4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An online marketplace for small-scale farmers to sell produce directly to consumers and businesses, eliminating intermediaries, reducing wastage and boosting profitability.</a:t>
            </a:r>
          </a:p>
          <a:p>
            <a:pPr marL="360000" lvl="0" indent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lt2"/>
              </a:buClr>
              <a:buSzPts val="1800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  <a:p>
            <a:pPr marL="360000" lvl="0" indent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Key Features: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User-Friendly Interface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Profile Management: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Customizable dashboards for farmers as well as consumers.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Straightforward Product and Order Management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Image Recognition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for automatic product detail filling</a:t>
            </a:r>
          </a:p>
          <a:p>
            <a:pPr marL="360000" indent="-285750"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Sales Analytics for the farmers</a:t>
            </a:r>
          </a:p>
          <a:p>
            <a:pPr marL="360000" indent="-285750"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Review and Rating System: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Consumer reviews to build trust and transparency.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Additional Support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FAQ/Tutorial section for user guidance.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Chat Bot: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To give the users simple guidance about the platform.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6841943" y="4413671"/>
            <a:ext cx="4858444" cy="2298687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200" i="0" u="none" strike="noStrike" cap="none" dirty="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i="0" strike="noStrike" cap="none" dirty="0">
                <a:solidFill>
                  <a:schemeClr val="tx1"/>
                </a:solidFill>
                <a:latin typeface="Garamond" panose="02020404030301010803" pitchFamily="18" charset="0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000" b="1" i="0" u="sng" strike="noStrike" cap="none" dirty="0">
                <a:solidFill>
                  <a:schemeClr val="tx1"/>
                </a:solidFill>
                <a:latin typeface="Garamond" panose="02020404030301010803" pitchFamily="18" charset="0"/>
                <a:ea typeface="Poppins SemiBold"/>
                <a:cs typeface="Poppins SemiBold"/>
                <a:sym typeface="Poppins SemiBold"/>
              </a:rPr>
              <a:t>Technology Stack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700" dirty="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Backend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</a:t>
            </a:r>
            <a:r>
              <a:rPr lang="en-US" sz="170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ExpressJS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, NodeJS, Flask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Frontend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ReactJS, Tailwind CSS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</a:t>
            </a: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Database: 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MongoDB, SQLite</a:t>
            </a:r>
          </a:p>
          <a:p>
            <a:pPr marL="1080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Data Analysis &amp;</a:t>
            </a:r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</a:t>
            </a: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Visualization 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Pandas, </a:t>
            </a:r>
            <a:r>
              <a:rPr lang="en-US" sz="170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Numpy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,              Matplotlib, Seaborn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Machine Learning: </a:t>
            </a:r>
            <a:r>
              <a:rPr lang="en-US" sz="170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Ultralytics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, OpenCV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Others: 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Socket.io</a:t>
            </a:r>
            <a:endParaRPr lang="en-US" sz="200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1505-6CD4-B808-BEB8-49C233BD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4713" y="0"/>
            <a:ext cx="5670813" cy="435077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543F004-DD45-B664-29A7-D5E3980855D0}"/>
              </a:ext>
            </a:extLst>
          </p:cNvPr>
          <p:cNvSpPr/>
          <p:nvPr/>
        </p:nvSpPr>
        <p:spPr>
          <a:xfrm>
            <a:off x="10880659" y="3413423"/>
            <a:ext cx="1132764" cy="7165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F1F8F2-522D-3845-C76C-98DC908DD9AD}"/>
              </a:ext>
            </a:extLst>
          </p:cNvPr>
          <p:cNvSpPr/>
          <p:nvPr/>
        </p:nvSpPr>
        <p:spPr>
          <a:xfrm>
            <a:off x="10670815" y="3296677"/>
            <a:ext cx="300251" cy="4367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952500" y="676475"/>
            <a:ext cx="6934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2"/>
          </p:nvPr>
        </p:nvSpPr>
        <p:spPr>
          <a:xfrm>
            <a:off x="952500" y="20215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 u="sng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r>
              <a:rPr lang="en-US" sz="1700" b="1" i="0" u="sng" strike="noStrike" cap="none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e Cases</a:t>
            </a:r>
            <a:endParaRPr sz="1700" b="1" u="sng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Direct Sales for Small-Scale Farmers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Consumer Access to Fresh Produce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Local Business Procurement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Real-Time Negotiation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Secure Online Payments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Building Trust through Reviews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Inventory Management for Farmers 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97790" y="657987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mtClean="0"/>
              <a:t>3</a:t>
            </a:fld>
            <a:endParaRPr dirty="0"/>
          </a:p>
        </p:txBody>
      </p:sp>
      <p:sp>
        <p:nvSpPr>
          <p:cNvPr id="229" name="Google Shape;229;p17"/>
          <p:cNvSpPr txBox="1"/>
          <p:nvPr/>
        </p:nvSpPr>
        <p:spPr>
          <a:xfrm>
            <a:off x="6254750" y="2021550"/>
            <a:ext cx="41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sng" strike="noStrike" cap="none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Dependencies / Show</a:t>
            </a:r>
            <a:r>
              <a:rPr lang="en-US" sz="1700" b="1" u="sng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b="1" i="0" u="sng" strike="noStrike" cap="none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stopper</a:t>
            </a:r>
            <a:endParaRPr sz="1700" b="1" i="0" u="sng" strike="noStrike" cap="none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0" cy="3317177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Digital Literacy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Basic digital skills are needed.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Product Details: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Farmers have to accurately provide certain product details for reliability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Inventory: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Product inventory has to be properly managed and regularly updated.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Image Recognition: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Image of the product should be clearly visible.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495648" y="380988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Team Member Details 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381000" y="1439575"/>
            <a:ext cx="114300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Pratik Kumar Singh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BTech		Stream : CSE(DS)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1 Name: Kanhaiya Yadav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BTech 		Stream : CSE(DS) 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2 Name: Dhruv Jain</a:t>
            </a: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 BTech 		Stream : CSE(DS) 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3 Name: Sabyasachi Sinha</a:t>
            </a: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 BTech 		Stream : CSE(DS) 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4 Name: Ananya Arya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</a:t>
            </a:r>
            <a:r>
              <a:rPr lang="en-US" sz="1250" b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:  BTech 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		Stream :  CSE(DS) 		Year : III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 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1696AC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410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Libre Franklin</vt:lpstr>
      <vt:lpstr>Noto Sans Symbols</vt:lpstr>
      <vt:lpstr>Wingdings</vt:lpstr>
      <vt:lpstr>Poppins ExtraBold</vt:lpstr>
      <vt:lpstr>Poppins</vt:lpstr>
      <vt:lpstr>Franklin Gothic</vt:lpstr>
      <vt:lpstr>Garamond</vt:lpstr>
      <vt:lpstr>Arial</vt:lpstr>
      <vt:lpstr>Calibri</vt:lpstr>
      <vt:lpstr>Poppins SemiBold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ASUS</dc:creator>
  <cp:lastModifiedBy>Sabyasachi Sinha</cp:lastModifiedBy>
  <cp:revision>11</cp:revision>
  <dcterms:modified xsi:type="dcterms:W3CDTF">2024-09-12T10:59:13Z</dcterms:modified>
</cp:coreProperties>
</file>