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Roboto" panose="0200000000000000000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b68ad90317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68ad90317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b68ad90317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68ad90317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1b68ad90317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68ad90317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b68ad90317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68ad90317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1b68ad90317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68ad90317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b68ad90317_0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68ad90317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1b68ad90317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68ad90317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Project :online cloud based bus booking system </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What is thread Why it is necessary to use  in this project </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A thread is a separate flow of execution within a program. A program can have multiple threads that run concurrently and independently. Each thread can perform a specific task or set of tasks, and the operating system schedules the execution of each thread on the available CPU cores.</a:t>
            </a:r>
            <a:endParaRPr sz="1400"/>
          </a:p>
          <a:p>
            <a:pPr marL="0" lvl="0" indent="0" algn="l" rtl="0">
              <a:spcBef>
                <a:spcPts val="1200"/>
              </a:spcBef>
              <a:spcAft>
                <a:spcPts val="1200"/>
              </a:spcAft>
              <a:buNone/>
            </a:pPr>
            <a:r>
              <a:rPr lang="en-GB" sz="1400"/>
              <a:t>i</a:t>
            </a:r>
            <a:r>
              <a:rPr lang="en-GB" sz="1400"/>
              <a:t>t is necessary to use threads in an online cloud-based bus booking system to process multiple booking requests concurrently and ensure that the system can handle a large number of booking requests without becoming unresponsive or crashing. Without threads, the system would have to process booking requests sequentially, which could lead to slow response times and dissatisfied users.</a:t>
            </a:r>
            <a:endParaRPr lang="en-GB"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a:t>
            </a:r>
            <a:r>
              <a:rPr lang="en-GB"/>
              <a:t> </a:t>
            </a:r>
            <a:r>
              <a:rPr lang="en-GB"/>
              <a:t>efficiency</a:t>
            </a:r>
            <a:r>
              <a:rPr lang="en-GB"/>
              <a:t> can be improved by using thread in project </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920">
                <a:solidFill>
                  <a:srgbClr val="374151"/>
                </a:solidFill>
                <a:highlight>
                  <a:srgbClr val="F7F7F8"/>
                </a:highlight>
                <a:latin typeface="Roboto" panose="02000000000000000000"/>
                <a:ea typeface="Roboto" panose="02000000000000000000"/>
                <a:cs typeface="Roboto" panose="02000000000000000000"/>
                <a:sym typeface="Roboto" panose="02000000000000000000"/>
              </a:rPr>
              <a:t>Parallel Processing: Thread programming can be used to perform parallel processing, where multiple threads can execute different parts of a task at the same time</a:t>
            </a:r>
            <a:endParaRPr sz="492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4920">
                <a:solidFill>
                  <a:srgbClr val="374151"/>
                </a:solidFill>
                <a:highlight>
                  <a:srgbClr val="F7F7F8"/>
                </a:highlight>
                <a:latin typeface="Roboto" panose="02000000000000000000"/>
                <a:ea typeface="Roboto" panose="02000000000000000000"/>
                <a:cs typeface="Roboto" panose="02000000000000000000"/>
                <a:sym typeface="Roboto" panose="02000000000000000000"/>
              </a:rPr>
              <a:t>Asynchronous Operations: Asynchronous operations can be used to execute time-consuming operations such as network communication and file I/O without blocking the main thread of the program. </a:t>
            </a:r>
            <a:endParaRPr sz="492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r>
              <a:rPr lang="en-GB" sz="4920">
                <a:solidFill>
                  <a:srgbClr val="374151"/>
                </a:solidFill>
                <a:highlight>
                  <a:srgbClr val="F7F7F8"/>
                </a:highlight>
                <a:latin typeface="Roboto" panose="02000000000000000000"/>
                <a:ea typeface="Roboto" panose="02000000000000000000"/>
                <a:cs typeface="Roboto" panose="02000000000000000000"/>
                <a:sym typeface="Roboto" panose="02000000000000000000"/>
              </a:rPr>
              <a:t>Improved User Experience: Thread programming can help to improve the user experience of the system by allowing the UI thread to remain responsive and interactive while background threads perform time-consuming operations. This can help to reduce the perceived response time of the system and improve the overall user experience.</a:t>
            </a:r>
            <a:endParaRPr sz="492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r>
              <a:rPr lang="en-GB" sz="4920">
                <a:solidFill>
                  <a:srgbClr val="374151"/>
                </a:solidFill>
                <a:highlight>
                  <a:srgbClr val="F7F7F8"/>
                </a:highlight>
                <a:latin typeface="Roboto" panose="02000000000000000000"/>
                <a:ea typeface="Roboto" panose="02000000000000000000"/>
                <a:cs typeface="Roboto" panose="02000000000000000000"/>
                <a:sym typeface="Roboto" panose="02000000000000000000"/>
              </a:rPr>
              <a:t>Resource Utilization: Thread programming can help to utilize system resources such as CPU cores more efficiently by allowing multiple threads to execute simultaneously. This can help to reduce the overall processing time required to complete tasks and improve the performance of the system.</a:t>
            </a:r>
            <a:endParaRPr sz="492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1200"/>
              </a:spcAft>
              <a:buNone/>
            </a:pP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working of thread in project </a:t>
            </a:r>
            <a:endParaRPr lang="en-GB"/>
          </a:p>
          <a:p>
            <a:pPr marL="0" lvl="0" indent="0" algn="l" rtl="0">
              <a:spcBef>
                <a:spcPts val="0"/>
              </a:spcBef>
              <a:spcAft>
                <a:spcPts val="0"/>
              </a:spcAft>
              <a:buNone/>
            </a:pPr>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1150" algn="l" rtl="0">
              <a:spcBef>
                <a:spcPts val="290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Get the booking request data from the input source (e.g. user input, API call).</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Validate the input data to ensure that it is in the correct format and contains all the required information. If the input data is invalid, send an error message to the user and exit the thread.</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Check the availability of seats for the requested bus and travel date. If no seats are available, send an error message to the user and exit the thread.</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Reserve the requested seats for the user. To prevent race conditions and synchronization issues, use a mutex or a lock guard to ensure that only one thread can access the seat reservation data at a time.</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Generate a booking confirmation message for the user, including the booking details (e.g. bus number, travel date, seat numbers, fare amount).</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Send the booking confirmation message to the user through the output source (e.g. email, SMS, API response).</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Release the mutex or lock guard to allow other threads to access the seat reservation data.</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457200" lvl="0" indent="-311150" algn="l" rtl="0">
              <a:spcBef>
                <a:spcPts val="0"/>
              </a:spcBef>
              <a:spcAft>
                <a:spcPts val="0"/>
              </a:spcAft>
              <a:buClr>
                <a:schemeClr val="dk1"/>
              </a:buClr>
              <a:buSzPts val="1300"/>
              <a:buFont typeface="Roboto" panose="02000000000000000000"/>
              <a:buAutoNum type="arabicPeriod"/>
            </a:pPr>
            <a:r>
              <a:rPr lang="en-GB" sz="1300">
                <a:solidFill>
                  <a:schemeClr val="dk1"/>
                </a:solidFill>
                <a:latin typeface="Roboto" panose="02000000000000000000"/>
                <a:ea typeface="Roboto" panose="02000000000000000000"/>
                <a:cs typeface="Roboto" panose="02000000000000000000"/>
                <a:sym typeface="Roboto" panose="02000000000000000000"/>
              </a:rPr>
              <a:t>Exit the thread</a:t>
            </a:r>
            <a:endParaRPr sz="13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Detail working of </a:t>
            </a:r>
            <a:r>
              <a:rPr lang="en-GB"/>
              <a:t>thread</a:t>
            </a:r>
            <a:r>
              <a:rPr lang="en-GB"/>
              <a:t> </a:t>
            </a:r>
            <a:endParaRPr lang="en-GB"/>
          </a:p>
          <a:p>
            <a:pPr marL="0" lvl="0" indent="0" algn="l" rtl="0">
              <a:spcBef>
                <a:spcPts val="0"/>
              </a:spcBef>
              <a:spcAft>
                <a:spcPts val="0"/>
              </a:spcAft>
              <a:buNone/>
            </a:pPr>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290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Thread Creation: The system will create a thread for processing each booking request from the user. When a user submits a booking request, the system will spawn a new thread to handle the request, allowing multiple requests to be processed simultaneously.</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Input Validation: The booking request thread will first validate the user's input to ensure that all required information is provided and that it meets the specified format and data type requirements. This step helps to prevent errors and ensure the integrity of the data.</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Seat Availability Checking: The booking request thread will then check the seat availability for the selected route, date, and time. This involves querying the database to retrieve the current seat availability status for the specified bus and schedule.</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Seat Reservation: If the requested seats are available, the booking request thread will reserve the seats for the user by updating the database with the new seat status. This step ensures that no other user can select the same seats while the current user is making the payment.</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Detail working of thread</a:t>
            </a:r>
            <a:endParaRPr lang="en-GB"/>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290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Payment Processing: Once the seats are reserved, the booking request thread will initiate the payment processing by sending the user's payment information to the payment gateway. This step involves handling various payment-related issues, such as verifying the payment details, charging the user's account, and generating a payment receipt.</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457200" lvl="0" indent="-304800" algn="l" rtl="0">
              <a:spcBef>
                <a:spcPts val="0"/>
              </a:spcBef>
              <a:spcAft>
                <a:spcPts val="0"/>
              </a:spcAft>
              <a:buClr>
                <a:srgbClr val="374151"/>
              </a:buClr>
              <a:buSzPts val="1200"/>
              <a:buFont typeface="Roboto" panose="02000000000000000000"/>
              <a:buAutoNum type="arabicPeriod"/>
            </a:pP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Output Messages: Finally, the booking request thread will generate output messages to inform the user of the booking status, such as success or failure, along with the booking details, including seat numbers, fare, and payment information. These messages can be displayed on the user's screen or sent via email or SMS</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Challenges</a:t>
            </a:r>
            <a:r>
              <a:rPr lang="en-GB"/>
              <a:t> </a:t>
            </a:r>
            <a:r>
              <a:rPr lang="en-GB"/>
              <a:t>while</a:t>
            </a:r>
            <a:r>
              <a:rPr lang="en-GB"/>
              <a:t> using of thread </a:t>
            </a:r>
            <a:endParaRPr lang="en-GB"/>
          </a:p>
        </p:txBody>
      </p:sp>
      <p:sp>
        <p:nvSpPr>
          <p:cNvPr id="91" name="Google Shape;91;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2900"/>
              </a:spcBef>
              <a:spcAft>
                <a:spcPts val="0"/>
              </a:spcAft>
              <a:buNone/>
            </a:pPr>
            <a:r>
              <a:rPr lang="en-GB" sz="1830">
                <a:solidFill>
                  <a:srgbClr val="374151"/>
                </a:solidFill>
                <a:highlight>
                  <a:srgbClr val="F7F7F8"/>
                </a:highlight>
                <a:latin typeface="Roboto" panose="02000000000000000000"/>
                <a:ea typeface="Roboto" panose="02000000000000000000"/>
                <a:cs typeface="Roboto" panose="02000000000000000000"/>
                <a:sym typeface="Roboto" panose="02000000000000000000"/>
              </a:rPr>
              <a:t>Fault Tolerance: In a cloud-based environment, there is a risk of hardware and network failures that can impact the availability and reliability of the system. To ensure fault tolerance, the system needs to implement redundancy and failover mechanisms, such as backup servers, data replication, and automatic recovery.</a:t>
            </a:r>
            <a:endParaRPr sz="183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r>
              <a:rPr lang="en-GB" sz="1670">
                <a:solidFill>
                  <a:srgbClr val="374151"/>
                </a:solidFill>
                <a:highlight>
                  <a:srgbClr val="F7F7F8"/>
                </a:highlight>
                <a:latin typeface="Roboto" panose="02000000000000000000"/>
                <a:ea typeface="Roboto" panose="02000000000000000000"/>
                <a:cs typeface="Roboto" panose="02000000000000000000"/>
                <a:sym typeface="Roboto" panose="02000000000000000000"/>
              </a:rPr>
              <a:t>T</a:t>
            </a:r>
            <a:r>
              <a:rPr lang="en-GB" sz="1815">
                <a:solidFill>
                  <a:srgbClr val="374151"/>
                </a:solidFill>
                <a:highlight>
                  <a:srgbClr val="F7F7F8"/>
                </a:highlight>
                <a:latin typeface="Roboto" panose="02000000000000000000"/>
                <a:ea typeface="Roboto" panose="02000000000000000000"/>
                <a:cs typeface="Roboto" panose="02000000000000000000"/>
                <a:sym typeface="Roboto" panose="02000000000000000000"/>
              </a:rPr>
              <a:t>hread Safety: When multiple threads access and modify shared resources, such as the database or memory, there is a risk of race conditions and other concurrency-related issues. To ensure thread safety, the system needs to use thread synchronization techniques, such as mutexes and lock guards, to prevent multiple threads from accessing the same resource simultaneously</a:t>
            </a:r>
            <a:r>
              <a:rPr lang="en-GB" sz="1200">
                <a:solidFill>
                  <a:srgbClr val="374151"/>
                </a:solidFill>
                <a:highlight>
                  <a:srgbClr val="F7F7F8"/>
                </a:highlight>
                <a:latin typeface="Roboto" panose="02000000000000000000"/>
                <a:ea typeface="Roboto" panose="02000000000000000000"/>
                <a:cs typeface="Roboto" panose="02000000000000000000"/>
                <a:sym typeface="Roboto" panose="02000000000000000000"/>
              </a:rPr>
              <a:t>.</a:t>
            </a: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endParaRPr sz="13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0"/>
              </a:spcAft>
              <a:buNone/>
            </a:pPr>
            <a:endParaRPr sz="12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2900"/>
              </a:spcBef>
              <a:spcAft>
                <a:spcPts val="12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97" name="Google Shape;97;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lang="en-GB"/>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r>
              <a:rPr lang="en-GB"/>
              <a:t>                                               </a:t>
            </a:r>
            <a:r>
              <a:rPr lang="en-GB" sz="4100"/>
              <a:t>Thank you  </a:t>
            </a:r>
            <a:r>
              <a:rPr lang="en-GB"/>
              <a:t>  </a:t>
            </a: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5417</Words>
  <Application>WPS Presentation</Application>
  <PresentationFormat/>
  <Paragraphs>57</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vt:lpstr>
      <vt:lpstr>Roboto</vt:lpstr>
      <vt:lpstr>Microsoft YaHei</vt:lpstr>
      <vt:lpstr>Arial Unicode MS</vt:lpstr>
      <vt:lpstr>Simple Light</vt:lpstr>
      <vt:lpstr>Project :online cloud based bus booking system </vt:lpstr>
      <vt:lpstr> What is thread Why it is necessary to use  in this project </vt:lpstr>
      <vt:lpstr>How efficiency can be improved by using thread in project </vt:lpstr>
      <vt:lpstr> working of thread in project </vt:lpstr>
      <vt:lpstr>Detail working of thread </vt:lpstr>
      <vt:lpstr>Detail working of thread</vt:lpstr>
      <vt:lpstr>Challenges while using of thread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:online cloud based bus booking system </dc:title>
  <dc:creator/>
  <cp:lastModifiedBy>kanha</cp:lastModifiedBy>
  <cp:revision>2</cp:revision>
  <dcterms:created xsi:type="dcterms:W3CDTF">2023-03-05T11:06:00Z</dcterms:created>
  <dcterms:modified xsi:type="dcterms:W3CDTF">2023-03-05T17:05:04Z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09B03A3407D14539A161E828DF4394D7</vt:lpwstr>
  </property>
  <property fmtid="{D5CDD505-2E9C-101B-9397-08002B2CF9AE}" pid="3" name="KSOProductBuildVer">
    <vt:lpwstr>1033-11.2.0.11486</vt:lpwstr>
  </property>
</Properties>
</file>