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01337"/>
            <a:ext cx="9448800" cy="1580606"/>
          </a:xfrm>
        </p:spPr>
        <p:txBody>
          <a:bodyPr/>
          <a:lstStyle/>
          <a:p>
            <a:r>
              <a:rPr lang="en-US" dirty="0" smtClean="0"/>
              <a:t>hospital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481943"/>
            <a:ext cx="8739052" cy="4376057"/>
          </a:xfrm>
        </p:spPr>
        <p:txBody>
          <a:bodyPr>
            <a:normAutofit/>
          </a:bodyPr>
          <a:lstStyle/>
          <a:p>
            <a:r>
              <a:rPr lang="en-US" dirty="0" smtClean="0"/>
              <a:t>Semantic data technology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 smtClean="0"/>
              <a:t>1951658</a:t>
            </a:r>
          </a:p>
          <a:p>
            <a:pPr algn="r"/>
            <a:r>
              <a:rPr lang="en-US" dirty="0" smtClean="0"/>
              <a:t>04/12/2020</a:t>
            </a:r>
          </a:p>
        </p:txBody>
      </p:sp>
    </p:spTree>
    <p:extLst>
      <p:ext uri="{BB962C8B-B14F-4D97-AF65-F5344CB8AC3E}">
        <p14:creationId xmlns:p14="http://schemas.microsoft.com/office/powerpoint/2010/main" val="27033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These </a:t>
            </a:r>
            <a:r>
              <a:rPr lang="en-US" sz="3600" dirty="0"/>
              <a:t>are precise concepts with uncertain values. For example, a patient might present a set of symptoms that correspond to a number of different distinct diagnoses each with a different </a:t>
            </a:r>
            <a:r>
              <a:rPr lang="en-US" sz="3600" dirty="0" smtClean="0"/>
              <a:t>probability</a:t>
            </a:r>
          </a:p>
          <a:p>
            <a:endParaRPr lang="en-US" sz="3600" dirty="0"/>
          </a:p>
          <a:p>
            <a:endParaRPr lang="en-US" sz="3600" dirty="0" smtClean="0"/>
          </a:p>
          <a:p>
            <a:pPr algn="r"/>
            <a:r>
              <a:rPr lang="en-US" sz="900" dirty="0"/>
              <a:t>https://en.wikipedia.org/wiki/Semantic_Web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These </a:t>
            </a:r>
            <a:r>
              <a:rPr lang="en-US" sz="3600" dirty="0"/>
              <a:t>are logical contradictions that will inevitably arise during the development of large ontologies, and when ontologies from separate sources are combined.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900" dirty="0"/>
              <a:t>https://en.wikipedia.org/wiki/Semantic_Web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</a:t>
            </a:r>
            <a:r>
              <a:rPr lang="en-US" sz="3600" dirty="0" smtClean="0"/>
              <a:t>atching </a:t>
            </a:r>
            <a:r>
              <a:rPr lang="en-US" sz="3600" dirty="0"/>
              <a:t>query terms to provider terms and of trying to combine different knowledge bases with overlapping but subtly different </a:t>
            </a:r>
            <a:r>
              <a:rPr lang="en-US" sz="3600" dirty="0" smtClean="0"/>
              <a:t>concepts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algn="r"/>
            <a:r>
              <a:rPr lang="en-US" sz="900" dirty="0"/>
              <a:t>https://en.wikipedia.org/wiki/Semantic_Web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28954" cy="2939143"/>
          </a:xfrm>
        </p:spPr>
        <p:txBody>
          <a:bodyPr/>
          <a:lstStyle/>
          <a:p>
            <a:r>
              <a:rPr lang="en-US" dirty="0" smtClean="0"/>
              <a:t>Not readable to machines</a:t>
            </a:r>
          </a:p>
          <a:p>
            <a:r>
              <a:rPr lang="en-US" dirty="0" smtClean="0"/>
              <a:t>Patient details not shared</a:t>
            </a:r>
          </a:p>
          <a:p>
            <a:r>
              <a:rPr lang="en-US" dirty="0"/>
              <a:t>Not linked </a:t>
            </a:r>
            <a:r>
              <a:rPr lang="en-US" dirty="0" smtClean="0"/>
              <a:t>directly to disease</a:t>
            </a:r>
          </a:p>
          <a:p>
            <a:r>
              <a:rPr lang="en-US" dirty="0" smtClean="0"/>
              <a:t>Irrelevant information</a:t>
            </a:r>
          </a:p>
          <a:p>
            <a:r>
              <a:rPr lang="en-US" dirty="0" smtClean="0"/>
              <a:t>Misguided to new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Extension of world wide web to make internet data machine readable</a:t>
            </a:r>
          </a:p>
          <a:p>
            <a:r>
              <a:rPr lang="en-US" dirty="0" err="1" smtClean="0"/>
              <a:t>Rdf</a:t>
            </a:r>
            <a:r>
              <a:rPr lang="en-US" dirty="0" smtClean="0"/>
              <a:t> (</a:t>
            </a:r>
            <a:r>
              <a:rPr lang="en-US" dirty="0" err="1" smtClean="0"/>
              <a:t>resourse</a:t>
            </a:r>
            <a:r>
              <a:rPr lang="en-US" dirty="0" smtClean="0"/>
              <a:t> descriptor framework)and Owl(web ontology language) technology used </a:t>
            </a:r>
          </a:p>
          <a:p>
            <a:r>
              <a:rPr lang="en-US" dirty="0" smtClean="0"/>
              <a:t>Ontology is used to show relationship between entities and things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sz="1100" dirty="0"/>
              <a:t>https://en.wikipedia.org/wiki/Semantic_Web</a:t>
            </a:r>
          </a:p>
        </p:txBody>
      </p:sp>
    </p:spTree>
    <p:extLst>
      <p:ext uri="{BB962C8B-B14F-4D97-AF65-F5344CB8AC3E}">
        <p14:creationId xmlns:p14="http://schemas.microsoft.com/office/powerpoint/2010/main" val="9674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misguided information</a:t>
            </a:r>
          </a:p>
          <a:p>
            <a:r>
              <a:rPr lang="en-US" dirty="0" smtClean="0"/>
              <a:t>Easy for both machine and user</a:t>
            </a:r>
          </a:p>
          <a:p>
            <a:r>
              <a:rPr lang="en-US" dirty="0" smtClean="0"/>
              <a:t>Information as per requirements</a:t>
            </a:r>
          </a:p>
          <a:p>
            <a:r>
              <a:rPr lang="en-US" dirty="0" smtClean="0"/>
              <a:t>Better relationship with patients (customers) </a:t>
            </a:r>
          </a:p>
          <a:p>
            <a:r>
              <a:rPr lang="en-US" dirty="0" smtClean="0"/>
              <a:t>Free from keyboard based search (pattern matching)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correct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t="11377" b="7798"/>
          <a:stretch/>
        </p:blipFill>
        <p:spPr>
          <a:xfrm>
            <a:off x="0" y="1737360"/>
            <a:ext cx="11887200" cy="5003074"/>
          </a:xfrm>
        </p:spPr>
      </p:pic>
    </p:spTree>
    <p:extLst>
      <p:ext uri="{BB962C8B-B14F-4D97-AF65-F5344CB8AC3E}">
        <p14:creationId xmlns:p14="http://schemas.microsoft.com/office/powerpoint/2010/main" val="702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10517" b="5659"/>
          <a:stretch/>
        </p:blipFill>
        <p:spPr>
          <a:xfrm>
            <a:off x="0" y="1645919"/>
            <a:ext cx="12192000" cy="5212081"/>
          </a:xfrm>
        </p:spPr>
      </p:pic>
    </p:spTree>
    <p:extLst>
      <p:ext uri="{BB962C8B-B14F-4D97-AF65-F5344CB8AC3E}">
        <p14:creationId xmlns:p14="http://schemas.microsoft.com/office/powerpoint/2010/main" val="25209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6" r="2179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Vastness:- have many information that duplicates are not easy to remove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 algn="r">
              <a:buNone/>
            </a:pPr>
            <a:r>
              <a:rPr lang="en-US" sz="900" dirty="0"/>
              <a:t>https://en.wikipedia.org/wiki/Semantic_Web</a:t>
            </a:r>
          </a:p>
          <a:p>
            <a:pPr marL="0" indent="0" algn="r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782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when the producer of the information is intentionally misleading the consumer of the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900" dirty="0"/>
              <a:t>https://en.wikipedia.org/wiki/Semantic_Web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2596</TotalTime>
  <Words>237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hospital management</vt:lpstr>
      <vt:lpstr>Issues with current system</vt:lpstr>
      <vt:lpstr>Semantic web</vt:lpstr>
      <vt:lpstr>Benefits of semantic web</vt:lpstr>
      <vt:lpstr>A correct result</vt:lpstr>
      <vt:lpstr>Wrong result</vt:lpstr>
      <vt:lpstr>PowerPoint Presentation</vt:lpstr>
      <vt:lpstr>Issue with semantic web</vt:lpstr>
      <vt:lpstr>Deceit</vt:lpstr>
      <vt:lpstr>Uncertainty</vt:lpstr>
      <vt:lpstr>Inconsistency</vt:lpstr>
      <vt:lpstr>Vagueness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management</dc:title>
  <dc:creator>kanhaiya pandey</dc:creator>
  <cp:lastModifiedBy>kanhaiya pandey</cp:lastModifiedBy>
  <cp:revision>17</cp:revision>
  <dcterms:created xsi:type="dcterms:W3CDTF">2020-11-26T13:27:55Z</dcterms:created>
  <dcterms:modified xsi:type="dcterms:W3CDTF">2020-12-04T09:25:09Z</dcterms:modified>
</cp:coreProperties>
</file>