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64" r:id="rId14"/>
    <p:sldId id="286" r:id="rId15"/>
    <p:sldId id="263" r:id="rId16"/>
    <p:sldId id="287" r:id="rId17"/>
    <p:sldId id="265" r:id="rId18"/>
    <p:sldId id="288" r:id="rId19"/>
    <p:sldId id="266" r:id="rId20"/>
    <p:sldId id="289" r:id="rId21"/>
    <p:sldId id="267" r:id="rId22"/>
    <p:sldId id="290" r:id="rId23"/>
    <p:sldId id="268" r:id="rId24"/>
    <p:sldId id="291" r:id="rId25"/>
    <p:sldId id="269" r:id="rId26"/>
    <p:sldId id="292" r:id="rId27"/>
    <p:sldId id="270" r:id="rId28"/>
    <p:sldId id="293" r:id="rId29"/>
    <p:sldId id="271" r:id="rId30"/>
    <p:sldId id="294" r:id="rId31"/>
    <p:sldId id="272" r:id="rId32"/>
    <p:sldId id="295" r:id="rId33"/>
    <p:sldId id="273" r:id="rId34"/>
    <p:sldId id="296" r:id="rId35"/>
    <p:sldId id="274" r:id="rId36"/>
    <p:sldId id="297" r:id="rId37"/>
    <p:sldId id="275" r:id="rId38"/>
    <p:sldId id="298" r:id="rId39"/>
    <p:sldId id="276" r:id="rId40"/>
    <p:sldId id="279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pPr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6" y="92053"/>
            <a:ext cx="9144000" cy="654922"/>
          </a:xfrm>
        </p:spPr>
        <p:txBody>
          <a:bodyPr>
            <a:noAutofit/>
          </a:bodyPr>
          <a:lstStyle/>
          <a:p>
            <a:r>
              <a:rPr lang="en-GB" sz="4000" dirty="0"/>
              <a:t>Program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746974"/>
            <a:ext cx="9144000" cy="5991451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 E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EQ DX THEN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	MOV D, CX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C[1], CX</a:t>
            </a:r>
          </a:p>
          <a:p>
            <a:pPr algn="l"/>
            <a:r>
              <a:rPr lang="en-GB" sz="1200" dirty="0"/>
              <a:t>                          JUMP </a:t>
            </a:r>
            <a:r>
              <a:rPr lang="en-GB" sz="1200" dirty="0" smtClean="0"/>
              <a:t>X</a:t>
            </a:r>
          </a:p>
          <a:p>
            <a:pPr algn="l"/>
            <a:r>
              <a:rPr lang="en-GB" sz="1200" smtClean="0"/>
              <a:t>ENDIF</a:t>
            </a:r>
            <a:endParaRPr lang="en-GB" sz="1200" dirty="0"/>
          </a:p>
          <a:p>
            <a:pPr algn="l"/>
            <a:r>
              <a:rPr lang="en-GB" sz="1200" dirty="0"/>
              <a:t>END</a:t>
            </a:r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5525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19013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CONST E=0</a:t>
            </a:r>
          </a:p>
        </p:txBody>
      </p:sp>
    </p:spTree>
    <p:extLst>
      <p:ext uri="{BB962C8B-B14F-4D97-AF65-F5344CB8AC3E}">
        <p14:creationId xmlns:p14="http://schemas.microsoft.com/office/powerpoint/2010/main" xmlns="" val="273684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E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73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Till this point all the declarations are done. </a:t>
            </a:r>
          </a:p>
          <a:p>
            <a:pPr marL="0" indent="0">
              <a:buNone/>
            </a:pPr>
            <a:r>
              <a:rPr lang="en-GB" dirty="0"/>
              <a:t>From this point parse the code and generate intermediate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7385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AX</a:t>
            </a:r>
          </a:p>
        </p:txBody>
      </p:sp>
    </p:spTree>
    <p:extLst>
      <p:ext uri="{BB962C8B-B14F-4D97-AF65-F5344CB8AC3E}">
        <p14:creationId xmlns:p14="http://schemas.microsoft.com/office/powerpoint/2010/main" xmlns="" val="170620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READ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169473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354656"/>
            <a:ext cx="1072579" cy="290070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BX</a:t>
            </a:r>
          </a:p>
        </p:txBody>
      </p:sp>
    </p:spTree>
    <p:extLst>
      <p:ext uri="{BB962C8B-B14F-4D97-AF65-F5344CB8AC3E}">
        <p14:creationId xmlns:p14="http://schemas.microsoft.com/office/powerpoint/2010/main" xmlns="" val="429181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2. READ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30130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2678214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A, AX</a:t>
            </a:r>
          </a:p>
        </p:txBody>
      </p:sp>
    </p:spTree>
    <p:extLst>
      <p:ext uri="{BB962C8B-B14F-4D97-AF65-F5344CB8AC3E}">
        <p14:creationId xmlns:p14="http://schemas.microsoft.com/office/powerpoint/2010/main" xmlns="" val="89836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MOV A,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34306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2219138"/>
              </p:ext>
            </p:extLst>
          </p:nvPr>
        </p:nvGraphicFramePr>
        <p:xfrm>
          <a:off x="370625" y="706787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 CODES  FOR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473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001771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B, BX</a:t>
            </a:r>
          </a:p>
        </p:txBody>
      </p:sp>
    </p:spTree>
    <p:extLst>
      <p:ext uri="{BB962C8B-B14F-4D97-AF65-F5344CB8AC3E}">
        <p14:creationId xmlns:p14="http://schemas.microsoft.com/office/powerpoint/2010/main" xmlns="" val="376148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MOV B,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396994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285610"/>
            <a:ext cx="1663422" cy="276002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ADD CX, AX, BX</a:t>
            </a:r>
          </a:p>
        </p:txBody>
      </p:sp>
    </p:spTree>
    <p:extLst>
      <p:ext uri="{BB962C8B-B14F-4D97-AF65-F5344CB8AC3E}">
        <p14:creationId xmlns:p14="http://schemas.microsoft.com/office/powerpoint/2010/main" xmlns="" val="205234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5. ADD CX, AX,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7263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488934" y="3804927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DX, E</a:t>
            </a:r>
          </a:p>
        </p:txBody>
      </p:sp>
    </p:spTree>
    <p:extLst>
      <p:ext uri="{BB962C8B-B14F-4D97-AF65-F5344CB8AC3E}">
        <p14:creationId xmlns:p14="http://schemas.microsoft.com/office/powerpoint/2010/main" xmlns="" val="102122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MOV DX, 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371499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545208" y="4170686"/>
            <a:ext cx="439532" cy="27470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X:</a:t>
            </a:r>
          </a:p>
        </p:txBody>
      </p:sp>
    </p:spTree>
    <p:extLst>
      <p:ext uri="{BB962C8B-B14F-4D97-AF65-F5344CB8AC3E}">
        <p14:creationId xmlns:p14="http://schemas.microsoft.com/office/powerpoint/2010/main" xmlns="" val="356679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Label: 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347018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03003" y="4339500"/>
            <a:ext cx="2113587" cy="33097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IF CX EQ DX THEN</a:t>
            </a:r>
          </a:p>
        </p:txBody>
      </p:sp>
    </p:spTree>
    <p:extLst>
      <p:ext uri="{BB962C8B-B14F-4D97-AF65-F5344CB8AC3E}">
        <p14:creationId xmlns:p14="http://schemas.microsoft.com/office/powerpoint/2010/main" xmlns="" val="337397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6350005"/>
              </p:ext>
            </p:extLst>
          </p:nvPr>
        </p:nvGraphicFramePr>
        <p:xfrm>
          <a:off x="242551" y="1633472"/>
          <a:ext cx="4677180" cy="32845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IF CX EQ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06320" y="5370490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in instruction number 7 we have to fill the last parameter so we are pushing it into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1426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B</a:t>
            </a:r>
          </a:p>
        </p:txBody>
      </p:sp>
    </p:spTree>
    <p:extLst>
      <p:ext uri="{BB962C8B-B14F-4D97-AF65-F5344CB8AC3E}">
        <p14:creationId xmlns:p14="http://schemas.microsoft.com/office/powerpoint/2010/main" xmlns="" val="49858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03338" y="4648988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C[0], CX</a:t>
            </a:r>
          </a:p>
        </p:txBody>
      </p:sp>
    </p:spTree>
    <p:extLst>
      <p:ext uri="{BB962C8B-B14F-4D97-AF65-F5344CB8AC3E}">
        <p14:creationId xmlns:p14="http://schemas.microsoft.com/office/powerpoint/2010/main" xmlns="" val="358665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2702463"/>
              </p:ext>
            </p:extLst>
          </p:nvPr>
        </p:nvGraphicFramePr>
        <p:xfrm>
          <a:off x="242551" y="1633472"/>
          <a:ext cx="4677180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8. MOV C[0],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364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332999" y="4972546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D, CX</a:t>
            </a:r>
          </a:p>
        </p:txBody>
      </p:sp>
    </p:spTree>
    <p:extLst>
      <p:ext uri="{BB962C8B-B14F-4D97-AF65-F5344CB8AC3E}">
        <p14:creationId xmlns:p14="http://schemas.microsoft.com/office/powerpoint/2010/main" xmlns="" val="334763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4841583"/>
              </p:ext>
            </p:extLst>
          </p:nvPr>
        </p:nvGraphicFramePr>
        <p:xfrm>
          <a:off x="242551" y="1633472"/>
          <a:ext cx="4677180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9. MOV D,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998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	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45210" y="5282034"/>
            <a:ext cx="889695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xmlns="" val="52345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4342415"/>
              </p:ext>
            </p:extLst>
          </p:nvPr>
        </p:nvGraphicFramePr>
        <p:xfrm>
          <a:off x="242551" y="1633472"/>
          <a:ext cx="4677180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ELSE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3079" y="4196370"/>
            <a:ext cx="2970459" cy="246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we encountered else there should be a jump statement before it(after if statement it should execute instructions after else block) </a:t>
            </a:r>
          </a:p>
          <a:p>
            <a:r>
              <a:rPr lang="en-GB" dirty="0"/>
              <a:t>Where to jump we will fill it later. And also save the </a:t>
            </a:r>
            <a:r>
              <a:rPr lang="en-GB" dirty="0" err="1"/>
              <a:t>ElSE</a:t>
            </a:r>
            <a:r>
              <a:rPr lang="en-GB" dirty="0"/>
              <a:t> block address in label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11885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276730" y="5535254"/>
            <a:ext cx="1466471" cy="2747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C[1], CX</a:t>
            </a:r>
          </a:p>
        </p:txBody>
      </p:sp>
    </p:spTree>
    <p:extLst>
      <p:ext uri="{BB962C8B-B14F-4D97-AF65-F5344CB8AC3E}">
        <p14:creationId xmlns:p14="http://schemas.microsoft.com/office/powerpoint/2010/main" xmlns="" val="15317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3829312"/>
              </p:ext>
            </p:extLst>
          </p:nvPr>
        </p:nvGraphicFramePr>
        <p:xfrm>
          <a:off x="242551" y="1633472"/>
          <a:ext cx="4677180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10. MOV C[1], CX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5617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45539" y="5957285"/>
            <a:ext cx="945966" cy="302838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JUMP X</a:t>
            </a:r>
          </a:p>
        </p:txBody>
      </p:sp>
    </p:spTree>
    <p:extLst>
      <p:ext uri="{BB962C8B-B14F-4D97-AF65-F5344CB8AC3E}">
        <p14:creationId xmlns:p14="http://schemas.microsoft.com/office/powerpoint/2010/main" xmlns="" val="577425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641782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11. JMP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if end we will keep a block named </a:t>
            </a:r>
            <a:r>
              <a:rPr lang="en-GB" dirty="0" err="1"/>
              <a:t>ifend</a:t>
            </a:r>
            <a:r>
              <a:rPr lang="en-GB" dirty="0"/>
              <a:t> and its address.</a:t>
            </a:r>
          </a:p>
          <a:p>
            <a:r>
              <a:rPr lang="en-GB" dirty="0"/>
              <a:t>In the next step we will fill the * places</a:t>
            </a:r>
          </a:p>
        </p:txBody>
      </p:sp>
    </p:spTree>
    <p:extLst>
      <p:ext uri="{BB962C8B-B14F-4D97-AF65-F5344CB8AC3E}">
        <p14:creationId xmlns:p14="http://schemas.microsoft.com/office/powerpoint/2010/main" xmlns="" val="281911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2777738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ENDS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1519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4478911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19"/>
            <a:ext cx="3786389" cy="1053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10</a:t>
            </a:r>
            <a:r>
              <a:rPr lang="en-GB" baseline="30000" dirty="0"/>
              <a:t>th</a:t>
            </a:r>
            <a:r>
              <a:rPr lang="en-GB" dirty="0"/>
              <a:t> instruction * parameter.</a:t>
            </a:r>
          </a:p>
          <a:p>
            <a:r>
              <a:rPr lang="en-GB" dirty="0" err="1"/>
              <a:t>i.E</a:t>
            </a:r>
            <a:r>
              <a:rPr lang="en-GB" dirty="0"/>
              <a:t> Where should control go after if completion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378057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4919729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Filling 10</a:t>
            </a:r>
            <a:r>
              <a:rPr lang="en-GB" baseline="30000" dirty="0"/>
              <a:t>th</a:t>
            </a:r>
            <a:r>
              <a:rPr lang="en-GB" dirty="0"/>
              <a:t> instructions left over parameter. (Where should the code jump after executing “IF”)</a:t>
            </a:r>
          </a:p>
        </p:txBody>
      </p:sp>
    </p:spTree>
    <p:extLst>
      <p:ext uri="{BB962C8B-B14F-4D97-AF65-F5344CB8AC3E}">
        <p14:creationId xmlns:p14="http://schemas.microsoft.com/office/powerpoint/2010/main" xmlns="" val="1583509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7</a:t>
            </a:r>
            <a:r>
              <a:rPr lang="en-GB" baseline="30000" dirty="0"/>
              <a:t>th</a:t>
            </a:r>
            <a:r>
              <a:rPr lang="en-GB" dirty="0"/>
              <a:t> instruction * parameter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22740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3902300"/>
            <a:ext cx="2811888" cy="275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7</a:t>
            </a:r>
            <a:r>
              <a:rPr lang="en-GB" baseline="30000" dirty="0"/>
              <a:t>th</a:t>
            </a:r>
            <a:r>
              <a:rPr lang="en-GB" dirty="0"/>
              <a:t> instruction left over parameters. If “IF” false then it should execute else block and its instruction number is 11 so we will fill remaining parameter in 7</a:t>
            </a:r>
            <a:r>
              <a:rPr lang="en-GB" baseline="30000" dirty="0"/>
              <a:t>th</a:t>
            </a:r>
            <a:r>
              <a:rPr lang="en-GB" dirty="0"/>
              <a:t> instruction with 11 and remove 7 from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218136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53990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A</a:t>
            </a:r>
          </a:p>
        </p:txBody>
      </p:sp>
    </p:spTree>
    <p:extLst>
      <p:ext uri="{BB962C8B-B14F-4D97-AF65-F5344CB8AC3E}">
        <p14:creationId xmlns:p14="http://schemas.microsoft.com/office/powerpoint/2010/main" xmlns="" val="10669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24624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C[4]</a:t>
            </a:r>
          </a:p>
        </p:txBody>
      </p:sp>
    </p:spTree>
    <p:extLst>
      <p:ext uri="{BB962C8B-B14F-4D97-AF65-F5344CB8AC3E}">
        <p14:creationId xmlns:p14="http://schemas.microsoft.com/office/powerpoint/2010/main" xmlns="" val="36300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C[4]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19048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D</a:t>
            </a:r>
          </a:p>
        </p:txBody>
      </p:sp>
    </p:spTree>
    <p:extLst>
      <p:ext uri="{BB962C8B-B14F-4D97-AF65-F5344CB8AC3E}">
        <p14:creationId xmlns:p14="http://schemas.microsoft.com/office/powerpoint/2010/main" xmlns="" val="5194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2758</Words>
  <Application>Microsoft Office PowerPoint</Application>
  <PresentationFormat>Custom</PresentationFormat>
  <Paragraphs>1827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Program to write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START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END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user</cp:lastModifiedBy>
  <cp:revision>22</cp:revision>
  <dcterms:created xsi:type="dcterms:W3CDTF">2014-06-15T07:23:13Z</dcterms:created>
  <dcterms:modified xsi:type="dcterms:W3CDTF">2019-06-01T08:16:56Z</dcterms:modified>
</cp:coreProperties>
</file>