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9" r:id="rId1"/>
  </p:sldMasterIdLst>
  <p:sldIdLst>
    <p:sldId id="266" r:id="rId2"/>
    <p:sldId id="268" r:id="rId3"/>
    <p:sldId id="270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60" r:id="rId12"/>
    <p:sldId id="278" r:id="rId13"/>
    <p:sldId id="279" r:id="rId14"/>
    <p:sldId id="280" r:id="rId15"/>
    <p:sldId id="281" r:id="rId16"/>
    <p:sldId id="282" r:id="rId17"/>
    <p:sldId id="283" r:id="rId18"/>
    <p:sldId id="264" r:id="rId19"/>
    <p:sldId id="261" r:id="rId20"/>
    <p:sldId id="262" r:id="rId21"/>
    <p:sldId id="276" r:id="rId22"/>
    <p:sldId id="263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1411" y="-7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03062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44619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4463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68666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2310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8975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2652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84510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4433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 </a:t>
            </a:r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B4BB9ABF-2283-4BF4-AE0D-8E512C216C98}" type="slidenum">
              <a:rPr lang="en-IN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N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8757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report.com/" TargetMode="External"/><Relationship Id="rId7" Type="http://schemas.openxmlformats.org/officeDocument/2006/relationships/hyperlink" Target="https://www.smshorizon.in/?gclid=Cj0KCQjwov3nBRDFARIsANgsdoE33Pg3QTu9URz0JGK7DIc7eO4hJyEJF31Ehq4sTv8D6avg-zcvNXwaAknEEALw_wcB" TargetMode="External"/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pointment_scheduling_software" TargetMode="External"/><Relationship Id="rId5" Type="http://schemas.openxmlformats.org/officeDocument/2006/relationships/hyperlink" Target="https://zapier.com/blog/best-appointment-scheduling-apps/" TargetMode="External"/><Relationship Id="rId4" Type="http://schemas.openxmlformats.org/officeDocument/2006/relationships/hyperlink" Target="http://www.wikipedia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0363"/>
            <a:ext cx="9359900" cy="900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             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19" dirty="0" smtClean="0"/>
              <a:t>Department </a:t>
            </a:r>
            <a:r>
              <a:rPr lang="en-US" sz="1819" dirty="0"/>
              <a:t>of Computer Science and Engineering</a:t>
            </a:r>
            <a:br>
              <a:rPr lang="en-US" sz="1819" dirty="0"/>
            </a:br>
            <a:r>
              <a:rPr lang="en-US" sz="1819" b="1" dirty="0" err="1"/>
              <a:t>Marathwada</a:t>
            </a:r>
            <a:r>
              <a:rPr lang="en-US" sz="1819" b="1" dirty="0"/>
              <a:t> Institute of Technology, Aurangabad</a:t>
            </a:r>
            <a:br>
              <a:rPr lang="en-US" sz="1819" b="1" dirty="0"/>
            </a:br>
            <a:r>
              <a:rPr lang="en-US" sz="1819" b="1" dirty="0"/>
              <a:t>Maharashtra State, India</a:t>
            </a:r>
            <a:br>
              <a:rPr lang="en-US" sz="1819" b="1" dirty="0"/>
            </a:br>
            <a:r>
              <a:rPr lang="en" sz="1819" b="1" dirty="0"/>
              <a:t>2018-2019</a:t>
            </a:r>
            <a:r>
              <a:rPr lang="en" dirty="0"/>
              <a:t/>
            </a:r>
            <a:br>
              <a:rPr lang="e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2570163"/>
            <a:ext cx="8694738" cy="34067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NEUROLOGIST APPOINTMENT </a:t>
            </a:r>
            <a:r>
              <a:rPr lang="en-US" b="1" dirty="0" smtClean="0"/>
              <a:t> </a:t>
            </a:r>
            <a:r>
              <a:rPr lang="en-US" b="1" dirty="0" smtClean="0"/>
              <a:t>SCHEDULER</a:t>
            </a:r>
            <a:br>
              <a:rPr lang="en-US" b="1" dirty="0" smtClean="0"/>
            </a:br>
            <a:r>
              <a:rPr lang="en-US" b="1" dirty="0" smtClean="0"/>
              <a:t>DESIGN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1158" b="1" dirty="0"/>
              <a:t>Submitted by</a:t>
            </a:r>
            <a:endParaRPr lang="en" sz="1158" b="1" dirty="0"/>
          </a:p>
          <a:p>
            <a:pPr marL="0" indent="0" algn="ctr">
              <a:buNone/>
            </a:pPr>
            <a:r>
              <a:rPr lang="en" sz="1158" dirty="0"/>
              <a:t>MANDAR KULKARNI</a:t>
            </a:r>
          </a:p>
          <a:p>
            <a:pPr marL="0" indent="0" algn="ctr">
              <a:buNone/>
            </a:pPr>
            <a:r>
              <a:rPr lang="en" sz="1158" dirty="0"/>
              <a:t>SWAYAMBHU KURDUKAR</a:t>
            </a:r>
          </a:p>
          <a:p>
            <a:pPr marL="0" indent="0" algn="ctr">
              <a:buNone/>
            </a:pPr>
            <a:r>
              <a:rPr lang="en" sz="1158" dirty="0"/>
              <a:t>PRATIK NAGE</a:t>
            </a:r>
          </a:p>
          <a:p>
            <a:pPr marL="0" indent="0" algn="ctr">
              <a:buNone/>
            </a:pPr>
            <a:r>
              <a:rPr lang="en" sz="1158" dirty="0"/>
              <a:t>YOGESH KANHEGAWANKAR</a:t>
            </a:r>
          </a:p>
          <a:p>
            <a:pPr marL="0" indent="0" algn="ctr">
              <a:buNone/>
            </a:pPr>
            <a:endParaRPr lang="en" sz="1158" b="1" dirty="0"/>
          </a:p>
          <a:p>
            <a:pPr marL="0" indent="0" algn="ctr">
              <a:buNone/>
            </a:pPr>
            <a:r>
              <a:rPr lang="en-US" sz="1158" b="1" dirty="0"/>
              <a:t>Guided by</a:t>
            </a:r>
            <a:endParaRPr lang="en-US" b="1" dirty="0" smtClean="0"/>
          </a:p>
          <a:p>
            <a:pPr marL="0" indent="0" algn="ctr">
              <a:buNone/>
            </a:pPr>
            <a:r>
              <a:rPr lang="en-US" sz="1158" dirty="0"/>
              <a:t>Prof. </a:t>
            </a:r>
            <a:r>
              <a:rPr lang="en-US" sz="1158" dirty="0" err="1"/>
              <a:t>Sushma</a:t>
            </a:r>
            <a:r>
              <a:rPr lang="en-US" sz="1158" dirty="0"/>
              <a:t> D. </a:t>
            </a:r>
            <a:r>
              <a:rPr lang="en-US" sz="1158" dirty="0" err="1"/>
              <a:t>Ghode</a:t>
            </a:r>
            <a:endParaRPr lang="en-US" sz="115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60" y="290692"/>
            <a:ext cx="1690446" cy="15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ER diagram:</a:t>
            </a:r>
          </a:p>
          <a:p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81" y="1770537"/>
            <a:ext cx="59055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35305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N" sz="3200" b="1" strike="noStrike" spc="-1" dirty="0">
                <a:solidFill>
                  <a:srgbClr val="FFFFFF"/>
                </a:solidFill>
                <a:latin typeface="Source Sans Pro Black"/>
              </a:rPr>
              <a:t>Implementation 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  <a:buClr>
                <a:srgbClr val="000000"/>
              </a:buClr>
              <a:buSzPct val="45000"/>
            </a:pPr>
            <a:endParaRPr lang="en-IN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Code uses HTML, CSS, </a:t>
            </a:r>
            <a:r>
              <a:rPr lang="en-IN" sz="2600" b="1" strike="noStrike" spc="-1" dirty="0" err="1">
                <a:solidFill>
                  <a:srgbClr val="1C1C1C"/>
                </a:solidFill>
                <a:latin typeface="Source Sans Pro Semibold"/>
              </a:rPr>
              <a:t>Js</a:t>
            </a: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 for front end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Design.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PHP </a:t>
            </a: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for connectivity and Back end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Design.  </a:t>
            </a:r>
            <a:endParaRPr lang="en-IN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 </a:t>
            </a:r>
            <a:r>
              <a:rPr lang="en-IN" sz="2600" b="1" strike="noStrike" spc="-1" dirty="0" err="1">
                <a:solidFill>
                  <a:srgbClr val="1C1C1C"/>
                </a:solidFill>
                <a:latin typeface="Source Sans Pro Semibold"/>
              </a:rPr>
              <a:t>Mysql</a:t>
            </a: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 for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Database.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pc="-1" dirty="0" smtClean="0">
                <a:solidFill>
                  <a:srgbClr val="1C1C1C"/>
                </a:solidFill>
                <a:latin typeface="Source Sans Pro Semibold"/>
              </a:rPr>
              <a:t>SMS Horizon as SMS gateway.</a:t>
            </a:r>
            <a:endParaRPr lang="en-IN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17" y="944662"/>
            <a:ext cx="7966703" cy="473939"/>
          </a:xfrm>
        </p:spPr>
        <p:txBody>
          <a:bodyPr>
            <a:normAutofit/>
          </a:bodyPr>
          <a:lstStyle/>
          <a:p>
            <a:endParaRPr lang="en-US" sz="2315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14" y="1418601"/>
            <a:ext cx="8876028" cy="51964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984" b="1" dirty="0"/>
              <a:t>HOMEPAGE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8" y="1802267"/>
            <a:ext cx="8300522" cy="471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1350895"/>
            <a:ext cx="8694539" cy="470102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APPOINTMENT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66" y="1837503"/>
            <a:ext cx="8316516" cy="46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95" y="1145152"/>
            <a:ext cx="8694539" cy="53062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VIEW APPOINTMENT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7" y="1668239"/>
            <a:ext cx="8316516" cy="46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1068788"/>
            <a:ext cx="8694539" cy="498312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VIEW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2" y="1566680"/>
            <a:ext cx="8316516" cy="46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1159062"/>
            <a:ext cx="8694539" cy="48928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APPOINTMENT CANCEL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54" y="1656954"/>
            <a:ext cx="8316516" cy="46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1362180"/>
            <a:ext cx="8694539" cy="46897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9" y="1803649"/>
            <a:ext cx="8316516" cy="46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36914" y="2200589"/>
            <a:ext cx="8978740" cy="3821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142"/>
              </a:spcAft>
              <a:buClr>
                <a:srgbClr val="000000"/>
              </a:buClr>
              <a:buSzPct val="45000"/>
            </a:pPr>
            <a:endParaRPr lang="en-IN" sz="2800" b="1" spc="-1" dirty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1" spc="-1" dirty="0">
                <a:solidFill>
                  <a:srgbClr val="1C1C1C"/>
                </a:solidFill>
                <a:latin typeface="Source Sans Pro Semibold"/>
              </a:rPr>
              <a:t>Unit testing is performed for Validation</a:t>
            </a:r>
          </a:p>
          <a:p>
            <a:r>
              <a:rPr lang="en-US" sz="2800" b="1" dirty="0"/>
              <a:t>Use case testing is performed as per the scenarios.</a:t>
            </a:r>
          </a:p>
          <a:p>
            <a:r>
              <a:rPr lang="en-US" sz="2800" b="1" dirty="0"/>
              <a:t>Testing is performed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Home Page and its functionality.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Login Page &amp; Booking page for its validations.</a:t>
            </a:r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79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N" sz="3200" b="1" strike="noStrike" spc="-1">
                <a:solidFill>
                  <a:srgbClr val="FFFFFF"/>
                </a:solidFill>
                <a:latin typeface="Source Sans Pro Black"/>
              </a:rPr>
              <a:t>Deployment Observation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345252" y="1994748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</a:pPr>
            <a:r>
              <a:rPr lang="en" sz="2600" b="1" strike="noStrike" spc="-1" dirty="0">
                <a:solidFill>
                  <a:srgbClr val="1C1C1C"/>
                </a:solidFill>
                <a:latin typeface="Source Sans Pro Semibold"/>
              </a:rPr>
              <a:t>Observations</a:t>
            </a:r>
          </a:p>
          <a:p>
            <a:pPr>
              <a:lnSpc>
                <a:spcPct val="150000"/>
              </a:lnSpc>
              <a:spcBef>
                <a:spcPts val="360"/>
              </a:spcBef>
            </a:pPr>
            <a:endParaRPr lang="en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57200" indent="-457200">
              <a:lnSpc>
                <a:spcPct val="15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Login </a:t>
            </a:r>
            <a:r>
              <a:rPr lang="en" sz="2600" b="1" strike="noStrike" spc="-1" dirty="0">
                <a:solidFill>
                  <a:srgbClr val="1C1C1C"/>
                </a:solidFill>
                <a:latin typeface="Source Sans Pro Semibold"/>
              </a:rPr>
              <a:t>successfully only when credentials are correct.</a:t>
            </a:r>
          </a:p>
          <a:p>
            <a:pPr marL="457200" indent="-457200">
              <a:lnSpc>
                <a:spcPct val="15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" sz="2600" b="1" strike="noStrike" spc="-1" dirty="0">
                <a:solidFill>
                  <a:srgbClr val="1C1C1C"/>
                </a:solidFill>
                <a:latin typeface="Source Sans Pro Semibold"/>
              </a:rPr>
              <a:t>Messages are delivered only when </a:t>
            </a:r>
            <a:r>
              <a:rPr lang="en" sz="2600" b="1" spc="-1" dirty="0" smtClean="0">
                <a:solidFill>
                  <a:srgbClr val="1C1C1C"/>
                </a:solidFill>
                <a:latin typeface="Source Sans Pro Semibold"/>
              </a:rPr>
              <a:t>phone no. </a:t>
            </a:r>
            <a:r>
              <a:rPr lang="e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is </a:t>
            </a:r>
            <a:r>
              <a:rPr lang="en" sz="2600" b="1" strike="noStrike" spc="-1" dirty="0">
                <a:solidFill>
                  <a:srgbClr val="1C1C1C"/>
                </a:solidFill>
                <a:latin typeface="Source Sans Pro Semibold"/>
              </a:rPr>
              <a:t>valid.</a:t>
            </a:r>
          </a:p>
          <a:p>
            <a:pPr marL="457200" indent="-457200">
              <a:lnSpc>
                <a:spcPct val="15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" sz="2600" b="1" strike="noStrike" spc="-1" dirty="0">
                <a:solidFill>
                  <a:srgbClr val="1C1C1C"/>
                </a:solidFill>
                <a:latin typeface="Source Sans Pro Semibold"/>
              </a:rPr>
              <a:t>Only valid information will be stored as per validations.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2454130"/>
            <a:ext cx="8694539" cy="402041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Deployment Observation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N" sz="3200" b="1" strike="noStrike" spc="-1">
                <a:solidFill>
                  <a:srgbClr val="FFFFFF"/>
                </a:solidFill>
                <a:latin typeface="Source Sans Pro Black"/>
              </a:rPr>
              <a:t>Conclusion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algn="just">
              <a:lnSpc>
                <a:spcPct val="150000"/>
              </a:lnSpc>
              <a:spcAft>
                <a:spcPts val="1142"/>
              </a:spcAft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By all requirement gathering and the investigation of the applicability, conclusion of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this</a:t>
            </a:r>
            <a:r>
              <a:rPr lang="en-IN" sz="800" b="1" spc="-1" dirty="0">
                <a:solidFill>
                  <a:srgbClr val="1C1C1C"/>
                </a:solidFill>
                <a:latin typeface="Source Sans Pro Semibold"/>
              </a:rPr>
              <a:t>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appointment </a:t>
            </a: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scheduler enables you to </a:t>
            </a:r>
            <a:endParaRPr lang="en-IN" sz="26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 marL="457200" indent="-457200" algn="just">
              <a:lnSpc>
                <a:spcPct val="15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automatically </a:t>
            </a: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perform routine appointments of doctors on chosen computer. </a:t>
            </a:r>
            <a:endParaRPr lang="en-IN" sz="26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 marL="457200" indent="-457200" algn="just">
              <a:lnSpc>
                <a:spcPct val="15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Source Sans Pro Semibold"/>
              </a:rPr>
              <a:t>Booking on phone is quite easy &amp; reliable.</a:t>
            </a:r>
          </a:p>
          <a:p>
            <a:pPr marL="457200" indent="-457200" algn="just">
              <a:lnSpc>
                <a:spcPct val="15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endParaRPr lang="en-IN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0194" y="3625715"/>
            <a:ext cx="9360000" cy="900000"/>
          </a:xfrm>
        </p:spPr>
        <p:txBody>
          <a:bodyPr>
            <a:noAutofit/>
          </a:bodyPr>
          <a:lstStyle/>
          <a:p>
            <a:r>
              <a:rPr lang="en-US" sz="1800" dirty="0"/>
              <a:t>[1] </a:t>
            </a:r>
            <a:r>
              <a:rPr lang="en-US" sz="1800" u="sng" dirty="0">
                <a:hlinkClick r:id="rId2"/>
              </a:rPr>
              <a:t>www.microsoft.com</a:t>
            </a:r>
            <a:endParaRPr lang="en-US" sz="1800" dirty="0"/>
          </a:p>
          <a:p>
            <a:r>
              <a:rPr lang="en-US" sz="1800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</a:t>
            </a:r>
            <a:r>
              <a:rPr lang="en-US" sz="18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2]</a:t>
            </a:r>
            <a:r>
              <a:rPr lang="en-US" sz="1800" u="sng" dirty="0" smtClean="0">
                <a:solidFill>
                  <a:schemeClr val="accent1"/>
                </a:solidFill>
              </a:rPr>
              <a:t> www.appointmentmanagementsoft.com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/>
              <a:t>[3] </a:t>
            </a:r>
            <a:r>
              <a:rPr lang="en-US" sz="1800" u="sng" dirty="0">
                <a:hlinkClick r:id="rId3"/>
              </a:rPr>
              <a:t>www.windowsreport.com</a:t>
            </a:r>
            <a:r>
              <a:rPr lang="en-US" sz="1800" dirty="0"/>
              <a:t>.</a:t>
            </a:r>
          </a:p>
          <a:p>
            <a:r>
              <a:rPr lang="en-US" sz="1800" dirty="0"/>
              <a:t>[4] </a:t>
            </a:r>
            <a:r>
              <a:rPr lang="en-US" sz="1800" u="sng" dirty="0">
                <a:hlinkClick r:id="rId4"/>
              </a:rPr>
              <a:t>www.wikipedia.com</a:t>
            </a:r>
            <a:endParaRPr lang="en-US" sz="1800" dirty="0"/>
          </a:p>
          <a:p>
            <a:r>
              <a:rPr lang="en-US" sz="1800" dirty="0"/>
              <a:t>[5] </a:t>
            </a:r>
            <a:r>
              <a:rPr lang="en-US" sz="1800" u="sng" dirty="0">
                <a:hlinkClick r:id="rId5"/>
              </a:rPr>
              <a:t>https://zapier.com/blog/best-appointment-scheduling-apps/</a:t>
            </a:r>
            <a:endParaRPr lang="en-US" sz="1800" dirty="0"/>
          </a:p>
          <a:p>
            <a:r>
              <a:rPr lang="en-US" sz="1800" dirty="0"/>
              <a:t>[6] </a:t>
            </a:r>
            <a:r>
              <a:rPr lang="en-US" sz="1800" u="sng" dirty="0">
                <a:hlinkClick r:id="rId6"/>
              </a:rPr>
              <a:t>https://en.wikipedia.org/wiki/Appointment_scheduling_software</a:t>
            </a:r>
            <a:endParaRPr lang="en-US" sz="1800" dirty="0"/>
          </a:p>
          <a:p>
            <a:r>
              <a:rPr lang="en-US" sz="1800" dirty="0"/>
              <a:t>[7]</a:t>
            </a:r>
            <a:r>
              <a:rPr lang="en-US" sz="1800" u="sng" dirty="0">
                <a:hlinkClick r:id="rId7"/>
              </a:rPr>
              <a:t>https://www.smshorizon.in/?gclid=Cj0KCQjwov3nBRDFARIsANgsdoE33Pg3QTu9URz0JGK7DIc7eO4hJyEJF31Ehq4sTv8D6avg-zcvNXwaAknEEALw_wcB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7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9759" y="3716150"/>
            <a:ext cx="9360000" cy="900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Thank 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2454130"/>
            <a:ext cx="8694539" cy="359778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Neurologist is a doctor who specialized in treating diseases for the nervous system.</a:t>
            </a:r>
          </a:p>
          <a:p>
            <a:r>
              <a:rPr lang="en-US" dirty="0" smtClean="0"/>
              <a:t>The software’s main focus is to ease the appointment procedure.</a:t>
            </a:r>
          </a:p>
          <a:p>
            <a:r>
              <a:rPr lang="en-US" dirty="0" smtClean="0"/>
              <a:t>It does so by making appointment procedure online.</a:t>
            </a:r>
          </a:p>
          <a:p>
            <a:r>
              <a:rPr lang="en-US" dirty="0" smtClean="0"/>
              <a:t>Respective doctor can see their respective appointments list of patients.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N" sz="3200" b="1" strike="noStrike" spc="-1">
                <a:solidFill>
                  <a:srgbClr val="FFFFFF"/>
                </a:solidFill>
                <a:latin typeface="Source Sans Pro Black"/>
              </a:rPr>
              <a:t>Requirement Analysis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Hardware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Requirement</a:t>
            </a: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</a:pPr>
            <a:r>
              <a:rPr lang="en-IN" sz="2600" spc="-1" dirty="0" err="1" smtClean="0">
                <a:solidFill>
                  <a:srgbClr val="1C1C1C"/>
                </a:solidFill>
                <a:latin typeface="Source Sans Pro Semibold"/>
              </a:rPr>
              <a:t>Laptop,mobile</a:t>
            </a:r>
            <a:r>
              <a:rPr lang="en-IN" sz="2600" spc="-1" dirty="0">
                <a:solidFill>
                  <a:srgbClr val="1C1C1C"/>
                </a:solidFill>
                <a:latin typeface="Source Sans Pro Semibold"/>
              </a:rPr>
              <a:t>.</a:t>
            </a:r>
            <a:endParaRPr lang="en-IN" sz="2600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Software </a:t>
            </a: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Requirement</a:t>
            </a: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</a:pPr>
            <a:r>
              <a:rPr lang="en-IN" sz="2600" spc="-1" dirty="0" smtClean="0">
                <a:solidFill>
                  <a:srgbClr val="1C1C1C"/>
                </a:solidFill>
                <a:latin typeface="Source Sans Pro Semibold"/>
              </a:rPr>
              <a:t>LAMP,XAMPP,WAMP,SMS </a:t>
            </a:r>
            <a:r>
              <a:rPr lang="en-IN" sz="2600" spc="-1" dirty="0" smtClean="0">
                <a:solidFill>
                  <a:srgbClr val="1C1C1C"/>
                </a:solidFill>
                <a:latin typeface="Source Sans Pro Semibold"/>
              </a:rPr>
              <a:t>gateway.</a:t>
            </a:r>
            <a:endParaRPr lang="en-IN" sz="2600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>
                <a:solidFill>
                  <a:srgbClr val="1C1C1C"/>
                </a:solidFill>
                <a:latin typeface="Source Sans Pro Semibold"/>
              </a:rPr>
              <a:t>Functional </a:t>
            </a:r>
            <a:endParaRPr lang="en-IN" sz="26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</a:pPr>
            <a:r>
              <a:rPr lang="en-IN" sz="2600" spc="-1" dirty="0" smtClean="0">
                <a:solidFill>
                  <a:srgbClr val="1C1C1C"/>
                </a:solidFill>
                <a:latin typeface="Source Sans Pro Semibold"/>
              </a:rPr>
              <a:t>Modules-</a:t>
            </a:r>
            <a:r>
              <a:rPr lang="en-IN" sz="2600" spc="-1" dirty="0" err="1" smtClean="0">
                <a:solidFill>
                  <a:srgbClr val="1C1C1C"/>
                </a:solidFill>
                <a:latin typeface="Source Sans Pro Semibold"/>
              </a:rPr>
              <a:t>Dashboard,login,Appointment</a:t>
            </a:r>
            <a:r>
              <a:rPr lang="en-IN" sz="2600" spc="-1" dirty="0" smtClean="0">
                <a:solidFill>
                  <a:srgbClr val="1C1C1C"/>
                </a:solidFill>
                <a:latin typeface="Source Sans Pro Semibold"/>
              </a:rPr>
              <a:t> Booking.</a:t>
            </a:r>
            <a:endParaRPr lang="en-IN" sz="2600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Non-Functional</a:t>
            </a:r>
            <a:endParaRPr lang="en-IN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Planning</a:t>
            </a: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</a:pPr>
            <a:r>
              <a:rPr lang="en-IN" sz="2600" spc="-1" dirty="0" smtClean="0">
                <a:solidFill>
                  <a:srgbClr val="1C1C1C"/>
                </a:solidFill>
                <a:latin typeface="Source Sans Pro Semibold"/>
              </a:rPr>
              <a:t>Cost estimation.</a:t>
            </a:r>
            <a:endParaRPr lang="en-IN" sz="2600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N" sz="3200" b="1" strike="noStrike" spc="-1">
                <a:solidFill>
                  <a:srgbClr val="FFFFFF"/>
                </a:solidFill>
                <a:latin typeface="Source Sans Pro Black"/>
              </a:rPr>
              <a:t>System Design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600" b="1" strike="noStrike" spc="-1" dirty="0" smtClean="0">
                <a:solidFill>
                  <a:srgbClr val="1C1C1C"/>
                </a:solidFill>
                <a:latin typeface="Source Sans Pro Semibold"/>
              </a:rPr>
              <a:t>DFD Diagram: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1" strike="noStrike" spc="-1" dirty="0" smtClean="0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600" b="1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</a:pPr>
            <a:endParaRPr lang="en-IN" sz="2600" b="1" strike="noStrike" spc="-1" dirty="0" smtClean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1" y="2453100"/>
            <a:ext cx="8436077" cy="42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19100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Sequence </a:t>
            </a:r>
            <a:r>
              <a:rPr lang="en-US" b="1" dirty="0"/>
              <a:t>Diagram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0000" y="1882800"/>
            <a:ext cx="9180000" cy="4680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9720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3" descr="sequ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5" y="2424775"/>
            <a:ext cx="7108723" cy="413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75102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6624" y="1030067"/>
            <a:ext cx="647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SEQUENCE DIAGRAM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1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Activity Diagram: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63239" y="1980000"/>
            <a:ext cx="9180000" cy="4680000"/>
          </a:xfrm>
        </p:spPr>
        <p:txBody>
          <a:bodyPr/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239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64" y="1125414"/>
            <a:ext cx="8199455" cy="528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3239" y="6905625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13" y="1446963"/>
            <a:ext cx="8370277" cy="56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79120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Architectural Diagram: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10" y="2549525"/>
            <a:ext cx="5905500" cy="41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46735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294</Words>
  <Application>Microsoft Office PowerPoint</Application>
  <PresentationFormat>Custom</PresentationFormat>
  <Paragraphs>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                                    Department of Computer Science and Engineering Marathwada Institute of Technology, Aurangabad Maharashtra State, India 2018-2019                           </vt:lpstr>
      <vt:lpstr>CONTENTS:</vt:lpstr>
      <vt:lpstr>INTRODUCTION </vt:lpstr>
      <vt:lpstr>PowerPoint Presentation</vt:lpstr>
      <vt:lpstr>PowerPoint Presentation</vt:lpstr>
      <vt:lpstr>       Sequence Diagram: </vt:lpstr>
      <vt:lpstr>Activity Diagram: 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swayambhu kurdukar</dc:creator>
  <dc:description/>
  <cp:lastModifiedBy>win</cp:lastModifiedBy>
  <cp:revision>30</cp:revision>
  <dcterms:created xsi:type="dcterms:W3CDTF">2019-06-13T13:31:43Z</dcterms:created>
  <dcterms:modified xsi:type="dcterms:W3CDTF">2019-12-02T06:48:25Z</dcterms:modified>
  <dc:language>en-IN</dc:language>
</cp:coreProperties>
</file>