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-708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Monday, June 05,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028700"/>
            <a:ext cx="8458201" cy="1445419"/>
          </a:xfrm>
        </p:spPr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13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objectives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95</TotalTime>
  <Words>4</Words>
  <Application>Microsoft Office PowerPoint</Application>
  <PresentationFormat>On-screen Show (16:9)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Clarity</vt:lpstr>
      <vt:lpstr>Regular expressions</vt:lpstr>
      <vt:lpstr>Learning objectives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Windows User</cp:lastModifiedBy>
  <cp:revision>23</cp:revision>
  <dcterms:created xsi:type="dcterms:W3CDTF">2014-09-16T21:32:26Z</dcterms:created>
  <dcterms:modified xsi:type="dcterms:W3CDTF">2017-06-05T21:35:47Z</dcterms:modified>
</cp:coreProperties>
</file>