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4" r:id="rId8"/>
    <p:sldId id="265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June 05,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Run external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External process</a:t>
            </a:r>
          </a:p>
          <a:p>
            <a:r>
              <a:rPr lang="pt-BR" dirty="0" smtClean="0"/>
              <a:t>How to run from Perl script</a:t>
            </a:r>
          </a:p>
          <a:p>
            <a:r>
              <a:rPr lang="pt-BR" dirty="0" smtClean="0"/>
              <a:t>Functions for external process </a:t>
            </a:r>
          </a:p>
          <a:p>
            <a:pPr lvl="1"/>
            <a:r>
              <a:rPr lang="pt-BR" dirty="0" smtClean="0"/>
              <a:t>system()</a:t>
            </a:r>
          </a:p>
          <a:p>
            <a:pPr lvl="1"/>
            <a:r>
              <a:rPr lang="pt-BR" dirty="0" smtClean="0"/>
              <a:t>backtick</a:t>
            </a:r>
          </a:p>
          <a:p>
            <a:pPr lvl="1"/>
            <a:r>
              <a:rPr lang="pt-BR" dirty="0" smtClean="0"/>
              <a:t>exec()</a:t>
            </a:r>
            <a:endParaRPr lang="pt-BR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is used as a wrapper around other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 </a:t>
            </a:r>
            <a:r>
              <a:rPr lang="en-US" dirty="0" smtClean="0"/>
              <a:t>Create </a:t>
            </a:r>
            <a:r>
              <a:rPr lang="en-US" dirty="0" smtClean="0"/>
              <a:t>the correct command line to run the other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C</a:t>
            </a:r>
            <a:r>
              <a:rPr lang="en-US" dirty="0" smtClean="0"/>
              <a:t>apture </a:t>
            </a:r>
            <a:r>
              <a:rPr lang="en-US" dirty="0" smtClean="0"/>
              <a:t>the output of another command line program and then make some </a:t>
            </a:r>
            <a:r>
              <a:rPr lang="en-US" dirty="0" smtClean="0"/>
              <a:t>decisions </a:t>
            </a:r>
            <a:r>
              <a:rPr lang="en-US" dirty="0" smtClean="0"/>
              <a:t>based on that </a:t>
            </a:r>
            <a:r>
              <a:rPr lang="en-US" dirty="0" smtClean="0"/>
              <a:t>output</a:t>
            </a:r>
          </a:p>
          <a:p>
            <a:r>
              <a:rPr lang="pt-BR" dirty="0" smtClean="0"/>
              <a:t>Useful for creating Bioinformatics automatics pipelines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system($COMMAND, @VARLIST 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run a </a:t>
            </a:r>
            <a:r>
              <a:rPr lang="en-US" b="1" dirty="0" smtClean="0"/>
              <a:t>command</a:t>
            </a:r>
            <a:r>
              <a:rPr lang="en-US" dirty="0" smtClean="0"/>
              <a:t> </a:t>
            </a:r>
            <a:r>
              <a:rPr lang="en-US" dirty="0" smtClean="0"/>
              <a:t>with parameters and </a:t>
            </a:r>
            <a:r>
              <a:rPr lang="en-US" b="1" dirty="0" smtClean="0"/>
              <a:t>wait</a:t>
            </a:r>
            <a:r>
              <a:rPr lang="en-US" dirty="0" smtClean="0"/>
              <a:t> for it to </a:t>
            </a:r>
            <a:r>
              <a:rPr lang="en-US" dirty="0" smtClean="0"/>
              <a:t>return</a:t>
            </a:r>
          </a:p>
          <a:p>
            <a:pPr lvl="1"/>
            <a:r>
              <a:rPr lang="pt-BR" dirty="0" smtClean="0"/>
              <a:t>Prints the results to the Screen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281" y="3061702"/>
            <a:ext cx="36861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370" y="3085382"/>
            <a:ext cx="3054741" cy="197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system() return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0 </a:t>
            </a:r>
            <a:r>
              <a:rPr lang="pt-BR" dirty="0" smtClean="0"/>
              <a:t>	: </a:t>
            </a:r>
            <a:r>
              <a:rPr lang="pt-BR" dirty="0" smtClean="0"/>
              <a:t>if the command succeeds</a:t>
            </a:r>
            <a:endParaRPr lang="pt-BR" dirty="0" smtClean="0"/>
          </a:p>
          <a:p>
            <a:r>
              <a:rPr lang="pt-BR" dirty="0" smtClean="0"/>
              <a:t>256 	: if the command </a:t>
            </a:r>
            <a:r>
              <a:rPr lang="pt-BR" dirty="0" smtClean="0"/>
              <a:t>fails</a:t>
            </a:r>
          </a:p>
          <a:p>
            <a:endParaRPr lang="pt-BR" dirty="0" smtClean="0"/>
          </a:p>
          <a:p>
            <a:r>
              <a:rPr lang="pt-BR" dirty="0" smtClean="0"/>
              <a:t>Conventionally 0 is for fail and 1 for success.</a:t>
            </a:r>
          </a:p>
          <a:p>
            <a:pPr lvl="1"/>
            <a:r>
              <a:rPr lang="pt-BR" dirty="0" smtClean="0"/>
              <a:t>Devide the returned value with 256</a:t>
            </a:r>
          </a:p>
          <a:p>
            <a:pPr lvl="1"/>
            <a:r>
              <a:rPr lang="pt-BR" dirty="0" smtClean="0"/>
              <a:t>FAIL: 0/256 =0 and SUCCESS: 256/256 = 1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155" y="1951748"/>
            <a:ext cx="4946845" cy="319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22" y="423131"/>
            <a:ext cx="6143856" cy="203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</a:t>
            </a:r>
            <a:r>
              <a:rPr lang="pt-BR" dirty="0" smtClean="0"/>
              <a:t>acktick (``)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Similar to system(), except:</a:t>
            </a:r>
          </a:p>
          <a:p>
            <a:pPr lvl="1"/>
            <a:r>
              <a:rPr lang="pt-BR" dirty="0" smtClean="0"/>
              <a:t>Does not print on screen</a:t>
            </a:r>
          </a:p>
          <a:p>
            <a:pPr lvl="1"/>
            <a:r>
              <a:rPr lang="pt-BR" dirty="0" smtClean="0"/>
              <a:t>Returns actual value of the command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084" y="2847902"/>
            <a:ext cx="3667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907" y="4496680"/>
            <a:ext cx="4930653" cy="51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</TotalTime>
  <Words>122</Words>
  <Application>Microsoft Office PowerPoint</Application>
  <PresentationFormat>On-screen Show (16:9)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Run external program</vt:lpstr>
      <vt:lpstr>Learning objectives</vt:lpstr>
      <vt:lpstr>Perl wrapper</vt:lpstr>
      <vt:lpstr>system()</vt:lpstr>
      <vt:lpstr>system() return values </vt:lpstr>
      <vt:lpstr>Slide 6</vt:lpstr>
      <vt:lpstr>backtick (``)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78</cp:revision>
  <dcterms:created xsi:type="dcterms:W3CDTF">2014-09-16T21:32:26Z</dcterms:created>
  <dcterms:modified xsi:type="dcterms:W3CDTF">2017-06-05T21:28:40Z</dcterms:modified>
</cp:coreProperties>
</file>