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8" r:id="rId9"/>
    <p:sldId id="272" r:id="rId10"/>
    <p:sldId id="262" r:id="rId11"/>
    <p:sldId id="265" r:id="rId12"/>
    <p:sldId id="263" r:id="rId13"/>
    <p:sldId id="269" r:id="rId14"/>
    <p:sldId id="274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Special variables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$0 : Program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the name of the script </a:t>
            </a:r>
          </a:p>
          <a:p>
            <a:pPr lvl="1"/>
            <a:r>
              <a:rPr lang="pt-BR" dirty="0" smtClean="0"/>
              <a:t>Useful for reusable script </a:t>
            </a:r>
          </a:p>
          <a:p>
            <a:pPr lvl="1"/>
            <a:r>
              <a:rPr lang="pt-BR" dirty="0" smtClean="0"/>
              <a:t>Create usage information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$! and $?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Stores run time </a:t>
            </a:r>
            <a:r>
              <a:rPr lang="pt-BR" b="1" dirty="0" smtClean="0"/>
              <a:t>error</a:t>
            </a:r>
            <a:r>
              <a:rPr lang="pt-BR" dirty="0" smtClean="0"/>
              <a:t> and </a:t>
            </a:r>
            <a:r>
              <a:rPr lang="pt-BR" b="1" dirty="0" smtClean="0"/>
              <a:t>warning</a:t>
            </a:r>
            <a:r>
              <a:rPr lang="pt-BR" dirty="0" smtClean="0"/>
              <a:t> messages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$? Stores error messages from a system() or backtick </a:t>
            </a:r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59" y="1810923"/>
            <a:ext cx="7568125" cy="67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$” and $, : Output list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When an array is printed using a double quote.</a:t>
            </a:r>
          </a:p>
          <a:p>
            <a:r>
              <a:rPr lang="pt-BR" dirty="0" smtClean="0"/>
              <a:t>Uses separator </a:t>
            </a:r>
          </a:p>
          <a:p>
            <a:r>
              <a:rPr lang="pt-BR" dirty="0" smtClean="0"/>
              <a:t>Default values is space “ ”</a:t>
            </a:r>
          </a:p>
          <a:p>
            <a:r>
              <a:rPr lang="pt-BR" dirty="0" smtClean="0"/>
              <a:t>We can change it to any other character. 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$/ : Input record </a:t>
            </a:r>
            <a:r>
              <a:rPr lang="pt-BR" dirty="0" smtClean="0"/>
              <a:t>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Defines “what is a line”</a:t>
            </a:r>
          </a:p>
          <a:p>
            <a:r>
              <a:rPr lang="pt-BR" dirty="0" smtClean="0"/>
              <a:t>Default value is newline.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181" y="1070903"/>
            <a:ext cx="8022550" cy="227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Commonly used special variables </a:t>
            </a:r>
          </a:p>
          <a:p>
            <a:r>
              <a:rPr lang="pt-BR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provides a set of pre-defined </a:t>
            </a:r>
            <a:r>
              <a:rPr lang="en-US" dirty="0" smtClean="0"/>
              <a:t>special variables </a:t>
            </a:r>
          </a:p>
          <a:p>
            <a:r>
              <a:rPr lang="en-US" dirty="0" smtClean="0"/>
              <a:t>Provides a mean to type less and write compact codes</a:t>
            </a:r>
          </a:p>
          <a:p>
            <a:r>
              <a:rPr lang="en-US" dirty="0" smtClean="0"/>
              <a:t>These variables generally use special characters like punctuation marks </a:t>
            </a:r>
          </a:p>
          <a:p>
            <a:pPr lvl="1"/>
            <a:r>
              <a:rPr lang="en-US" dirty="0" smtClean="0"/>
              <a:t>Helps developers easily identify them from the normal variables.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special variable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1323" y="4774168"/>
            <a:ext cx="471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http://www.perlmonks.org/?node_id=353259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2645" y="116576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1"/>
                <a:gridCol w="423671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Perl script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Output filed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line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Input record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Command line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smtClean="0"/>
              <a:t>input and pattern-searching space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53" y="1680117"/>
            <a:ext cx="4714509" cy="346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0144" y="2186354"/>
            <a:ext cx="4817671" cy="11222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92504" y="4518340"/>
            <a:ext cx="379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smtClean="0"/>
              <a:t>variable in </a:t>
            </a:r>
            <a:r>
              <a:rPr lang="en-US" b="1" i="1" dirty="0" err="1" smtClean="0"/>
              <a:t>foreach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 : default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that use </a:t>
            </a:r>
            <a:r>
              <a:rPr lang="en-US" dirty="0" smtClean="0"/>
              <a:t>$_ as a default argument</a:t>
            </a:r>
          </a:p>
          <a:p>
            <a:pPr lvl="1"/>
            <a:r>
              <a:rPr lang="pt-BR" dirty="0" smtClean="0"/>
              <a:t>43 functions </a:t>
            </a:r>
            <a:endParaRPr lang="en-US" dirty="0" smtClean="0"/>
          </a:p>
          <a:p>
            <a:pPr lvl="1"/>
            <a:r>
              <a:rPr lang="en-US" dirty="0" smtClean="0"/>
              <a:t>abs</a:t>
            </a:r>
            <a:r>
              <a:rPr lang="en-US" dirty="0" smtClean="0"/>
              <a:t>, alarm, chomp, chop, </a:t>
            </a:r>
            <a:r>
              <a:rPr lang="en-US" dirty="0" err="1" smtClean="0"/>
              <a:t>chr</a:t>
            </a:r>
            <a:r>
              <a:rPr lang="en-US" dirty="0" smtClean="0"/>
              <a:t>, </a:t>
            </a:r>
            <a:r>
              <a:rPr lang="en-US" dirty="0" err="1" smtClean="0"/>
              <a:t>chroot</a:t>
            </a:r>
            <a:r>
              <a:rPr lang="en-US" dirty="0" smtClean="0"/>
              <a:t>, </a:t>
            </a:r>
            <a:r>
              <a:rPr lang="en-US" dirty="0" err="1" smtClean="0"/>
              <a:t>cos</a:t>
            </a:r>
            <a:r>
              <a:rPr lang="en-US" dirty="0" smtClean="0"/>
              <a:t>, defined, </a:t>
            </a:r>
            <a:r>
              <a:rPr lang="en-US" dirty="0" err="1" smtClean="0"/>
              <a:t>eval</a:t>
            </a:r>
            <a:r>
              <a:rPr lang="en-US" dirty="0" smtClean="0"/>
              <a:t>, </a:t>
            </a:r>
            <a:r>
              <a:rPr lang="en-US" dirty="0" err="1" smtClean="0"/>
              <a:t>evalbytes</a:t>
            </a:r>
            <a:r>
              <a:rPr lang="en-US" dirty="0" smtClean="0"/>
              <a:t>, exp, </a:t>
            </a:r>
            <a:r>
              <a:rPr lang="en-US" dirty="0" err="1" smtClean="0"/>
              <a:t>fc</a:t>
            </a:r>
            <a:r>
              <a:rPr lang="en-US" dirty="0" smtClean="0"/>
              <a:t>, glob, hex,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lc</a:t>
            </a:r>
            <a:r>
              <a:rPr lang="en-US" dirty="0" smtClean="0"/>
              <a:t>, </a:t>
            </a:r>
            <a:r>
              <a:rPr lang="en-US" dirty="0" err="1" smtClean="0"/>
              <a:t>lcfirst</a:t>
            </a:r>
            <a:r>
              <a:rPr lang="en-US" dirty="0" smtClean="0"/>
              <a:t>, length, log, </a:t>
            </a:r>
            <a:r>
              <a:rPr lang="en-US" dirty="0" err="1" smtClean="0"/>
              <a:t>lstat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  <a:r>
              <a:rPr lang="en-US" dirty="0" err="1" smtClean="0"/>
              <a:t>ord</a:t>
            </a:r>
            <a:r>
              <a:rPr lang="en-US" dirty="0" smtClean="0"/>
              <a:t>, pos, print,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quotemeta</a:t>
            </a:r>
            <a:r>
              <a:rPr lang="en-US" dirty="0" smtClean="0"/>
              <a:t>, </a:t>
            </a:r>
            <a:r>
              <a:rPr lang="en-US" dirty="0" err="1" smtClean="0"/>
              <a:t>readlink</a:t>
            </a:r>
            <a:r>
              <a:rPr lang="en-US" dirty="0" smtClean="0"/>
              <a:t>, </a:t>
            </a:r>
            <a:r>
              <a:rPr lang="en-US" dirty="0" err="1" smtClean="0"/>
              <a:t>readpipe</a:t>
            </a:r>
            <a:r>
              <a:rPr lang="en-US" dirty="0" smtClean="0"/>
              <a:t>, ref, require, reverse (in scalar context only), </a:t>
            </a:r>
            <a:r>
              <a:rPr lang="en-US" dirty="0" err="1" smtClean="0"/>
              <a:t>rmdir</a:t>
            </a:r>
            <a:r>
              <a:rPr lang="en-US" dirty="0" smtClean="0"/>
              <a:t>, say, sin, split (for its second </a:t>
            </a:r>
            <a:r>
              <a:rPr lang="en-US" dirty="0" smtClean="0"/>
              <a:t>argument</a:t>
            </a:r>
            <a:r>
              <a:rPr lang="en-US" dirty="0" smtClean="0"/>
              <a:t>), </a:t>
            </a:r>
            <a:r>
              <a:rPr lang="en-US" dirty="0" err="1" smtClean="0"/>
              <a:t>sqrt</a:t>
            </a:r>
            <a:r>
              <a:rPr lang="en-US" dirty="0" smtClean="0"/>
              <a:t>, stat, study, </a:t>
            </a:r>
            <a:r>
              <a:rPr lang="en-US" dirty="0" err="1" smtClean="0"/>
              <a:t>uc</a:t>
            </a:r>
            <a:r>
              <a:rPr lang="en-US" dirty="0" smtClean="0"/>
              <a:t>, </a:t>
            </a:r>
            <a:r>
              <a:rPr lang="en-US" dirty="0" err="1" smtClean="0"/>
              <a:t>ucfirst</a:t>
            </a:r>
            <a:r>
              <a:rPr lang="en-US" dirty="0" smtClean="0"/>
              <a:t>, unlink, </a:t>
            </a:r>
            <a:r>
              <a:rPr lang="en-US" dirty="0" smtClean="0"/>
              <a:t>unpack</a:t>
            </a:r>
          </a:p>
          <a:p>
            <a:r>
              <a:rPr lang="en-US" dirty="0" smtClean="0"/>
              <a:t>default place to put the next value or input </a:t>
            </a:r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 &lt;FH</a:t>
            </a:r>
            <a:r>
              <a:rPr lang="en-US" dirty="0" smtClean="0"/>
              <a:t>&gt;, </a:t>
            </a:r>
            <a:r>
              <a:rPr lang="en-US" dirty="0" err="1" smtClean="0"/>
              <a:t>readline</a:t>
            </a:r>
            <a:r>
              <a:rPr lang="en-US" dirty="0" smtClean="0"/>
              <a:t>(), </a:t>
            </a:r>
            <a:r>
              <a:rPr lang="en-US" dirty="0" err="1" smtClean="0"/>
              <a:t>readdir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07" y="414192"/>
            <a:ext cx="6962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7255" y="3638550"/>
            <a:ext cx="4572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762" y="2190677"/>
            <a:ext cx="52006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This is used to extract the commanline parameters passed to the script</a:t>
            </a:r>
          </a:p>
          <a:p>
            <a:r>
              <a:rPr lang="pt-BR" dirty="0" smtClean="0"/>
              <a:t>It is just like an ordinary array</a:t>
            </a:r>
          </a:p>
          <a:p>
            <a:pPr lvl="1"/>
            <a:r>
              <a:rPr lang="pt-BR" dirty="0" smtClean="0"/>
              <a:t>Predefined one.</a:t>
            </a:r>
          </a:p>
          <a:p>
            <a:pPr lvl="1"/>
            <a:r>
              <a:rPr lang="pt-BR" dirty="0" smtClean="0"/>
              <a:t>We can modify the content manually.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721"/>
            <a:ext cx="9045526" cy="12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7286" y="337625"/>
            <a:ext cx="106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Argv.pl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167" y="2278966"/>
            <a:ext cx="439615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$perl Argv.pl   kanhu   28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315" y="2999569"/>
            <a:ext cx="4449973" cy="99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409</TotalTime>
  <Words>362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Special variables in Perl</vt:lpstr>
      <vt:lpstr>Learning Objectives</vt:lpstr>
      <vt:lpstr>Perl special variables</vt:lpstr>
      <vt:lpstr>Common special variable </vt:lpstr>
      <vt:lpstr>$_ : default variable</vt:lpstr>
      <vt:lpstr>$_ : default variable</vt:lpstr>
      <vt:lpstr>Slide 7</vt:lpstr>
      <vt:lpstr>@ARGV</vt:lpstr>
      <vt:lpstr>Slide 9</vt:lpstr>
      <vt:lpstr>$0 : Program name</vt:lpstr>
      <vt:lpstr>$! and $?</vt:lpstr>
      <vt:lpstr>$” and $, : Output list separator</vt:lpstr>
      <vt:lpstr>$/ : Input record separator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138</cp:revision>
  <dcterms:created xsi:type="dcterms:W3CDTF">2014-09-16T21:32:26Z</dcterms:created>
  <dcterms:modified xsi:type="dcterms:W3CDTF">2017-06-05T23:10:12Z</dcterms:modified>
</cp:coreProperties>
</file>