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59" r:id="rId8"/>
    <p:sldId id="267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66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Monday, June 05,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028700"/>
            <a:ext cx="8458201" cy="1445419"/>
          </a:xfrm>
        </p:spPr>
        <p:txBody>
          <a:bodyPr/>
          <a:lstStyle/>
          <a:p>
            <a:r>
              <a:rPr lang="en-US" dirty="0" smtClean="0"/>
              <a:t>Variable scoping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What is variable scope?</a:t>
            </a:r>
          </a:p>
          <a:p>
            <a:r>
              <a:rPr lang="pt-BR" dirty="0" smtClean="0"/>
              <a:t>Types of variable scoping</a:t>
            </a:r>
          </a:p>
          <a:p>
            <a:pPr lvl="1"/>
            <a:r>
              <a:rPr lang="pt-BR" dirty="0" smtClean="0"/>
              <a:t>Global</a:t>
            </a:r>
          </a:p>
          <a:p>
            <a:pPr lvl="1"/>
            <a:r>
              <a:rPr lang="pt-BR" dirty="0" smtClean="0"/>
              <a:t>Local </a:t>
            </a:r>
          </a:p>
          <a:p>
            <a:r>
              <a:rPr lang="pt-BR" dirty="0" smtClean="0"/>
              <a:t>Defining scoping to a variable</a:t>
            </a:r>
          </a:p>
          <a:p>
            <a:r>
              <a:rPr lang="pt-BR" dirty="0" smtClean="0"/>
              <a:t>Perl Pragmas.</a:t>
            </a:r>
          </a:p>
          <a:p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Scope of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Scope reffers to accessibility of a variable in a part of a program/code block.</a:t>
            </a:r>
          </a:p>
          <a:p>
            <a:r>
              <a:rPr lang="pt-BR" dirty="0" smtClean="0"/>
              <a:t>Life-time of a variable</a:t>
            </a:r>
          </a:p>
          <a:p>
            <a:pPr>
              <a:buNone/>
            </a:pPr>
            <a:r>
              <a:rPr lang="pt-BR" dirty="0" smtClean="0"/>
              <a:t>       inside a code block. </a:t>
            </a:r>
          </a:p>
          <a:p>
            <a:r>
              <a:rPr lang="pt-BR" dirty="0" smtClean="0"/>
              <a:t>Types</a:t>
            </a:r>
          </a:p>
          <a:p>
            <a:pPr lvl="1"/>
            <a:r>
              <a:rPr lang="pt-BR" dirty="0" smtClean="0"/>
              <a:t>Global :Everywhere</a:t>
            </a:r>
          </a:p>
          <a:p>
            <a:pPr lvl="1"/>
            <a:r>
              <a:rPr lang="pt-BR" dirty="0" smtClean="0"/>
              <a:t>Local   :Inside code-block</a:t>
            </a:r>
          </a:p>
          <a:p>
            <a:endParaRPr lang="pt-BR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050010" y="1726169"/>
            <a:ext cx="6646976" cy="3293209"/>
            <a:chOff x="1470073" y="1906170"/>
            <a:chExt cx="6646976" cy="3293209"/>
          </a:xfrm>
        </p:grpSpPr>
        <p:sp>
          <p:nvSpPr>
            <p:cNvPr id="5" name="Rectangle 4"/>
            <p:cNvSpPr/>
            <p:nvPr/>
          </p:nvSpPr>
          <p:spPr>
            <a:xfrm>
              <a:off x="1470073" y="1962442"/>
              <a:ext cx="4895557" cy="3138854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1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77551" y="2461847"/>
              <a:ext cx="3610709" cy="217345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1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17175" y="2807151"/>
              <a:ext cx="2225225" cy="533649"/>
            </a:xfrm>
            <a:prstGeom prst="rect">
              <a:avLst/>
            </a:prstGeom>
            <a:solidFill>
              <a:srgbClr val="00B0F0">
                <a:alpha val="41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14830" y="3775477"/>
              <a:ext cx="2225225" cy="533649"/>
            </a:xfrm>
            <a:prstGeom prst="rect">
              <a:avLst/>
            </a:prstGeom>
            <a:solidFill>
              <a:srgbClr val="00B0F0">
                <a:alpha val="41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878028" y="1906170"/>
              <a:ext cx="6239021" cy="3293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# Environment A </a:t>
              </a:r>
            </a:p>
            <a:p>
              <a:r>
                <a:rPr lang="en-US" sz="1600" dirty="0" smtClean="0">
                  <a:solidFill>
                    <a:srgbClr val="7030A0"/>
                  </a:solidFill>
                </a:rPr>
                <a:t>	</a:t>
              </a:r>
              <a:r>
                <a:rPr lang="en-US" sz="1600" dirty="0" smtClean="0"/>
                <a:t>{</a:t>
              </a:r>
            </a:p>
            <a:p>
              <a:r>
                <a:rPr lang="en-US" sz="1600" dirty="0" smtClean="0"/>
                <a:t>	</a:t>
              </a:r>
              <a:r>
                <a:rPr lang="en-US" sz="1600" dirty="0" smtClean="0">
                  <a:solidFill>
                    <a:srgbClr val="FF0000"/>
                  </a:solidFill>
                </a:rPr>
                <a:t># Environment B </a:t>
              </a:r>
            </a:p>
            <a:p>
              <a:r>
                <a:rPr lang="en-US" sz="1600" dirty="0" smtClean="0">
                  <a:solidFill>
                    <a:srgbClr val="FF0000"/>
                  </a:solidFill>
                </a:rPr>
                <a:t>		</a:t>
              </a:r>
              <a:r>
                <a:rPr lang="en-US" sz="1600" dirty="0" smtClean="0"/>
                <a:t>{</a:t>
              </a:r>
            </a:p>
            <a:p>
              <a:r>
                <a:rPr lang="en-US" sz="1600" dirty="0" smtClean="0"/>
                <a:t>			# Environment C</a:t>
              </a:r>
            </a:p>
            <a:p>
              <a:r>
                <a:rPr lang="en-US" sz="1600" dirty="0" smtClean="0"/>
                <a:t>		}</a:t>
              </a:r>
            </a:p>
            <a:p>
              <a:r>
                <a:rPr lang="en-US" sz="1600" dirty="0" smtClean="0"/>
                <a:t>	</a:t>
              </a:r>
              <a:r>
                <a:rPr lang="en-US" sz="1600" dirty="0" smtClean="0">
                  <a:solidFill>
                    <a:srgbClr val="FF0000"/>
                  </a:solidFill>
                </a:rPr>
                <a:t># Environment B resumes</a:t>
              </a:r>
            </a:p>
            <a:p>
              <a:r>
                <a:rPr lang="en-US" sz="1600" dirty="0" smtClean="0">
                  <a:solidFill>
                    <a:srgbClr val="FF0000"/>
                  </a:solidFill>
                </a:rPr>
                <a:t>		</a:t>
              </a:r>
              <a:r>
                <a:rPr lang="en-US" sz="1600" dirty="0" smtClean="0"/>
                <a:t>{</a:t>
              </a:r>
            </a:p>
            <a:p>
              <a:r>
                <a:rPr lang="en-US" sz="1600" dirty="0" smtClean="0"/>
                <a:t>			# Environment D</a:t>
              </a:r>
            </a:p>
            <a:p>
              <a:r>
                <a:rPr lang="en-US" sz="1600" dirty="0" smtClean="0"/>
                <a:t>		}</a:t>
              </a:r>
            </a:p>
            <a:p>
              <a:r>
                <a:rPr lang="en-US" sz="1600" dirty="0" smtClean="0"/>
                <a:t>	</a:t>
              </a:r>
              <a:r>
                <a:rPr lang="en-US" sz="1600" dirty="0" smtClean="0">
                  <a:solidFill>
                    <a:srgbClr val="FF0000"/>
                  </a:solidFill>
                </a:rPr>
                <a:t># Environment B resumes</a:t>
              </a:r>
            </a:p>
            <a:p>
              <a:r>
                <a:rPr lang="en-US" sz="1600" dirty="0" smtClean="0"/>
                <a:t>	}</a:t>
              </a:r>
            </a:p>
            <a:p>
              <a:r>
                <a:rPr lang="en-US" sz="1600" dirty="0" smtClean="0">
                  <a:solidFill>
                    <a:srgbClr val="7030A0"/>
                  </a:solidFill>
                </a:rPr>
                <a:t># Environment A resumes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45" y="1431023"/>
            <a:ext cx="71723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5135" y="3840700"/>
            <a:ext cx="4551758" cy="130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variables have Global scope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Creating a local variable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690" y="1341265"/>
            <a:ext cx="7058433" cy="263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8264" y="4044462"/>
            <a:ext cx="4233193" cy="10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Why variable scopes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write and manage a large complex program without being overwhelmed</a:t>
            </a:r>
          </a:p>
          <a:p>
            <a:pPr lvl="1"/>
            <a:r>
              <a:rPr lang="en-US" dirty="0" smtClean="0"/>
              <a:t>split it into smaller, more manageable pieces</a:t>
            </a:r>
          </a:p>
          <a:p>
            <a:pPr lvl="1"/>
            <a:r>
              <a:rPr lang="en-US" dirty="0" smtClean="0"/>
              <a:t>global variable adds complexity to the whole program</a:t>
            </a:r>
          </a:p>
          <a:p>
            <a:pPr lvl="1"/>
            <a:r>
              <a:rPr lang="en-US" dirty="0" smtClean="0"/>
              <a:t>while a local variable adds complexity only in a single code-block</a:t>
            </a:r>
          </a:p>
          <a:p>
            <a:r>
              <a:rPr lang="en-US" dirty="0" smtClean="0"/>
              <a:t>Global variables as they are liable to cause </a:t>
            </a:r>
            <a:r>
              <a:rPr lang="en-US" b="1" dirty="0" smtClean="0"/>
              <a:t>bugs</a:t>
            </a:r>
          </a:p>
          <a:p>
            <a:pPr lvl="1"/>
            <a:r>
              <a:rPr lang="en-US" dirty="0" smtClean="0"/>
              <a:t>waste memory: use memory whilst a program is running even if you no longer need</a:t>
            </a:r>
          </a:p>
          <a:p>
            <a:r>
              <a:rPr lang="pt-BR" dirty="0" smtClean="0"/>
              <a:t>Local variables release memory outside their scope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Global and local scoping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our(VARLIST)</a:t>
            </a:r>
            <a:r>
              <a:rPr lang="pt-BR" dirty="0" smtClean="0"/>
              <a:t> : </a:t>
            </a:r>
            <a:r>
              <a:rPr lang="en-US" dirty="0" smtClean="0"/>
              <a:t>creates a local variable that has scope with in the current package (here the throughout script).</a:t>
            </a:r>
            <a:r>
              <a:rPr lang="pt-BR" dirty="0" smtClean="0"/>
              <a:t> </a:t>
            </a:r>
          </a:p>
          <a:p>
            <a:r>
              <a:rPr lang="pt-BR" b="1" dirty="0" smtClean="0"/>
              <a:t>my(VARLIST)</a:t>
            </a:r>
            <a:r>
              <a:rPr lang="pt-BR" dirty="0" smtClean="0"/>
              <a:t> : creates a local/lexical variable.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193</TotalTime>
  <Words>184</Words>
  <Application>Microsoft Office PowerPoint</Application>
  <PresentationFormat>On-screen Show (16:9)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Variable scoping</vt:lpstr>
      <vt:lpstr>Learning objectives</vt:lpstr>
      <vt:lpstr>Scope of a variable</vt:lpstr>
      <vt:lpstr>Perl variables have Global scope</vt:lpstr>
      <vt:lpstr>Creating a local variable</vt:lpstr>
      <vt:lpstr>Why variable scopes</vt:lpstr>
      <vt:lpstr>Global and local scoping functions </vt:lpstr>
      <vt:lpstr>Examples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84</cp:revision>
  <dcterms:created xsi:type="dcterms:W3CDTF">2014-09-16T21:32:26Z</dcterms:created>
  <dcterms:modified xsi:type="dcterms:W3CDTF">2017-06-05T15:27:04Z</dcterms:modified>
</cp:coreProperties>
</file>