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types, constants and Variables</a:t>
            </a:r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798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Variables </a:t>
            </a:r>
            <a:r>
              <a:rPr lang="pt-BR" dirty="0" smtClean="0"/>
              <a:t>are used to store </a:t>
            </a:r>
            <a:r>
              <a:rPr lang="pt-BR" b="1" dirty="0" smtClean="0"/>
              <a:t>data </a:t>
            </a:r>
            <a:endParaRPr lang="pt-BR" b="1" dirty="0" smtClean="0"/>
          </a:p>
          <a:p>
            <a:r>
              <a:rPr lang="pt-BR" dirty="0" smtClean="0"/>
              <a:t>Contanst values can not be changed </a:t>
            </a:r>
          </a:p>
          <a:p>
            <a:r>
              <a:rPr lang="pt-BR" strike="sngStrike" dirty="0" smtClean="0"/>
              <a:t>Literals </a:t>
            </a:r>
            <a:endParaRPr lang="en-US" strike="sngStrik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15797" y="2700997"/>
            <a:ext cx="1702191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7095" y="2792437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7095" y="3085514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7095" y="339969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7095" y="373497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1731" y="23774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Memory (RAM)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2" idx="3"/>
            <a:endCxn id="17" idx="1"/>
          </p:cNvCxnSpPr>
          <p:nvPr/>
        </p:nvCxnSpPr>
        <p:spPr>
          <a:xfrm>
            <a:off x="5493435" y="2766088"/>
            <a:ext cx="1453660" cy="12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8" idx="1"/>
          </p:cNvCxnSpPr>
          <p:nvPr/>
        </p:nvCxnSpPr>
        <p:spPr>
          <a:xfrm>
            <a:off x="5493435" y="2766088"/>
            <a:ext cx="1453660" cy="417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5493435" y="2766088"/>
            <a:ext cx="1453660" cy="732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0" idx="1"/>
          </p:cNvCxnSpPr>
          <p:nvPr/>
        </p:nvCxnSpPr>
        <p:spPr>
          <a:xfrm>
            <a:off x="5493435" y="2766088"/>
            <a:ext cx="1453660" cy="1067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Integers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8	14	10000	200000</a:t>
            </a:r>
            <a:r>
              <a:rPr lang="pt-BR" dirty="0" smtClean="0"/>
              <a:t>	</a:t>
            </a:r>
          </a:p>
          <a:p>
            <a:r>
              <a:rPr lang="pt-BR" dirty="0" smtClean="0"/>
              <a:t>Floats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0.001	0.2	23.45	1e-10</a:t>
            </a:r>
          </a:p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“John”	“Brazil”		“attgacagat”	‘mmklysvy’</a:t>
            </a:r>
          </a:p>
          <a:p>
            <a:r>
              <a:rPr lang="pt-BR" dirty="0" smtClean="0"/>
              <a:t>Boolean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		1 </a:t>
            </a:r>
            <a:r>
              <a:rPr lang="pt-BR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Variables in </a:t>
            </a:r>
            <a:r>
              <a:rPr lang="pt-BR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– a name for a block in computer memory </a:t>
            </a:r>
            <a:r>
              <a:rPr lang="en-US" dirty="0" smtClean="0"/>
              <a:t>holding some data</a:t>
            </a:r>
          </a:p>
          <a:p>
            <a:r>
              <a:rPr lang="pt-BR" dirty="0" smtClean="0"/>
              <a:t>Perl variables are </a:t>
            </a:r>
            <a:r>
              <a:rPr lang="pt-BR" strike="sngStrike" dirty="0" smtClean="0"/>
              <a:t>not data type specific</a:t>
            </a:r>
          </a:p>
          <a:p>
            <a:r>
              <a:rPr lang="pt-BR" dirty="0" smtClean="0"/>
              <a:t>No need to pre-declare variables</a:t>
            </a:r>
          </a:p>
          <a:p>
            <a:r>
              <a:rPr lang="pt-BR" dirty="0" smtClean="0"/>
              <a:t>All variables are in Global score (by default)</a:t>
            </a:r>
          </a:p>
          <a:p>
            <a:r>
              <a:rPr lang="pt-BR" dirty="0" smtClean="0"/>
              <a:t>Three types of variables</a:t>
            </a:r>
          </a:p>
          <a:p>
            <a:pPr lvl="1"/>
            <a:r>
              <a:rPr lang="pt-BR" dirty="0" smtClean="0"/>
              <a:t>Scalar</a:t>
            </a:r>
          </a:p>
          <a:p>
            <a:pPr lvl="1"/>
            <a:r>
              <a:rPr lang="pt-BR" dirty="0" smtClean="0"/>
              <a:t>Array </a:t>
            </a:r>
          </a:p>
          <a:p>
            <a:pPr lvl="1"/>
            <a:r>
              <a:rPr lang="pt-BR" dirty="0" smtClean="0"/>
              <a:t>Hash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Scalar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store only one element</a:t>
            </a:r>
          </a:p>
          <a:p>
            <a:r>
              <a:rPr lang="pt-BR" dirty="0" smtClean="0"/>
              <a:t>It is represented by a Dollar ($) symbol</a:t>
            </a:r>
          </a:p>
          <a:p>
            <a:pPr lvl="1"/>
            <a:r>
              <a:rPr lang="pt-BR" dirty="0" smtClean="0"/>
              <a:t>$a</a:t>
            </a:r>
          </a:p>
          <a:p>
            <a:pPr lvl="1"/>
            <a:r>
              <a:rPr lang="pt-BR" dirty="0" smtClean="0"/>
              <a:t>$student_name</a:t>
            </a:r>
          </a:p>
          <a:p>
            <a:pPr lvl="1"/>
            <a:r>
              <a:rPr lang="pt-BR" smtClean="0"/>
              <a:t>$example_1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435</TotalTime>
  <Words>222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Variables and operators</vt:lpstr>
      <vt:lpstr>Learning objectives</vt:lpstr>
      <vt:lpstr>Constants and variables</vt:lpstr>
      <vt:lpstr>Constants and variables</vt:lpstr>
      <vt:lpstr>Constants and variables</vt:lpstr>
      <vt:lpstr>Data types</vt:lpstr>
      <vt:lpstr>Variables in Perl</vt:lpstr>
      <vt:lpstr>Scalar variables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58</cp:revision>
  <dcterms:created xsi:type="dcterms:W3CDTF">2014-09-16T21:32:26Z</dcterms:created>
  <dcterms:modified xsi:type="dcterms:W3CDTF">2017-05-23T19:50:45Z</dcterms:modified>
</cp:coreProperties>
</file>