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0" r:id="rId10"/>
    <p:sldId id="271" r:id="rId11"/>
    <p:sldId id="259" r:id="rId12"/>
    <p:sldId id="264" r:id="rId13"/>
    <p:sldId id="265" r:id="rId14"/>
    <p:sldId id="266" r:id="rId15"/>
    <p:sldId id="267" r:id="rId16"/>
    <p:sldId id="26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9327" autoAdjust="0"/>
  </p:normalViewPr>
  <p:slideViewPr>
    <p:cSldViewPr snapToGrid="0">
      <p:cViewPr varScale="1">
        <p:scale>
          <a:sx n="119" d="100"/>
          <a:sy n="119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May 03,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May 03,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5574" y="1409200"/>
            <a:ext cx="2020804" cy="202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is an interpreted high-level programming language developed by Larry Wall.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855" y="3540543"/>
            <a:ext cx="2973713" cy="15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05" y="393808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vs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</a:t>
            </a:r>
            <a:r>
              <a:rPr lang="pt-BR" dirty="0" smtClean="0"/>
              <a:t>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</a:t>
            </a:r>
            <a:r>
              <a:rPr lang="en-US" dirty="0" smtClean="0"/>
              <a:t>computer.</a:t>
            </a:r>
          </a:p>
          <a:p>
            <a:r>
              <a:rPr lang="en-US" dirty="0" smtClean="0"/>
              <a:t>A formal “language” that humans use to write programs </a:t>
            </a:r>
            <a:r>
              <a:rPr lang="en-US" dirty="0" smtClean="0"/>
              <a:t>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</a:t>
            </a:r>
            <a:r>
              <a:rPr lang="pt-BR" dirty="0" smtClean="0"/>
              <a:t>computer </a:t>
            </a:r>
            <a:r>
              <a:rPr lang="pt-BR" dirty="0" smtClean="0"/>
              <a:t>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0919" y="1643357"/>
            <a:ext cx="797242" cy="7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8003" y="1304192"/>
            <a:ext cx="1690234" cy="40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990" y="1026695"/>
            <a:ext cx="57972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737" y="2977815"/>
            <a:ext cx="4210764" cy="178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</a:t>
            </a:r>
            <a:r>
              <a:rPr lang="en-US" dirty="0" smtClean="0"/>
              <a:t>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400" dirty="0" smtClean="0"/>
              <a:t>For R$.2000 lone amount at 8% interest                                              =     how much to retuen after 2 year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1128</TotalTime>
  <Words>389</Words>
  <Application>Microsoft Office PowerPoint</Application>
  <PresentationFormat>On-screen Show (16:9)</PresentationFormat>
  <Paragraphs>64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Slide 7</vt:lpstr>
      <vt:lpstr>Algorithms</vt:lpstr>
      <vt:lpstr>Peanut-Butter-Jelly (PBJ) algorithm</vt:lpstr>
      <vt:lpstr>Slide 10</vt:lpstr>
      <vt:lpstr>PERL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111</cp:revision>
  <dcterms:created xsi:type="dcterms:W3CDTF">2014-09-16T21:32:26Z</dcterms:created>
  <dcterms:modified xsi:type="dcterms:W3CDTF">2017-05-03T21:01:25Z</dcterms:modified>
</cp:coreProperties>
</file>