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7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02,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02,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</TotalTime>
  <Words>0</Words>
  <Application>Microsoft Office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10</cp:revision>
  <dcterms:created xsi:type="dcterms:W3CDTF">2014-09-16T21:32:26Z</dcterms:created>
  <dcterms:modified xsi:type="dcterms:W3CDTF">2017-05-03T00:43:01Z</dcterms:modified>
</cp:coreProperties>
</file>