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May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May 17,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Variables and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Variables</a:t>
            </a:r>
            <a:r>
              <a:rPr lang="pt-BR" dirty="0" smtClean="0"/>
              <a:t> and data types</a:t>
            </a:r>
            <a:endParaRPr lang="pt-BR" dirty="0" smtClean="0"/>
          </a:p>
          <a:p>
            <a:r>
              <a:rPr lang="pt-BR" dirty="0" smtClean="0"/>
              <a:t>Scalars and list variables</a:t>
            </a:r>
          </a:p>
          <a:p>
            <a:pPr lvl="1"/>
            <a:r>
              <a:rPr lang="pt-BR" dirty="0" smtClean="0"/>
              <a:t>Naming conventions </a:t>
            </a:r>
          </a:p>
          <a:p>
            <a:pPr lvl="1"/>
            <a:r>
              <a:rPr lang="pt-BR" dirty="0" smtClean="0"/>
              <a:t>Scopes</a:t>
            </a:r>
          </a:p>
          <a:p>
            <a:r>
              <a:rPr lang="pt-BR" dirty="0" smtClean="0"/>
              <a:t>Operators</a:t>
            </a:r>
          </a:p>
          <a:p>
            <a:pPr lvl="1"/>
            <a:r>
              <a:rPr lang="pt-BR" dirty="0" smtClean="0"/>
              <a:t>String opertors</a:t>
            </a:r>
            <a:endParaRPr lang="pt-BR" dirty="0" smtClean="0"/>
          </a:p>
          <a:p>
            <a:pPr lvl="1"/>
            <a:r>
              <a:rPr lang="pt-BR" dirty="0" smtClean="0"/>
              <a:t>Mathematical operators</a:t>
            </a:r>
          </a:p>
          <a:p>
            <a:pPr lvl="1"/>
            <a:r>
              <a:rPr lang="pt-BR" dirty="0" smtClean="0"/>
              <a:t>Binary operators</a:t>
            </a:r>
          </a:p>
          <a:p>
            <a:pPr lvl="1"/>
            <a:r>
              <a:rPr lang="pt-BR" dirty="0" smtClean="0"/>
              <a:t>Urinary operators</a:t>
            </a:r>
          </a:p>
          <a:p>
            <a:r>
              <a:rPr lang="pt-BR" dirty="0" smtClean="0"/>
              <a:t>Operators on scalars and lists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</TotalTime>
  <Words>30</Words>
  <Application>Microsoft Office PowerPoint</Application>
  <PresentationFormat>On-screen Show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Variables and operators</vt:lpstr>
      <vt:lpstr>Learning objectives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16</cp:revision>
  <dcterms:created xsi:type="dcterms:W3CDTF">2014-09-16T21:32:26Z</dcterms:created>
  <dcterms:modified xsi:type="dcterms:W3CDTF">2017-05-17T13:27:00Z</dcterms:modified>
</cp:coreProperties>
</file>