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72" r:id="rId11"/>
    <p:sldId id="261" r:id="rId12"/>
    <p:sldId id="267" r:id="rId13"/>
    <p:sldId id="268" r:id="rId14"/>
    <p:sldId id="271" r:id="rId15"/>
    <p:sldId id="273" r:id="rId16"/>
    <p:sldId id="274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6" d="100"/>
          <a:sy n="106" d="100"/>
        </p:scale>
        <p:origin x="-1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Saturday, May 27,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EXPR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first occurrence of SUBSTR in STR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  <a:endParaRPr lang="en-IN" i="1" dirty="0" smtClean="0"/>
          </a:p>
          <a:p>
            <a:pPr lvl="1"/>
            <a:r>
              <a:rPr lang="en-GB" dirty="0" smtClean="0"/>
              <a:t>Splits the string EXPR into a list of strings and returns the list in list </a:t>
            </a:r>
            <a:r>
              <a:rPr lang="en-GB" dirty="0" smtClean="0"/>
              <a:t>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b="1" dirty="0" smtClean="0"/>
              <a:t>split /</a:t>
            </a:r>
            <a:r>
              <a:rPr lang="en-IN" dirty="0" smtClean="0"/>
              <a:t>ATG</a:t>
            </a:r>
            <a:r>
              <a:rPr lang="en-IN" b="1" dirty="0" smtClean="0"/>
              <a:t>/,</a:t>
            </a:r>
            <a:r>
              <a:rPr lang="en-IN" dirty="0" smtClean="0"/>
              <a:t>’TGATGCCAATGCCAGATGCAG’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r>
              <a:rPr lang="en-GB" dirty="0" smtClean="0"/>
              <a:t>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</a:t>
            </a:r>
            <a:r>
              <a:rPr lang="en-GB" dirty="0" smtClean="0"/>
              <a:t>EXPR to be interpreted in scalar context and returns the value of </a:t>
            </a:r>
            <a:r>
              <a:rPr lang="en-GB" dirty="0" smtClean="0"/>
              <a:t>EXPR</a:t>
            </a:r>
          </a:p>
          <a:p>
            <a:pPr lvl="1"/>
            <a:r>
              <a:rPr lang="en-GB" dirty="0" smtClean="0"/>
              <a:t>Commonly used to get length of an array</a:t>
            </a:r>
          </a:p>
          <a:p>
            <a:pPr lvl="2"/>
            <a:r>
              <a:rPr lang="en-GB" dirty="0" smtClean="0"/>
              <a:t>$</a:t>
            </a:r>
            <a:r>
              <a:rPr lang="en-GB" dirty="0" err="1" smtClean="0"/>
              <a:t>len</a:t>
            </a:r>
            <a:r>
              <a:rPr lang="en-GB" dirty="0" smtClean="0"/>
              <a:t> = scalar @</a:t>
            </a:r>
            <a:r>
              <a:rPr lang="en-GB" dirty="0" err="1" smtClean="0"/>
              <a:t>arr</a:t>
            </a:r>
            <a:r>
              <a:rPr lang="en-GB" dirty="0" smtClean="0"/>
              <a:t>;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r>
              <a:rPr lang="en-IN" dirty="0" smtClean="0"/>
              <a:t>: </a:t>
            </a:r>
            <a:r>
              <a:rPr lang="en-IN" i="1" dirty="0" smtClean="0"/>
              <a:t>join EXPR,LIST </a:t>
            </a:r>
            <a:endParaRPr lang="en-IN" i="1" dirty="0" smtClean="0"/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</a:t>
            </a:r>
            <a:r>
              <a:rPr lang="en-GB" dirty="0" smtClean="0"/>
              <a:t>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$</a:t>
            </a:r>
            <a:r>
              <a:rPr lang="en-GB" dirty="0" err="1" smtClean="0"/>
              <a:t>dna</a:t>
            </a:r>
            <a:r>
              <a:rPr lang="en-GB" dirty="0" smtClean="0"/>
              <a:t> = join `|`,@</a:t>
            </a:r>
            <a:r>
              <a:rPr lang="en-GB" dirty="0" err="1" smtClean="0"/>
              <a:t>arr</a:t>
            </a:r>
            <a:r>
              <a:rPr lang="en-GB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42451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7459" y="3908612"/>
            <a:ext cx="27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``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</a:t>
            </a:r>
            <a:r>
              <a:rPr lang="pt-BR" dirty="0" smtClean="0"/>
              <a:t>homp</a:t>
            </a:r>
            <a:r>
              <a:rPr lang="pt-BR" dirty="0" smtClean="0"/>
              <a:t>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074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413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smtClean="0"/>
              <a:t>built-in </a:t>
            </a:r>
            <a:r>
              <a:rPr lang="en-US" dirty="0" smtClean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707" y="3602256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/>
              <a:t>built-in </a:t>
            </a:r>
            <a:r>
              <a:rPr lang="en-US" dirty="0" smtClean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</TotalTime>
  <Words>408</Words>
  <Application>Microsoft Office PowerPoint</Application>
  <PresentationFormat>On-screen Show 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Slide 6</vt:lpstr>
      <vt:lpstr>String built-in functions</vt:lpstr>
      <vt:lpstr>substr()</vt:lpstr>
      <vt:lpstr>Slide 9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178</cp:revision>
  <dcterms:created xsi:type="dcterms:W3CDTF">2014-09-16T21:32:26Z</dcterms:created>
  <dcterms:modified xsi:type="dcterms:W3CDTF">2017-05-27T07:41:30Z</dcterms:modified>
</cp:coreProperties>
</file>