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58" r:id="rId8"/>
    <p:sldId id="276" r:id="rId9"/>
    <p:sldId id="269" r:id="rId10"/>
    <p:sldId id="260" r:id="rId11"/>
    <p:sldId id="261" r:id="rId12"/>
    <p:sldId id="270" r:id="rId13"/>
    <p:sldId id="266" r:id="rId14"/>
    <p:sldId id="267" r:id="rId15"/>
    <p:sldId id="274" r:id="rId16"/>
    <p:sldId id="268" r:id="rId17"/>
    <p:sldId id="271" r:id="rId18"/>
    <p:sldId id="273" r:id="rId19"/>
    <p:sldId id="275" r:id="rId20"/>
    <p:sldId id="277" r:id="rId21"/>
    <p:sldId id="262" r:id="rId22"/>
    <p:sldId id="272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May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2">
              <a:buNone/>
            </a:pPr>
            <a:r>
              <a:rPr lang="pt-BR" i="1" dirty="0" smtClean="0"/>
              <a:t> perl hello_world.pl</a:t>
            </a:r>
            <a:endParaRPr lang="en-US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628" y="2046849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/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/>
              <a:t>chmod  755 SCRIPT.pl</a:t>
            </a:r>
          </a:p>
          <a:p>
            <a:pPr lvl="1"/>
            <a:r>
              <a:rPr lang="pt-BR" i="1" dirty="0" smtClean="0"/>
              <a:t>./SCRIPT.pl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956602" y="2841674"/>
            <a:ext cx="921434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96794" y="2853397"/>
            <a:ext cx="480646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4804" y="3298875"/>
            <a:ext cx="2370407" cy="369332"/>
          </a:xfrm>
          <a:prstGeom prst="wedgeRectCallout">
            <a:avLst>
              <a:gd name="adj1" fmla="val -131219"/>
              <a:gd name="adj2" fmla="val -61291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8724" y="2818229"/>
            <a:ext cx="3055036" cy="369332"/>
          </a:xfrm>
          <a:prstGeom prst="wedgeRectCallout">
            <a:avLst>
              <a:gd name="adj1" fmla="val -110088"/>
              <a:gd name="adj2" fmla="val -19392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to execute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2" y="1252024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“Hello world”- 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the quotation marks </a:t>
            </a:r>
          </a:p>
          <a:p>
            <a:pPr lvl="1"/>
            <a:r>
              <a:rPr lang="pt-BR" dirty="0" smtClean="0"/>
              <a:t>Windows : double quote  ( “”)</a:t>
            </a:r>
          </a:p>
          <a:p>
            <a:pPr lvl="1"/>
            <a:r>
              <a:rPr lang="pt-BR" dirty="0" smtClean="0"/>
              <a:t>Unix : Single quote (‘’)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i="1" dirty="0" smtClean="0"/>
              <a:t>Syntax:</a:t>
            </a:r>
            <a:r>
              <a:rPr lang="pt-BR" i="1" dirty="0" smtClean="0"/>
              <a:t> print “message to dispay on OUTPUT screen”</a:t>
            </a:r>
          </a:p>
          <a:p>
            <a:pPr lvl="1"/>
            <a:r>
              <a:rPr lang="pt-BR" dirty="0" smtClean="0"/>
              <a:t>Quotes	: single and double quotes</a:t>
            </a:r>
          </a:p>
          <a:p>
            <a:pPr lvl="1"/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pPr lvl="1"/>
            <a:r>
              <a:rPr lang="pt-BR" dirty="0" smtClean="0"/>
              <a:t>\n	: new line character</a:t>
            </a:r>
          </a:p>
          <a:p>
            <a:pPr lvl="1"/>
            <a:r>
              <a:rPr lang="pt-BR" dirty="0" smtClean="0"/>
              <a:t>\t 	: tab character</a:t>
            </a:r>
          </a:p>
          <a:p>
            <a:pPr lvl="1"/>
            <a:r>
              <a:rPr lang="pt-BR" dirty="0" smtClean="0"/>
              <a:t>\a	: beep audio (only 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33479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r>
              <a:rPr lang="pt-BR" dirty="0" smtClean="0"/>
              <a:t>Execute the PERL 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motto: TMTOWTDI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</a:t>
            </a:r>
            <a:r>
              <a:rPr lang="en-US" dirty="0" smtClean="0"/>
              <a:t>here's </a:t>
            </a:r>
            <a:r>
              <a:rPr lang="en-US" u="sng" dirty="0" smtClean="0"/>
              <a:t>m</a:t>
            </a:r>
            <a:r>
              <a:rPr lang="en-US" dirty="0" smtClean="0"/>
              <a:t>ore </a:t>
            </a:r>
            <a:r>
              <a:rPr lang="en-US" u="sng" dirty="0" smtClean="0"/>
              <a:t>t</a:t>
            </a:r>
            <a:r>
              <a:rPr lang="en-US" dirty="0" smtClean="0"/>
              <a:t>han </a:t>
            </a:r>
            <a:r>
              <a:rPr lang="en-US" u="sng" dirty="0" smtClean="0"/>
              <a:t>o</a:t>
            </a:r>
            <a:r>
              <a:rPr lang="en-US" dirty="0" smtClean="0"/>
              <a:t>ne </a:t>
            </a:r>
            <a:r>
              <a:rPr lang="en-US" u="sng" dirty="0" smtClean="0"/>
              <a:t>w</a:t>
            </a:r>
            <a:r>
              <a:rPr lang="en-US" dirty="0" smtClean="0"/>
              <a:t>ay </a:t>
            </a:r>
            <a:r>
              <a:rPr lang="en-US" u="sng" dirty="0" smtClean="0"/>
              <a:t>t</a:t>
            </a:r>
            <a:r>
              <a:rPr lang="en-US" dirty="0" smtClean="0"/>
              <a:t>o </a:t>
            </a:r>
            <a:r>
              <a:rPr lang="en-US" u="sng" dirty="0" smtClean="0"/>
              <a:t>d</a:t>
            </a:r>
            <a:r>
              <a:rPr lang="en-US" dirty="0" smtClean="0"/>
              <a:t>o </a:t>
            </a:r>
            <a:r>
              <a:rPr lang="en-US" u="sng" dirty="0" smtClean="0"/>
              <a:t>i</a:t>
            </a:r>
            <a:r>
              <a:rPr lang="en-US" dirty="0" smtClean="0"/>
              <a:t>t</a:t>
            </a:r>
          </a:p>
          <a:p>
            <a:r>
              <a:rPr lang="en-US" dirty="0" smtClean="0"/>
              <a:t>pronounced </a:t>
            </a:r>
            <a:r>
              <a:rPr lang="en-US" b="1" i="1" dirty="0" smtClean="0"/>
              <a:t>Tim Toady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544" y="372794"/>
            <a:ext cx="644256" cy="14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:\Work\CourseWork\Semester-3\Teaching\bioinfo-PERL-course\PPTs\sm_perl_id_bk_w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653" y="562342"/>
            <a:ext cx="1167984" cy="11679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78" y="2319045"/>
            <a:ext cx="8730114" cy="26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Unix: mostly comes in-built </a:t>
            </a:r>
          </a:p>
          <a:p>
            <a:pPr lvl="1"/>
            <a:r>
              <a:rPr lang="pt-BR" dirty="0" smtClean="0"/>
              <a:t>Mac: in-built</a:t>
            </a:r>
          </a:p>
          <a:p>
            <a:pPr lvl="1"/>
            <a:r>
              <a:rPr lang="pt-BR" dirty="0" smtClean="0"/>
              <a:t>Windows: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Alt+ctrl+T : open terminal</a:t>
            </a:r>
          </a:p>
          <a:p>
            <a:pPr lvl="1"/>
            <a:r>
              <a:rPr lang="pt-BR" dirty="0" smtClean="0"/>
              <a:t>Windows key+R, type cmd, press Enter.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691397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694325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file is called a </a:t>
            </a:r>
            <a:r>
              <a:rPr lang="pt-BR" b="1" dirty="0" smtClean="0"/>
              <a:t>source code</a:t>
            </a:r>
            <a:r>
              <a:rPr lang="pt-BR" dirty="0" smtClean="0"/>
              <a:t>. 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489980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7447</TotalTime>
  <Words>413</Words>
  <Application>Microsoft Office PowerPoint</Application>
  <PresentationFormat>On-screen Show (16:9)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Getting started with PERL</vt:lpstr>
      <vt:lpstr>Learning objectives</vt:lpstr>
      <vt:lpstr>Requirements</vt:lpstr>
      <vt:lpstr>PERL installation</vt:lpstr>
      <vt:lpstr>Fine tune the text editor </vt:lpstr>
      <vt:lpstr>Install PERL on Windows OS</vt:lpstr>
      <vt:lpstr>Write first script</vt:lpstr>
      <vt:lpstr>Write first script</vt:lpstr>
      <vt:lpstr>Write first script</vt:lpstr>
      <vt:lpstr>Execute the script on Windows</vt:lpstr>
      <vt:lpstr>Run on Linux </vt:lpstr>
      <vt:lpstr>Run on Mac</vt:lpstr>
      <vt:lpstr>Programming cycle</vt:lpstr>
      <vt:lpstr>End-Of-Line (Windows vs Unix)</vt:lpstr>
      <vt:lpstr>End-Of-Line (Windows vs Unix)</vt:lpstr>
      <vt:lpstr>Write and execute from terminal</vt:lpstr>
      <vt:lpstr>“Hello world”- One liner</vt:lpstr>
      <vt:lpstr>print function</vt:lpstr>
      <vt:lpstr>Examples</vt:lpstr>
      <vt:lpstr>Perl motto: TMTOWTDI</vt:lpstr>
      <vt:lpstr>Slide 21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228</cp:revision>
  <dcterms:created xsi:type="dcterms:W3CDTF">2014-09-16T21:32:26Z</dcterms:created>
  <dcterms:modified xsi:type="dcterms:W3CDTF">2017-05-25T17:45:57Z</dcterms:modified>
</cp:coreProperties>
</file>