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5" r:id="rId9"/>
    <p:sldId id="266" r:id="rId10"/>
    <p:sldId id="272" r:id="rId11"/>
    <p:sldId id="261" r:id="rId12"/>
    <p:sldId id="267" r:id="rId13"/>
    <p:sldId id="268" r:id="rId14"/>
    <p:sldId id="271" r:id="rId15"/>
    <p:sldId id="269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106" d="100"/>
          <a:sy n="106" d="100"/>
        </p:scale>
        <p:origin x="-1500" y="-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Friday, May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Friday, May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length()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dirty="0" smtClean="0"/>
              <a:t>length EXPR</a:t>
            </a:r>
          </a:p>
          <a:p>
            <a:pPr lvl="1"/>
            <a:r>
              <a:rPr lang="en-US" dirty="0" smtClean="0"/>
              <a:t>Returns the length in characters of the value of EXPR</a:t>
            </a:r>
            <a:r>
              <a:rPr lang="en-US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" y="2656941"/>
            <a:ext cx="9009529" cy="124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index STR,SUBSTR</a:t>
            </a:r>
          </a:p>
          <a:p>
            <a:r>
              <a:rPr lang="en-US" dirty="0" smtClean="0"/>
              <a:t>returns the position of the first occurrence of SUBSTR in </a:t>
            </a:r>
            <a:r>
              <a:rPr lang="en-US" dirty="0" smtClean="0"/>
              <a:t>STR</a:t>
            </a:r>
          </a:p>
          <a:p>
            <a:r>
              <a:rPr lang="en-US" dirty="0" smtClean="0"/>
              <a:t>If the substring is not found, index returns -1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984" y="3182191"/>
            <a:ext cx="76009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: reverse EXPR</a:t>
            </a:r>
          </a:p>
          <a:p>
            <a:r>
              <a:rPr lang="en-US" dirty="0" smtClean="0"/>
              <a:t>returns a list value consisting of the elements of LIST in the opposite order.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29" y="2859742"/>
            <a:ext cx="8973671" cy="164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uc() AND lc()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uc EXPRS</a:t>
            </a:r>
          </a:p>
          <a:p>
            <a:pPr lvl="1"/>
            <a:r>
              <a:rPr lang="pt-BR" dirty="0" smtClean="0"/>
              <a:t>Returns the string as UPPER CASE string</a:t>
            </a:r>
          </a:p>
          <a:p>
            <a:r>
              <a:rPr lang="pt-BR" dirty="0" smtClean="0"/>
              <a:t>Syntax: </a:t>
            </a:r>
            <a:r>
              <a:rPr lang="pt-BR" dirty="0" smtClean="0"/>
              <a:t>lc </a:t>
            </a:r>
            <a:r>
              <a:rPr lang="pt-BR" dirty="0" smtClean="0"/>
              <a:t>EXPRS</a:t>
            </a:r>
          </a:p>
          <a:p>
            <a:pPr lvl="1"/>
            <a:r>
              <a:rPr lang="pt-BR" dirty="0" smtClean="0"/>
              <a:t>Returns the string as </a:t>
            </a:r>
            <a:r>
              <a:rPr lang="pt-BR" i="1" dirty="0" smtClean="0"/>
              <a:t>LOWER CASE </a:t>
            </a:r>
            <a:r>
              <a:rPr lang="pt-BR" dirty="0" smtClean="0"/>
              <a:t>string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 program to mutate a DNA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Substituting letter ~s///;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Transliterating multiple letters ~tr///g;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Perl built-in functions</a:t>
            </a:r>
          </a:p>
          <a:p>
            <a:pPr lvl="1"/>
            <a:r>
              <a:rPr lang="pt-BR" dirty="0" smtClean="0"/>
              <a:t>Functions for scalar variables</a:t>
            </a:r>
          </a:p>
          <a:p>
            <a:pPr lvl="1"/>
            <a:r>
              <a:rPr lang="pt-BR" dirty="0" smtClean="0"/>
              <a:t>Functions for arrays</a:t>
            </a:r>
          </a:p>
          <a:p>
            <a:pPr lvl="1"/>
            <a:r>
              <a:rPr lang="pt-BR" dirty="0" smtClean="0"/>
              <a:t>Functions for hash</a:t>
            </a:r>
          </a:p>
          <a:p>
            <a:r>
              <a:rPr lang="pt-BR" dirty="0" smtClean="0"/>
              <a:t>More bioinformatics examples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program do something, we need to input data.</a:t>
            </a:r>
          </a:p>
          <a:p>
            <a:pPr lvl="1"/>
            <a:r>
              <a:rPr lang="en-US" dirty="0" smtClean="0"/>
              <a:t>The angle </a:t>
            </a:r>
            <a:r>
              <a:rPr lang="en-US" i="1" dirty="0" smtClean="0"/>
              <a:t>bracket operator </a:t>
            </a:r>
            <a:r>
              <a:rPr lang="en-US" dirty="0" smtClean="0"/>
              <a:t>(&lt;&gt;) or </a:t>
            </a:r>
            <a:r>
              <a:rPr lang="en-US" i="1" dirty="0" err="1" smtClean="0"/>
              <a:t>readline</a:t>
            </a:r>
            <a:r>
              <a:rPr lang="en-US" dirty="0" smtClean="0"/>
              <a:t> tells Perl to expect input, by default from the </a:t>
            </a:r>
            <a:r>
              <a:rPr lang="en-US" b="1" dirty="0" smtClean="0"/>
              <a:t>keyboard</a:t>
            </a:r>
            <a:r>
              <a:rPr lang="en-US" dirty="0" smtClean="0"/>
              <a:t>. ( STDIN )</a:t>
            </a:r>
          </a:p>
          <a:p>
            <a:pPr lvl="1"/>
            <a:r>
              <a:rPr lang="en-US" dirty="0" smtClean="0"/>
              <a:t>Usually this is assigned to a variable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837" y="3084360"/>
            <a:ext cx="6734991" cy="205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Chomp() : remove trailing spaces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6647"/>
            <a:ext cx="5893724" cy="11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0074" y="1350321"/>
            <a:ext cx="3213926" cy="110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73738"/>
            <a:ext cx="7429500" cy="191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6413" y="3204882"/>
            <a:ext cx="3930314" cy="109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 				#absolute value</a:t>
            </a:r>
          </a:p>
          <a:p>
            <a:r>
              <a:rPr lang="en-US" dirty="0" smtClean="0"/>
              <a:t>sin </a:t>
            </a:r>
            <a:r>
              <a:rPr lang="en-US" dirty="0" err="1" smtClean="0"/>
              <a:t>cos</a:t>
            </a:r>
            <a:r>
              <a:rPr lang="en-US" dirty="0" smtClean="0"/>
              <a:t> tan 			#trigonometry</a:t>
            </a:r>
          </a:p>
          <a:p>
            <a:r>
              <a:rPr lang="en-US" dirty="0" smtClean="0"/>
              <a:t>exp log </a:t>
            </a:r>
            <a:r>
              <a:rPr lang="en-US" dirty="0" err="1" smtClean="0"/>
              <a:t>sqrt</a:t>
            </a:r>
            <a:r>
              <a:rPr lang="en-US" dirty="0" smtClean="0"/>
              <a:t> 		#exponent, log, square root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				#convert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rand </a:t>
            </a:r>
            <a:r>
              <a:rPr lang="en-US" dirty="0" smtClean="0"/>
              <a:t>				#random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707" y="3602256"/>
            <a:ext cx="4912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$variable=100;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sqrt</a:t>
            </a:r>
            <a:r>
              <a:rPr lang="en-US" dirty="0" smtClean="0"/>
              <a:t>($variable);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442072"/>
            <a:ext cx="48291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674" y="1832442"/>
            <a:ext cx="43338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61814"/>
            <a:ext cx="9144000" cy="95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4624" y="765362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substr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, $start, $length) 	#substring, 0-based</a:t>
            </a:r>
          </a:p>
          <a:p>
            <a:r>
              <a:rPr lang="en-US" dirty="0" smtClean="0"/>
              <a:t>length($</a:t>
            </a:r>
            <a:r>
              <a:rPr lang="en-US" dirty="0" err="1" smtClean="0"/>
              <a:t>var</a:t>
            </a:r>
            <a:r>
              <a:rPr lang="en-US" dirty="0" smtClean="0"/>
              <a:t>) 			</a:t>
            </a:r>
            <a:r>
              <a:rPr lang="en-US" dirty="0" smtClean="0"/>
              <a:t>#length if a string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index($</a:t>
            </a:r>
            <a:r>
              <a:rPr lang="en-US" dirty="0" err="1" smtClean="0"/>
              <a:t>var</a:t>
            </a:r>
            <a:r>
              <a:rPr lang="en-US" dirty="0" smtClean="0"/>
              <a:t>, $</a:t>
            </a:r>
            <a:r>
              <a:rPr lang="en-US" dirty="0" err="1" smtClean="0"/>
              <a:t>str</a:t>
            </a:r>
            <a:r>
              <a:rPr lang="en-US" dirty="0" smtClean="0"/>
              <a:t>) 			#position of $</a:t>
            </a:r>
            <a:r>
              <a:rPr lang="en-US" dirty="0" err="1" smtClean="0"/>
              <a:t>str</a:t>
            </a:r>
            <a:r>
              <a:rPr lang="en-US" dirty="0" smtClean="0"/>
              <a:t> in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reverse($</a:t>
            </a:r>
            <a:r>
              <a:rPr lang="en-US" dirty="0" err="1" smtClean="0"/>
              <a:t>var</a:t>
            </a:r>
            <a:r>
              <a:rPr lang="en-US" dirty="0" smtClean="0"/>
              <a:t>) 			#reverse string</a:t>
            </a:r>
          </a:p>
          <a:p>
            <a:r>
              <a:rPr lang="en-US" dirty="0" err="1" smtClean="0"/>
              <a:t>uc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  </a:t>
            </a:r>
            <a:r>
              <a:rPr lang="en-US" dirty="0" err="1" smtClean="0"/>
              <a:t>lc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	#uppercase, </a:t>
            </a:r>
            <a:r>
              <a:rPr lang="en-US" dirty="0" smtClean="0"/>
              <a:t>lowercase</a:t>
            </a:r>
          </a:p>
          <a:p>
            <a:r>
              <a:rPr lang="en-US" dirty="0" err="1" smtClean="0"/>
              <a:t>ord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#converts character to its ASCII value</a:t>
            </a:r>
          </a:p>
          <a:p>
            <a:pPr lvl="1"/>
            <a:r>
              <a:rPr lang="en-US" dirty="0" smtClean="0"/>
              <a:t>$num = </a:t>
            </a:r>
            <a:r>
              <a:rPr lang="en-US" dirty="0" err="1" smtClean="0"/>
              <a:t>ord</a:t>
            </a:r>
            <a:r>
              <a:rPr lang="en-US" dirty="0" smtClean="0"/>
              <a:t>("a") 	#$num is now 97</a:t>
            </a:r>
          </a:p>
          <a:p>
            <a:r>
              <a:rPr lang="en-US" dirty="0" err="1" smtClean="0"/>
              <a:t>chr</a:t>
            </a:r>
            <a:r>
              <a:rPr lang="en-US" dirty="0" smtClean="0"/>
              <a:t>($</a:t>
            </a:r>
            <a:r>
              <a:rPr lang="en-US" dirty="0" err="1" smtClean="0"/>
              <a:t>nvar</a:t>
            </a:r>
            <a:r>
              <a:rPr lang="en-US" dirty="0" smtClean="0"/>
              <a:t>)		#converts </a:t>
            </a:r>
            <a:r>
              <a:rPr lang="en-US" dirty="0" err="1" smtClean="0"/>
              <a:t>int</a:t>
            </a:r>
            <a:r>
              <a:rPr lang="en-US" dirty="0" smtClean="0"/>
              <a:t> into ASCII character</a:t>
            </a:r>
          </a:p>
          <a:p>
            <a:pPr lvl="1"/>
            <a:r>
              <a:rPr lang="en-US" dirty="0" smtClean="0"/>
              <a:t>$char = </a:t>
            </a:r>
            <a:r>
              <a:rPr lang="en-US" dirty="0" err="1" smtClean="0"/>
              <a:t>chr</a:t>
            </a:r>
            <a:r>
              <a:rPr lang="en-US" dirty="0" smtClean="0"/>
              <a:t>(99) 	#$char is now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Syntax: </a:t>
            </a:r>
            <a:r>
              <a:rPr lang="pt-BR" dirty="0" smtClean="0"/>
              <a:t>substr </a:t>
            </a:r>
            <a:r>
              <a:rPr lang="pt-BR" u="sng" dirty="0" smtClean="0">
                <a:solidFill>
                  <a:schemeClr val="tx2">
                    <a:lumMod val="75000"/>
                  </a:schemeClr>
                </a:solidFill>
              </a:rPr>
              <a:t>EXPR</a:t>
            </a:r>
            <a:r>
              <a:rPr lang="pt-BR" u="sng" dirty="0" smtClean="0"/>
              <a:t>,</a:t>
            </a:r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OFFSET</a:t>
            </a:r>
            <a:r>
              <a:rPr lang="pt-BR" u="sng" dirty="0" smtClean="0"/>
              <a:t>,LENGTH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7030A0"/>
                </a:solidFill>
              </a:rPr>
              <a:t>REPLACEMENT</a:t>
            </a:r>
          </a:p>
          <a:p>
            <a:r>
              <a:rPr lang="en-US" dirty="0" smtClean="0"/>
              <a:t>Extracts a substring out of </a:t>
            </a:r>
            <a:r>
              <a:rPr lang="en-US" dirty="0" smtClean="0"/>
              <a:t>EXPR</a:t>
            </a:r>
          </a:p>
          <a:p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OFFSET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dirty="0" smtClean="0"/>
              <a:t>0-index based start poition</a:t>
            </a:r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If negative, starts </a:t>
            </a:r>
            <a:r>
              <a:rPr lang="en-US" dirty="0" smtClean="0"/>
              <a:t>that far back from the </a:t>
            </a:r>
            <a:r>
              <a:rPr lang="en-US" dirty="0" smtClean="0"/>
              <a:t>end</a:t>
            </a:r>
          </a:p>
          <a:p>
            <a:r>
              <a:rPr lang="pt-BR" u="sng" dirty="0" smtClean="0"/>
              <a:t>LENGTH</a:t>
            </a:r>
            <a:r>
              <a:rPr lang="pt-BR" dirty="0" smtClean="0"/>
              <a:t> : from OFFSET how much length to return</a:t>
            </a:r>
          </a:p>
          <a:p>
            <a:pPr lvl="1"/>
            <a:r>
              <a:rPr lang="en-US" dirty="0" smtClean="0"/>
              <a:t>If omitted, </a:t>
            </a:r>
            <a:r>
              <a:rPr lang="en-US" dirty="0" smtClean="0"/>
              <a:t>returns everything through the </a:t>
            </a:r>
            <a:r>
              <a:rPr lang="en-US" dirty="0" smtClean="0"/>
              <a:t>end</a:t>
            </a:r>
          </a:p>
          <a:p>
            <a:pPr lvl="1"/>
            <a:r>
              <a:rPr lang="pt-BR" dirty="0" smtClean="0"/>
              <a:t>If negative, </a:t>
            </a:r>
            <a:r>
              <a:rPr lang="en-US" dirty="0" smtClean="0"/>
              <a:t>leaves that many characters off the </a:t>
            </a:r>
            <a:r>
              <a:rPr lang="en-US" dirty="0" smtClean="0"/>
              <a:t>end.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REPLACEMENT : </a:t>
            </a:r>
            <a:r>
              <a:rPr lang="pt-BR" dirty="0" smtClean="0"/>
              <a:t>optionally replace with PROVIDED string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57265"/>
            <a:ext cx="9144000" cy="240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728748"/>
            <a:ext cx="9144000" cy="6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428</TotalTime>
  <Words>274</Words>
  <Application>Microsoft Office PowerPoint</Application>
  <PresentationFormat>On-screen Show (16:9)</PresentationFormat>
  <Paragraphs>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Operations on variables</vt:lpstr>
      <vt:lpstr>Learning objectives</vt:lpstr>
      <vt:lpstr>Read input from user</vt:lpstr>
      <vt:lpstr>Chomp() : remove trailing spaces</vt:lpstr>
      <vt:lpstr>Numerical Built-In Functions</vt:lpstr>
      <vt:lpstr>Slide 6</vt:lpstr>
      <vt:lpstr>String Built-In Functions</vt:lpstr>
      <vt:lpstr>substr()</vt:lpstr>
      <vt:lpstr>Slide 9</vt:lpstr>
      <vt:lpstr>length()</vt:lpstr>
      <vt:lpstr>index()</vt:lpstr>
      <vt:lpstr>reverse()</vt:lpstr>
      <vt:lpstr>uc() AND lc()</vt:lpstr>
      <vt:lpstr>Write a program to mutate a DNA</vt:lpstr>
      <vt:lpstr>Substituting letter ~s///;</vt:lpstr>
      <vt:lpstr>Transliterating multiple letters ~tr///g;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139</cp:revision>
  <dcterms:created xsi:type="dcterms:W3CDTF">2014-09-16T21:32:26Z</dcterms:created>
  <dcterms:modified xsi:type="dcterms:W3CDTF">2017-05-26T20:45:05Z</dcterms:modified>
</cp:coreProperties>
</file>