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6" r:id="rId2"/>
    <p:sldId id="258" r:id="rId3"/>
    <p:sldId id="259" r:id="rId4"/>
    <p:sldId id="270" r:id="rId5"/>
    <p:sldId id="271" r:id="rId6"/>
    <p:sldId id="260" r:id="rId7"/>
    <p:sldId id="272" r:id="rId8"/>
    <p:sldId id="266" r:id="rId9"/>
    <p:sldId id="267" r:id="rId10"/>
    <p:sldId id="264" r:id="rId11"/>
    <p:sldId id="265" r:id="rId12"/>
    <p:sldId id="273" r:id="rId13"/>
    <p:sldId id="274" r:id="rId14"/>
    <p:sldId id="275" r:id="rId15"/>
    <p:sldId id="276" r:id="rId16"/>
    <p:sldId id="26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9581" autoAdjust="0"/>
  </p:normalViewPr>
  <p:slideViewPr>
    <p:cSldViewPr snapToGrid="0">
      <p:cViewPr varScale="1">
        <p:scale>
          <a:sx n="120" d="100"/>
          <a:sy n="120" d="100"/>
        </p:scale>
        <p:origin x="-11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6AE2F-AF79-47BA-A0C9-EC22C502CE6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AC508-C86C-4CED-A4FA-D88415F96783}">
      <dgm:prSet phldrT="[Text]"/>
      <dgm:spPr/>
      <dgm:t>
        <a:bodyPr/>
        <a:lstStyle/>
        <a:p>
          <a:r>
            <a:rPr lang="pt-BR" dirty="0" smtClean="0"/>
            <a:t>External command</a:t>
          </a:r>
          <a:endParaRPr lang="en-US" dirty="0"/>
        </a:p>
      </dgm:t>
    </dgm:pt>
    <dgm:pt modelId="{E6C3EFFB-2847-4CEB-A0EC-FC455243C415}" type="parTrans" cxnId="{1A38B89A-AFA2-40A7-A5D9-0F422D340004}">
      <dgm:prSet/>
      <dgm:spPr/>
      <dgm:t>
        <a:bodyPr/>
        <a:lstStyle/>
        <a:p>
          <a:endParaRPr lang="en-US"/>
        </a:p>
      </dgm:t>
    </dgm:pt>
    <dgm:pt modelId="{26AD46CA-E39A-4C00-9F0F-A594B885C848}" type="sibTrans" cxnId="{1A38B89A-AFA2-40A7-A5D9-0F422D340004}">
      <dgm:prSet/>
      <dgm:spPr/>
      <dgm:t>
        <a:bodyPr/>
        <a:lstStyle/>
        <a:p>
          <a:endParaRPr lang="en-US"/>
        </a:p>
      </dgm:t>
    </dgm:pt>
    <dgm:pt modelId="{6E992006-2A7B-4DBB-A0DD-575A6FB1DC45}">
      <dgm:prSet phldrT="[Text]"/>
      <dgm:spPr/>
      <dgm:t>
        <a:bodyPr/>
        <a:lstStyle/>
        <a:p>
          <a:r>
            <a:rPr lang="pt-BR" dirty="0" smtClean="0"/>
            <a:t>system()</a:t>
          </a:r>
          <a:endParaRPr lang="en-US" dirty="0"/>
        </a:p>
      </dgm:t>
    </dgm:pt>
    <dgm:pt modelId="{8D613205-5F59-4F93-BFBD-BB9B2A8D2619}" type="parTrans" cxnId="{DF6C195E-EDC2-4306-9F8C-A6DBE0275889}">
      <dgm:prSet/>
      <dgm:spPr/>
      <dgm:t>
        <a:bodyPr/>
        <a:lstStyle/>
        <a:p>
          <a:endParaRPr lang="en-US"/>
        </a:p>
      </dgm:t>
    </dgm:pt>
    <dgm:pt modelId="{3739524F-90CE-4161-BA2F-B0F6F9E2E8A9}" type="sibTrans" cxnId="{DF6C195E-EDC2-4306-9F8C-A6DBE0275889}">
      <dgm:prSet/>
      <dgm:spPr/>
      <dgm:t>
        <a:bodyPr/>
        <a:lstStyle/>
        <a:p>
          <a:endParaRPr lang="en-US"/>
        </a:p>
      </dgm:t>
    </dgm:pt>
    <dgm:pt modelId="{C9E42BAB-041A-4387-BABD-98FFB44937CF}">
      <dgm:prSet phldrT="[Text]"/>
      <dgm:spPr/>
      <dgm:t>
        <a:bodyPr/>
        <a:lstStyle/>
        <a:p>
          <a:r>
            <a:rPr lang="pt-BR" dirty="0" smtClean="0"/>
            <a:t>exec()</a:t>
          </a:r>
          <a:endParaRPr lang="en-US" dirty="0"/>
        </a:p>
      </dgm:t>
    </dgm:pt>
    <dgm:pt modelId="{46109468-8875-46D9-ADD2-2EB68CBD6BC2}" type="parTrans" cxnId="{A801115E-A542-4E21-B416-80436FB70E05}">
      <dgm:prSet/>
      <dgm:spPr/>
      <dgm:t>
        <a:bodyPr/>
        <a:lstStyle/>
        <a:p>
          <a:endParaRPr lang="en-US"/>
        </a:p>
      </dgm:t>
    </dgm:pt>
    <dgm:pt modelId="{7AA443AA-FE51-4E89-A40B-982A4005B4FC}" type="sibTrans" cxnId="{A801115E-A542-4E21-B416-80436FB70E05}">
      <dgm:prSet/>
      <dgm:spPr/>
      <dgm:t>
        <a:bodyPr/>
        <a:lstStyle/>
        <a:p>
          <a:endParaRPr lang="en-US"/>
        </a:p>
      </dgm:t>
    </dgm:pt>
    <dgm:pt modelId="{4C313EB4-2AE3-4821-A12C-18D9E3EE86B5}">
      <dgm:prSet phldrT="[Text]"/>
      <dgm:spPr/>
      <dgm:t>
        <a:bodyPr/>
        <a:lstStyle/>
        <a:p>
          <a:r>
            <a:rPr lang="pt-BR" dirty="0" smtClean="0"/>
            <a:t>backtick </a:t>
          </a:r>
          <a:endParaRPr lang="en-US" dirty="0"/>
        </a:p>
      </dgm:t>
    </dgm:pt>
    <dgm:pt modelId="{588A4767-4786-4A3C-AE2F-D26F9C422D98}" type="parTrans" cxnId="{EFA4A96C-58A5-4D02-9633-84479FFD41F2}">
      <dgm:prSet/>
      <dgm:spPr/>
      <dgm:t>
        <a:bodyPr/>
        <a:lstStyle/>
        <a:p>
          <a:endParaRPr lang="en-US"/>
        </a:p>
      </dgm:t>
    </dgm:pt>
    <dgm:pt modelId="{E8702AE5-CFBB-4B42-A6DE-79F2CA4CF1E3}" type="sibTrans" cxnId="{EFA4A96C-58A5-4D02-9633-84479FFD41F2}">
      <dgm:prSet/>
      <dgm:spPr/>
      <dgm:t>
        <a:bodyPr/>
        <a:lstStyle/>
        <a:p>
          <a:endParaRPr lang="en-US"/>
        </a:p>
      </dgm:t>
    </dgm:pt>
    <dgm:pt modelId="{2CFC8313-6254-4BB1-915B-4CE9E8E7796B}">
      <dgm:prSet phldrT="[Text]"/>
      <dgm:spPr/>
      <dgm:t>
        <a:bodyPr/>
        <a:lstStyle/>
        <a:p>
          <a:r>
            <a:rPr lang="pt-BR" dirty="0" smtClean="0"/>
            <a:t>open()</a:t>
          </a:r>
          <a:endParaRPr lang="en-US" dirty="0"/>
        </a:p>
      </dgm:t>
    </dgm:pt>
    <dgm:pt modelId="{848AFAEC-BA23-4C53-A72D-73AD26C11332}" type="parTrans" cxnId="{39811AAF-8775-42D1-BACC-5D90F6192AFC}">
      <dgm:prSet/>
      <dgm:spPr/>
      <dgm:t>
        <a:bodyPr/>
        <a:lstStyle/>
        <a:p>
          <a:endParaRPr lang="en-US"/>
        </a:p>
      </dgm:t>
    </dgm:pt>
    <dgm:pt modelId="{AF3C51BF-9863-4658-88DD-69368712D0B6}" type="sibTrans" cxnId="{39811AAF-8775-42D1-BACC-5D90F6192AFC}">
      <dgm:prSet/>
      <dgm:spPr/>
      <dgm:t>
        <a:bodyPr/>
        <a:lstStyle/>
        <a:p>
          <a:endParaRPr lang="en-US"/>
        </a:p>
      </dgm:t>
    </dgm:pt>
    <dgm:pt modelId="{3679B937-60A9-4311-8650-F2DF6309CD48}" type="pres">
      <dgm:prSet presAssocID="{A756AE2F-AF79-47BA-A0C9-EC22C502CE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2EF0FD-517D-4041-86FA-4779B31FF836}" type="pres">
      <dgm:prSet presAssocID="{345AC508-C86C-4CED-A4FA-D88415F96783}" presName="hierRoot1" presStyleCnt="0">
        <dgm:presLayoutVars>
          <dgm:hierBranch val="init"/>
        </dgm:presLayoutVars>
      </dgm:prSet>
      <dgm:spPr/>
    </dgm:pt>
    <dgm:pt modelId="{FBFD1B42-B03F-4329-8180-BFAEAA12A046}" type="pres">
      <dgm:prSet presAssocID="{345AC508-C86C-4CED-A4FA-D88415F96783}" presName="rootComposite1" presStyleCnt="0"/>
      <dgm:spPr/>
    </dgm:pt>
    <dgm:pt modelId="{905B9652-9A6E-4FE2-BAF9-A83714081457}" type="pres">
      <dgm:prSet presAssocID="{345AC508-C86C-4CED-A4FA-D88415F96783}" presName="rootText1" presStyleLbl="node0" presStyleIdx="0" presStyleCnt="1" custScaleX="223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1099B-F73D-4768-8880-943316CCA628}" type="pres">
      <dgm:prSet presAssocID="{345AC508-C86C-4CED-A4FA-D88415F967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3BD00F0-A687-4E1C-9387-3E6006A23292}" type="pres">
      <dgm:prSet presAssocID="{345AC508-C86C-4CED-A4FA-D88415F96783}" presName="hierChild2" presStyleCnt="0"/>
      <dgm:spPr/>
    </dgm:pt>
    <dgm:pt modelId="{FA163121-0862-4C16-A4CB-3CFEA2A9B45E}" type="pres">
      <dgm:prSet presAssocID="{8D613205-5F59-4F93-BFBD-BB9B2A8D2619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57B1F49-3DA6-48E4-8C21-0255B3FC76F9}" type="pres">
      <dgm:prSet presAssocID="{6E992006-2A7B-4DBB-A0DD-575A6FB1DC45}" presName="hierRoot2" presStyleCnt="0">
        <dgm:presLayoutVars>
          <dgm:hierBranch val="init"/>
        </dgm:presLayoutVars>
      </dgm:prSet>
      <dgm:spPr/>
    </dgm:pt>
    <dgm:pt modelId="{DD7B1299-3F64-4028-971F-A6D91213E496}" type="pres">
      <dgm:prSet presAssocID="{6E992006-2A7B-4DBB-A0DD-575A6FB1DC45}" presName="rootComposite" presStyleCnt="0"/>
      <dgm:spPr/>
    </dgm:pt>
    <dgm:pt modelId="{8FCB9E64-315C-49F6-8997-EB187879CB0C}" type="pres">
      <dgm:prSet presAssocID="{6E992006-2A7B-4DBB-A0DD-575A6FB1DC4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5EC0E5-D58E-4C9C-A51A-BD5A375108EC}" type="pres">
      <dgm:prSet presAssocID="{6E992006-2A7B-4DBB-A0DD-575A6FB1DC45}" presName="rootConnector" presStyleLbl="node2" presStyleIdx="0" presStyleCnt="4"/>
      <dgm:spPr/>
      <dgm:t>
        <a:bodyPr/>
        <a:lstStyle/>
        <a:p>
          <a:endParaRPr lang="en-US"/>
        </a:p>
      </dgm:t>
    </dgm:pt>
    <dgm:pt modelId="{12EC38E1-7213-41C3-AED5-1139396374A5}" type="pres">
      <dgm:prSet presAssocID="{6E992006-2A7B-4DBB-A0DD-575A6FB1DC45}" presName="hierChild4" presStyleCnt="0"/>
      <dgm:spPr/>
    </dgm:pt>
    <dgm:pt modelId="{7EAD9EFE-19B2-412A-A71C-2288A5908D81}" type="pres">
      <dgm:prSet presAssocID="{6E992006-2A7B-4DBB-A0DD-575A6FB1DC45}" presName="hierChild5" presStyleCnt="0"/>
      <dgm:spPr/>
    </dgm:pt>
    <dgm:pt modelId="{C17AAA77-985B-49E3-8455-7CE54FEC2221}" type="pres">
      <dgm:prSet presAssocID="{46109468-8875-46D9-ADD2-2EB68CBD6BC2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D1B5EAC-70CF-4E93-B654-A687E61806C4}" type="pres">
      <dgm:prSet presAssocID="{C9E42BAB-041A-4387-BABD-98FFB44937CF}" presName="hierRoot2" presStyleCnt="0">
        <dgm:presLayoutVars>
          <dgm:hierBranch val="init"/>
        </dgm:presLayoutVars>
      </dgm:prSet>
      <dgm:spPr/>
    </dgm:pt>
    <dgm:pt modelId="{D5A79645-00FE-4A5B-A96B-0A5A1BC3D9D8}" type="pres">
      <dgm:prSet presAssocID="{C9E42BAB-041A-4387-BABD-98FFB44937CF}" presName="rootComposite" presStyleCnt="0"/>
      <dgm:spPr/>
    </dgm:pt>
    <dgm:pt modelId="{594CB157-69B3-40C7-B679-287CEED4FBC4}" type="pres">
      <dgm:prSet presAssocID="{C9E42BAB-041A-4387-BABD-98FFB44937C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AAE14B-5BF7-43DB-AA77-BCD6249AC235}" type="pres">
      <dgm:prSet presAssocID="{C9E42BAB-041A-4387-BABD-98FFB44937CF}" presName="rootConnector" presStyleLbl="node2" presStyleIdx="1" presStyleCnt="4"/>
      <dgm:spPr/>
      <dgm:t>
        <a:bodyPr/>
        <a:lstStyle/>
        <a:p>
          <a:endParaRPr lang="en-US"/>
        </a:p>
      </dgm:t>
    </dgm:pt>
    <dgm:pt modelId="{46485E00-580B-4C25-AC89-F1228EF97B0C}" type="pres">
      <dgm:prSet presAssocID="{C9E42BAB-041A-4387-BABD-98FFB44937CF}" presName="hierChild4" presStyleCnt="0"/>
      <dgm:spPr/>
    </dgm:pt>
    <dgm:pt modelId="{E966AB6C-CBCF-45C5-B2FA-62867B9E9F0A}" type="pres">
      <dgm:prSet presAssocID="{C9E42BAB-041A-4387-BABD-98FFB44937CF}" presName="hierChild5" presStyleCnt="0"/>
      <dgm:spPr/>
    </dgm:pt>
    <dgm:pt modelId="{C4A7DB8D-BC16-4BD8-BF40-425478896013}" type="pres">
      <dgm:prSet presAssocID="{588A4767-4786-4A3C-AE2F-D26F9C422D9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55CE662A-B12D-4130-BE51-6F078F2CA85F}" type="pres">
      <dgm:prSet presAssocID="{4C313EB4-2AE3-4821-A12C-18D9E3EE86B5}" presName="hierRoot2" presStyleCnt="0">
        <dgm:presLayoutVars>
          <dgm:hierBranch val="init"/>
        </dgm:presLayoutVars>
      </dgm:prSet>
      <dgm:spPr/>
    </dgm:pt>
    <dgm:pt modelId="{F38C7356-F7A9-43D9-BD4F-1E9DE750B71E}" type="pres">
      <dgm:prSet presAssocID="{4C313EB4-2AE3-4821-A12C-18D9E3EE86B5}" presName="rootComposite" presStyleCnt="0"/>
      <dgm:spPr/>
    </dgm:pt>
    <dgm:pt modelId="{1CB6CED9-5709-43BA-9BA6-ACD6A853CED0}" type="pres">
      <dgm:prSet presAssocID="{4C313EB4-2AE3-4821-A12C-18D9E3EE86B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9E9705-6D49-4E21-8FB2-72421EF2F83C}" type="pres">
      <dgm:prSet presAssocID="{4C313EB4-2AE3-4821-A12C-18D9E3EE86B5}" presName="rootConnector" presStyleLbl="node2" presStyleIdx="2" presStyleCnt="4"/>
      <dgm:spPr/>
      <dgm:t>
        <a:bodyPr/>
        <a:lstStyle/>
        <a:p>
          <a:endParaRPr lang="en-US"/>
        </a:p>
      </dgm:t>
    </dgm:pt>
    <dgm:pt modelId="{4D68364F-42E0-4153-8935-6217F512A92F}" type="pres">
      <dgm:prSet presAssocID="{4C313EB4-2AE3-4821-A12C-18D9E3EE86B5}" presName="hierChild4" presStyleCnt="0"/>
      <dgm:spPr/>
    </dgm:pt>
    <dgm:pt modelId="{5C482921-B068-4404-A1EA-B49D0D9B3EAA}" type="pres">
      <dgm:prSet presAssocID="{4C313EB4-2AE3-4821-A12C-18D9E3EE86B5}" presName="hierChild5" presStyleCnt="0"/>
      <dgm:spPr/>
    </dgm:pt>
    <dgm:pt modelId="{8F9BDC66-4861-4028-BD9D-BFB672800794}" type="pres">
      <dgm:prSet presAssocID="{848AFAEC-BA23-4C53-A72D-73AD26C11332}" presName="Name37" presStyleLbl="parChTrans1D2" presStyleIdx="3" presStyleCnt="4"/>
      <dgm:spPr/>
      <dgm:t>
        <a:bodyPr/>
        <a:lstStyle/>
        <a:p>
          <a:endParaRPr lang="en-US"/>
        </a:p>
      </dgm:t>
    </dgm:pt>
    <dgm:pt modelId="{9A66A0C6-3523-49E0-A26C-FC81C776E5C5}" type="pres">
      <dgm:prSet presAssocID="{2CFC8313-6254-4BB1-915B-4CE9E8E7796B}" presName="hierRoot2" presStyleCnt="0">
        <dgm:presLayoutVars>
          <dgm:hierBranch val="init"/>
        </dgm:presLayoutVars>
      </dgm:prSet>
      <dgm:spPr/>
    </dgm:pt>
    <dgm:pt modelId="{4DDD6FE6-9856-4FC6-97ED-B940CA13E43C}" type="pres">
      <dgm:prSet presAssocID="{2CFC8313-6254-4BB1-915B-4CE9E8E7796B}" presName="rootComposite" presStyleCnt="0"/>
      <dgm:spPr/>
    </dgm:pt>
    <dgm:pt modelId="{EDF8F744-F4DA-430A-B7CC-90C518864D60}" type="pres">
      <dgm:prSet presAssocID="{2CFC8313-6254-4BB1-915B-4CE9E8E7796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97FCAC-34D4-4B10-BD3C-F902B07B95BA}" type="pres">
      <dgm:prSet presAssocID="{2CFC8313-6254-4BB1-915B-4CE9E8E7796B}" presName="rootConnector" presStyleLbl="node2" presStyleIdx="3" presStyleCnt="4"/>
      <dgm:spPr/>
      <dgm:t>
        <a:bodyPr/>
        <a:lstStyle/>
        <a:p>
          <a:endParaRPr lang="en-US"/>
        </a:p>
      </dgm:t>
    </dgm:pt>
    <dgm:pt modelId="{FB08AB79-D2E5-43B4-8BE7-8BD844848692}" type="pres">
      <dgm:prSet presAssocID="{2CFC8313-6254-4BB1-915B-4CE9E8E7796B}" presName="hierChild4" presStyleCnt="0"/>
      <dgm:spPr/>
    </dgm:pt>
    <dgm:pt modelId="{938FA34E-607E-48C7-8138-7304EAA40D9E}" type="pres">
      <dgm:prSet presAssocID="{2CFC8313-6254-4BB1-915B-4CE9E8E7796B}" presName="hierChild5" presStyleCnt="0"/>
      <dgm:spPr/>
    </dgm:pt>
    <dgm:pt modelId="{03E728D4-CDCC-4D15-B923-E455DB1AEFA6}" type="pres">
      <dgm:prSet presAssocID="{345AC508-C86C-4CED-A4FA-D88415F96783}" presName="hierChild3" presStyleCnt="0"/>
      <dgm:spPr/>
    </dgm:pt>
  </dgm:ptLst>
  <dgm:cxnLst>
    <dgm:cxn modelId="{1A38B89A-AFA2-40A7-A5D9-0F422D340004}" srcId="{A756AE2F-AF79-47BA-A0C9-EC22C502CE61}" destId="{345AC508-C86C-4CED-A4FA-D88415F96783}" srcOrd="0" destOrd="0" parTransId="{E6C3EFFB-2847-4CEB-A0EC-FC455243C415}" sibTransId="{26AD46CA-E39A-4C00-9F0F-A594B885C848}"/>
    <dgm:cxn modelId="{E293AF07-E442-454C-996B-4ACC0AD49916}" type="presOf" srcId="{C9E42BAB-041A-4387-BABD-98FFB44937CF}" destId="{594CB157-69B3-40C7-B679-287CEED4FBC4}" srcOrd="0" destOrd="0" presId="urn:microsoft.com/office/officeart/2005/8/layout/orgChart1"/>
    <dgm:cxn modelId="{5AEEE948-A097-41FD-A607-714EB04BEE46}" type="presOf" srcId="{2CFC8313-6254-4BB1-915B-4CE9E8E7796B}" destId="{B197FCAC-34D4-4B10-BD3C-F902B07B95BA}" srcOrd="1" destOrd="0" presId="urn:microsoft.com/office/officeart/2005/8/layout/orgChart1"/>
    <dgm:cxn modelId="{CD554FCE-D092-4FD6-B0AE-7C5667E05171}" type="presOf" srcId="{345AC508-C86C-4CED-A4FA-D88415F96783}" destId="{905B9652-9A6E-4FE2-BAF9-A83714081457}" srcOrd="0" destOrd="0" presId="urn:microsoft.com/office/officeart/2005/8/layout/orgChart1"/>
    <dgm:cxn modelId="{39811AAF-8775-42D1-BACC-5D90F6192AFC}" srcId="{345AC508-C86C-4CED-A4FA-D88415F96783}" destId="{2CFC8313-6254-4BB1-915B-4CE9E8E7796B}" srcOrd="3" destOrd="0" parTransId="{848AFAEC-BA23-4C53-A72D-73AD26C11332}" sibTransId="{AF3C51BF-9863-4658-88DD-69368712D0B6}"/>
    <dgm:cxn modelId="{3DE460A6-0B5F-4AF3-9A3E-A11A27A7B555}" type="presOf" srcId="{C9E42BAB-041A-4387-BABD-98FFB44937CF}" destId="{BFAAE14B-5BF7-43DB-AA77-BCD6249AC235}" srcOrd="1" destOrd="0" presId="urn:microsoft.com/office/officeart/2005/8/layout/orgChart1"/>
    <dgm:cxn modelId="{97426AC5-B9A3-451F-BF0D-02B86723FF7B}" type="presOf" srcId="{345AC508-C86C-4CED-A4FA-D88415F96783}" destId="{A901099B-F73D-4768-8880-943316CCA628}" srcOrd="1" destOrd="0" presId="urn:microsoft.com/office/officeart/2005/8/layout/orgChart1"/>
    <dgm:cxn modelId="{6257CD39-D489-4A6C-8354-02627D6FA56C}" type="presOf" srcId="{4C313EB4-2AE3-4821-A12C-18D9E3EE86B5}" destId="{1CB6CED9-5709-43BA-9BA6-ACD6A853CED0}" srcOrd="0" destOrd="0" presId="urn:microsoft.com/office/officeart/2005/8/layout/orgChart1"/>
    <dgm:cxn modelId="{88E9498B-9BAF-4555-A02D-DDC0ADC3DB42}" type="presOf" srcId="{4C313EB4-2AE3-4821-A12C-18D9E3EE86B5}" destId="{129E9705-6D49-4E21-8FB2-72421EF2F83C}" srcOrd="1" destOrd="0" presId="urn:microsoft.com/office/officeart/2005/8/layout/orgChart1"/>
    <dgm:cxn modelId="{05C20894-EC35-4E91-BE68-58313D09DC4A}" type="presOf" srcId="{8D613205-5F59-4F93-BFBD-BB9B2A8D2619}" destId="{FA163121-0862-4C16-A4CB-3CFEA2A9B45E}" srcOrd="0" destOrd="0" presId="urn:microsoft.com/office/officeart/2005/8/layout/orgChart1"/>
    <dgm:cxn modelId="{9824C46A-E819-413D-954B-9DD65B0C4DD6}" type="presOf" srcId="{6E992006-2A7B-4DBB-A0DD-575A6FB1DC45}" destId="{195EC0E5-D58E-4C9C-A51A-BD5A375108EC}" srcOrd="1" destOrd="0" presId="urn:microsoft.com/office/officeart/2005/8/layout/orgChart1"/>
    <dgm:cxn modelId="{F2D6BDB1-6D87-4F85-9026-FD815F6F054A}" type="presOf" srcId="{588A4767-4786-4A3C-AE2F-D26F9C422D98}" destId="{C4A7DB8D-BC16-4BD8-BF40-425478896013}" srcOrd="0" destOrd="0" presId="urn:microsoft.com/office/officeart/2005/8/layout/orgChart1"/>
    <dgm:cxn modelId="{DF6C195E-EDC2-4306-9F8C-A6DBE0275889}" srcId="{345AC508-C86C-4CED-A4FA-D88415F96783}" destId="{6E992006-2A7B-4DBB-A0DD-575A6FB1DC45}" srcOrd="0" destOrd="0" parTransId="{8D613205-5F59-4F93-BFBD-BB9B2A8D2619}" sibTransId="{3739524F-90CE-4161-BA2F-B0F6F9E2E8A9}"/>
    <dgm:cxn modelId="{90646710-633D-41C5-89A8-459EBBBA7DCA}" type="presOf" srcId="{A756AE2F-AF79-47BA-A0C9-EC22C502CE61}" destId="{3679B937-60A9-4311-8650-F2DF6309CD48}" srcOrd="0" destOrd="0" presId="urn:microsoft.com/office/officeart/2005/8/layout/orgChart1"/>
    <dgm:cxn modelId="{968210EB-2AE1-4B30-9FB7-2CBB43F61A50}" type="presOf" srcId="{848AFAEC-BA23-4C53-A72D-73AD26C11332}" destId="{8F9BDC66-4861-4028-BD9D-BFB672800794}" srcOrd="0" destOrd="0" presId="urn:microsoft.com/office/officeart/2005/8/layout/orgChart1"/>
    <dgm:cxn modelId="{EFA4A96C-58A5-4D02-9633-84479FFD41F2}" srcId="{345AC508-C86C-4CED-A4FA-D88415F96783}" destId="{4C313EB4-2AE3-4821-A12C-18D9E3EE86B5}" srcOrd="2" destOrd="0" parTransId="{588A4767-4786-4A3C-AE2F-D26F9C422D98}" sibTransId="{E8702AE5-CFBB-4B42-A6DE-79F2CA4CF1E3}"/>
    <dgm:cxn modelId="{99C476BD-1869-4233-9215-EF3AE1CEE611}" type="presOf" srcId="{46109468-8875-46D9-ADD2-2EB68CBD6BC2}" destId="{C17AAA77-985B-49E3-8455-7CE54FEC2221}" srcOrd="0" destOrd="0" presId="urn:microsoft.com/office/officeart/2005/8/layout/orgChart1"/>
    <dgm:cxn modelId="{A42FD64D-7414-4AD0-B97B-E81F318A7DE5}" type="presOf" srcId="{6E992006-2A7B-4DBB-A0DD-575A6FB1DC45}" destId="{8FCB9E64-315C-49F6-8997-EB187879CB0C}" srcOrd="0" destOrd="0" presId="urn:microsoft.com/office/officeart/2005/8/layout/orgChart1"/>
    <dgm:cxn modelId="{A801115E-A542-4E21-B416-80436FB70E05}" srcId="{345AC508-C86C-4CED-A4FA-D88415F96783}" destId="{C9E42BAB-041A-4387-BABD-98FFB44937CF}" srcOrd="1" destOrd="0" parTransId="{46109468-8875-46D9-ADD2-2EB68CBD6BC2}" sibTransId="{7AA443AA-FE51-4E89-A40B-982A4005B4FC}"/>
    <dgm:cxn modelId="{1FF568BE-6EE1-4886-B7DF-FE87CC23CC5C}" type="presOf" srcId="{2CFC8313-6254-4BB1-915B-4CE9E8E7796B}" destId="{EDF8F744-F4DA-430A-B7CC-90C518864D60}" srcOrd="0" destOrd="0" presId="urn:microsoft.com/office/officeart/2005/8/layout/orgChart1"/>
    <dgm:cxn modelId="{3DF1DE94-0545-42D7-96B6-981D6AAA3F3F}" type="presParOf" srcId="{3679B937-60A9-4311-8650-F2DF6309CD48}" destId="{562EF0FD-517D-4041-86FA-4779B31FF836}" srcOrd="0" destOrd="0" presId="urn:microsoft.com/office/officeart/2005/8/layout/orgChart1"/>
    <dgm:cxn modelId="{48A92CFF-DABA-4E2D-AFDC-D48ED44B2AFD}" type="presParOf" srcId="{562EF0FD-517D-4041-86FA-4779B31FF836}" destId="{FBFD1B42-B03F-4329-8180-BFAEAA12A046}" srcOrd="0" destOrd="0" presId="urn:microsoft.com/office/officeart/2005/8/layout/orgChart1"/>
    <dgm:cxn modelId="{833B3CE8-5E58-4636-AB8D-FE1E15F9714A}" type="presParOf" srcId="{FBFD1B42-B03F-4329-8180-BFAEAA12A046}" destId="{905B9652-9A6E-4FE2-BAF9-A83714081457}" srcOrd="0" destOrd="0" presId="urn:microsoft.com/office/officeart/2005/8/layout/orgChart1"/>
    <dgm:cxn modelId="{C77A6AC0-C646-4B94-923D-376A0F3CD71D}" type="presParOf" srcId="{FBFD1B42-B03F-4329-8180-BFAEAA12A046}" destId="{A901099B-F73D-4768-8880-943316CCA628}" srcOrd="1" destOrd="0" presId="urn:microsoft.com/office/officeart/2005/8/layout/orgChart1"/>
    <dgm:cxn modelId="{9174F779-DC08-4EA8-8221-49E34875D7FB}" type="presParOf" srcId="{562EF0FD-517D-4041-86FA-4779B31FF836}" destId="{83BD00F0-A687-4E1C-9387-3E6006A23292}" srcOrd="1" destOrd="0" presId="urn:microsoft.com/office/officeart/2005/8/layout/orgChart1"/>
    <dgm:cxn modelId="{32B7B6D0-1153-44AB-BB0B-62BE35D60807}" type="presParOf" srcId="{83BD00F0-A687-4E1C-9387-3E6006A23292}" destId="{FA163121-0862-4C16-A4CB-3CFEA2A9B45E}" srcOrd="0" destOrd="0" presId="urn:microsoft.com/office/officeart/2005/8/layout/orgChart1"/>
    <dgm:cxn modelId="{13C40DE3-44C5-4053-A493-6AE24755884F}" type="presParOf" srcId="{83BD00F0-A687-4E1C-9387-3E6006A23292}" destId="{F57B1F49-3DA6-48E4-8C21-0255B3FC76F9}" srcOrd="1" destOrd="0" presId="urn:microsoft.com/office/officeart/2005/8/layout/orgChart1"/>
    <dgm:cxn modelId="{11A0676E-DA5A-44D4-8E65-54EA8CFC0D2A}" type="presParOf" srcId="{F57B1F49-3DA6-48E4-8C21-0255B3FC76F9}" destId="{DD7B1299-3F64-4028-971F-A6D91213E496}" srcOrd="0" destOrd="0" presId="urn:microsoft.com/office/officeart/2005/8/layout/orgChart1"/>
    <dgm:cxn modelId="{48D8D9DF-0245-45C6-B3A0-B11705726212}" type="presParOf" srcId="{DD7B1299-3F64-4028-971F-A6D91213E496}" destId="{8FCB9E64-315C-49F6-8997-EB187879CB0C}" srcOrd="0" destOrd="0" presId="urn:microsoft.com/office/officeart/2005/8/layout/orgChart1"/>
    <dgm:cxn modelId="{F9267A54-7B01-4F73-BAA3-C9A8DCE2007B}" type="presParOf" srcId="{DD7B1299-3F64-4028-971F-A6D91213E496}" destId="{195EC0E5-D58E-4C9C-A51A-BD5A375108EC}" srcOrd="1" destOrd="0" presId="urn:microsoft.com/office/officeart/2005/8/layout/orgChart1"/>
    <dgm:cxn modelId="{A05AC75D-1F23-4B54-BC98-225C0DA74DE5}" type="presParOf" srcId="{F57B1F49-3DA6-48E4-8C21-0255B3FC76F9}" destId="{12EC38E1-7213-41C3-AED5-1139396374A5}" srcOrd="1" destOrd="0" presId="urn:microsoft.com/office/officeart/2005/8/layout/orgChart1"/>
    <dgm:cxn modelId="{9BC9C84F-688A-480D-93BD-2C48C0CA25B9}" type="presParOf" srcId="{F57B1F49-3DA6-48E4-8C21-0255B3FC76F9}" destId="{7EAD9EFE-19B2-412A-A71C-2288A5908D81}" srcOrd="2" destOrd="0" presId="urn:microsoft.com/office/officeart/2005/8/layout/orgChart1"/>
    <dgm:cxn modelId="{6EA2FBEA-E575-4C51-9039-AC60EF88256D}" type="presParOf" srcId="{83BD00F0-A687-4E1C-9387-3E6006A23292}" destId="{C17AAA77-985B-49E3-8455-7CE54FEC2221}" srcOrd="2" destOrd="0" presId="urn:microsoft.com/office/officeart/2005/8/layout/orgChart1"/>
    <dgm:cxn modelId="{B58F8B98-1246-4910-8F7F-0217BB01D6E7}" type="presParOf" srcId="{83BD00F0-A687-4E1C-9387-3E6006A23292}" destId="{7D1B5EAC-70CF-4E93-B654-A687E61806C4}" srcOrd="3" destOrd="0" presId="urn:microsoft.com/office/officeart/2005/8/layout/orgChart1"/>
    <dgm:cxn modelId="{D8F040D2-F696-4AE0-99D8-55BF4A0C4FD0}" type="presParOf" srcId="{7D1B5EAC-70CF-4E93-B654-A687E61806C4}" destId="{D5A79645-00FE-4A5B-A96B-0A5A1BC3D9D8}" srcOrd="0" destOrd="0" presId="urn:microsoft.com/office/officeart/2005/8/layout/orgChart1"/>
    <dgm:cxn modelId="{683FF9E3-0DB8-4866-989B-D348B40FE513}" type="presParOf" srcId="{D5A79645-00FE-4A5B-A96B-0A5A1BC3D9D8}" destId="{594CB157-69B3-40C7-B679-287CEED4FBC4}" srcOrd="0" destOrd="0" presId="urn:microsoft.com/office/officeart/2005/8/layout/orgChart1"/>
    <dgm:cxn modelId="{92C546B9-23F8-477B-8392-3341A8B440A7}" type="presParOf" srcId="{D5A79645-00FE-4A5B-A96B-0A5A1BC3D9D8}" destId="{BFAAE14B-5BF7-43DB-AA77-BCD6249AC235}" srcOrd="1" destOrd="0" presId="urn:microsoft.com/office/officeart/2005/8/layout/orgChart1"/>
    <dgm:cxn modelId="{654B901F-2A7C-44E0-81BE-FFCDBF4A99C2}" type="presParOf" srcId="{7D1B5EAC-70CF-4E93-B654-A687E61806C4}" destId="{46485E00-580B-4C25-AC89-F1228EF97B0C}" srcOrd="1" destOrd="0" presId="urn:microsoft.com/office/officeart/2005/8/layout/orgChart1"/>
    <dgm:cxn modelId="{85AE108A-FE3A-400B-A805-32629C39C609}" type="presParOf" srcId="{7D1B5EAC-70CF-4E93-B654-A687E61806C4}" destId="{E966AB6C-CBCF-45C5-B2FA-62867B9E9F0A}" srcOrd="2" destOrd="0" presId="urn:microsoft.com/office/officeart/2005/8/layout/orgChart1"/>
    <dgm:cxn modelId="{BD4B9B48-1D67-4D97-8631-E966710A60A8}" type="presParOf" srcId="{83BD00F0-A687-4E1C-9387-3E6006A23292}" destId="{C4A7DB8D-BC16-4BD8-BF40-425478896013}" srcOrd="4" destOrd="0" presId="urn:microsoft.com/office/officeart/2005/8/layout/orgChart1"/>
    <dgm:cxn modelId="{DA8665BC-9425-44D9-9C25-80719ADD41C8}" type="presParOf" srcId="{83BD00F0-A687-4E1C-9387-3E6006A23292}" destId="{55CE662A-B12D-4130-BE51-6F078F2CA85F}" srcOrd="5" destOrd="0" presId="urn:microsoft.com/office/officeart/2005/8/layout/orgChart1"/>
    <dgm:cxn modelId="{EBF20B7B-8629-40F8-88D1-779ECD7880A1}" type="presParOf" srcId="{55CE662A-B12D-4130-BE51-6F078F2CA85F}" destId="{F38C7356-F7A9-43D9-BD4F-1E9DE750B71E}" srcOrd="0" destOrd="0" presId="urn:microsoft.com/office/officeart/2005/8/layout/orgChart1"/>
    <dgm:cxn modelId="{2CE42C23-5C75-41DD-A224-3358EEC71727}" type="presParOf" srcId="{F38C7356-F7A9-43D9-BD4F-1E9DE750B71E}" destId="{1CB6CED9-5709-43BA-9BA6-ACD6A853CED0}" srcOrd="0" destOrd="0" presId="urn:microsoft.com/office/officeart/2005/8/layout/orgChart1"/>
    <dgm:cxn modelId="{4939ED1B-6F5B-4E6E-8AEF-C4986FE66E78}" type="presParOf" srcId="{F38C7356-F7A9-43D9-BD4F-1E9DE750B71E}" destId="{129E9705-6D49-4E21-8FB2-72421EF2F83C}" srcOrd="1" destOrd="0" presId="urn:microsoft.com/office/officeart/2005/8/layout/orgChart1"/>
    <dgm:cxn modelId="{3F760E4C-8101-4CF7-BE15-65B0048FBB30}" type="presParOf" srcId="{55CE662A-B12D-4130-BE51-6F078F2CA85F}" destId="{4D68364F-42E0-4153-8935-6217F512A92F}" srcOrd="1" destOrd="0" presId="urn:microsoft.com/office/officeart/2005/8/layout/orgChart1"/>
    <dgm:cxn modelId="{1807CEC7-DC66-4A08-8B92-886D6A898A51}" type="presParOf" srcId="{55CE662A-B12D-4130-BE51-6F078F2CA85F}" destId="{5C482921-B068-4404-A1EA-B49D0D9B3EAA}" srcOrd="2" destOrd="0" presId="urn:microsoft.com/office/officeart/2005/8/layout/orgChart1"/>
    <dgm:cxn modelId="{D2C432E9-3B79-47D3-9469-A2BB62A04D10}" type="presParOf" srcId="{83BD00F0-A687-4E1C-9387-3E6006A23292}" destId="{8F9BDC66-4861-4028-BD9D-BFB672800794}" srcOrd="6" destOrd="0" presId="urn:microsoft.com/office/officeart/2005/8/layout/orgChart1"/>
    <dgm:cxn modelId="{E046300D-44E8-4A8B-9E44-06C54147E968}" type="presParOf" srcId="{83BD00F0-A687-4E1C-9387-3E6006A23292}" destId="{9A66A0C6-3523-49E0-A26C-FC81C776E5C5}" srcOrd="7" destOrd="0" presId="urn:microsoft.com/office/officeart/2005/8/layout/orgChart1"/>
    <dgm:cxn modelId="{7E9CCA8F-F0A3-4643-9669-D52E888AFB38}" type="presParOf" srcId="{9A66A0C6-3523-49E0-A26C-FC81C776E5C5}" destId="{4DDD6FE6-9856-4FC6-97ED-B940CA13E43C}" srcOrd="0" destOrd="0" presId="urn:microsoft.com/office/officeart/2005/8/layout/orgChart1"/>
    <dgm:cxn modelId="{789CEB1E-2625-479D-8A34-840CC498D112}" type="presParOf" srcId="{4DDD6FE6-9856-4FC6-97ED-B940CA13E43C}" destId="{EDF8F744-F4DA-430A-B7CC-90C518864D60}" srcOrd="0" destOrd="0" presId="urn:microsoft.com/office/officeart/2005/8/layout/orgChart1"/>
    <dgm:cxn modelId="{47BB2795-013B-43BB-B911-92DA76D1B591}" type="presParOf" srcId="{4DDD6FE6-9856-4FC6-97ED-B940CA13E43C}" destId="{B197FCAC-34D4-4B10-BD3C-F902B07B95BA}" srcOrd="1" destOrd="0" presId="urn:microsoft.com/office/officeart/2005/8/layout/orgChart1"/>
    <dgm:cxn modelId="{28DA870D-2F06-4305-A53B-E13B52B2F0FF}" type="presParOf" srcId="{9A66A0C6-3523-49E0-A26C-FC81C776E5C5}" destId="{FB08AB79-D2E5-43B4-8BE7-8BD844848692}" srcOrd="1" destOrd="0" presId="urn:microsoft.com/office/officeart/2005/8/layout/orgChart1"/>
    <dgm:cxn modelId="{59DEC55E-8E4E-4E74-8985-380367CEC348}" type="presParOf" srcId="{9A66A0C6-3523-49E0-A26C-FC81C776E5C5}" destId="{938FA34E-607E-48C7-8138-7304EAA40D9E}" srcOrd="2" destOrd="0" presId="urn:microsoft.com/office/officeart/2005/8/layout/orgChart1"/>
    <dgm:cxn modelId="{B9704AF5-733D-4395-9A04-78C81ABCBE5E}" type="presParOf" srcId="{562EF0FD-517D-4041-86FA-4779B31FF836}" destId="{03E728D4-CDCC-4D15-B923-E455DB1AEF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9BDC66-4861-4028-BD9D-BFB672800794}">
      <dsp:nvSpPr>
        <dsp:cNvPr id="0" name=""/>
        <dsp:cNvSpPr/>
      </dsp:nvSpPr>
      <dsp:spPr>
        <a:xfrm>
          <a:off x="3352800" y="1880086"/>
          <a:ext cx="2625933" cy="303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13"/>
              </a:lnTo>
              <a:lnTo>
                <a:pt x="2625933" y="151913"/>
              </a:lnTo>
              <a:lnTo>
                <a:pt x="2625933" y="30382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7DB8D-BC16-4BD8-BF40-425478896013}">
      <dsp:nvSpPr>
        <dsp:cNvPr id="0" name=""/>
        <dsp:cNvSpPr/>
      </dsp:nvSpPr>
      <dsp:spPr>
        <a:xfrm>
          <a:off x="3352800" y="1880086"/>
          <a:ext cx="875311" cy="303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13"/>
              </a:lnTo>
              <a:lnTo>
                <a:pt x="875311" y="151913"/>
              </a:lnTo>
              <a:lnTo>
                <a:pt x="875311" y="30382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AAA77-985B-49E3-8455-7CE54FEC2221}">
      <dsp:nvSpPr>
        <dsp:cNvPr id="0" name=""/>
        <dsp:cNvSpPr/>
      </dsp:nvSpPr>
      <dsp:spPr>
        <a:xfrm>
          <a:off x="2477488" y="1880086"/>
          <a:ext cx="875311" cy="303827"/>
        </a:xfrm>
        <a:custGeom>
          <a:avLst/>
          <a:gdLst/>
          <a:ahLst/>
          <a:cxnLst/>
          <a:rect l="0" t="0" r="0" b="0"/>
          <a:pathLst>
            <a:path>
              <a:moveTo>
                <a:pt x="875311" y="0"/>
              </a:moveTo>
              <a:lnTo>
                <a:pt x="875311" y="151913"/>
              </a:lnTo>
              <a:lnTo>
                <a:pt x="0" y="151913"/>
              </a:lnTo>
              <a:lnTo>
                <a:pt x="0" y="30382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3121-0862-4C16-A4CB-3CFEA2A9B45E}">
      <dsp:nvSpPr>
        <dsp:cNvPr id="0" name=""/>
        <dsp:cNvSpPr/>
      </dsp:nvSpPr>
      <dsp:spPr>
        <a:xfrm>
          <a:off x="726866" y="1880086"/>
          <a:ext cx="2625933" cy="303827"/>
        </a:xfrm>
        <a:custGeom>
          <a:avLst/>
          <a:gdLst/>
          <a:ahLst/>
          <a:cxnLst/>
          <a:rect l="0" t="0" r="0" b="0"/>
          <a:pathLst>
            <a:path>
              <a:moveTo>
                <a:pt x="2625933" y="0"/>
              </a:moveTo>
              <a:lnTo>
                <a:pt x="2625933" y="151913"/>
              </a:lnTo>
              <a:lnTo>
                <a:pt x="0" y="151913"/>
              </a:lnTo>
              <a:lnTo>
                <a:pt x="0" y="30382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B9652-9A6E-4FE2-BAF9-A83714081457}">
      <dsp:nvSpPr>
        <dsp:cNvPr id="0" name=""/>
        <dsp:cNvSpPr/>
      </dsp:nvSpPr>
      <dsp:spPr>
        <a:xfrm>
          <a:off x="1734711" y="1156688"/>
          <a:ext cx="3236177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External command</a:t>
          </a:r>
          <a:endParaRPr lang="en-US" sz="2800" kern="1200" dirty="0"/>
        </a:p>
      </dsp:txBody>
      <dsp:txXfrm>
        <a:off x="1734711" y="1156688"/>
        <a:ext cx="3236177" cy="723397"/>
      </dsp:txXfrm>
    </dsp:sp>
    <dsp:sp modelId="{8FCB9E64-315C-49F6-8997-EB187879CB0C}">
      <dsp:nvSpPr>
        <dsp:cNvPr id="0" name=""/>
        <dsp:cNvSpPr/>
      </dsp:nvSpPr>
      <dsp:spPr>
        <a:xfrm>
          <a:off x="3468" y="2183913"/>
          <a:ext cx="1446795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system()</a:t>
          </a:r>
          <a:endParaRPr lang="en-US" sz="2800" kern="1200" dirty="0"/>
        </a:p>
      </dsp:txBody>
      <dsp:txXfrm>
        <a:off x="3468" y="2183913"/>
        <a:ext cx="1446795" cy="723397"/>
      </dsp:txXfrm>
    </dsp:sp>
    <dsp:sp modelId="{594CB157-69B3-40C7-B679-287CEED4FBC4}">
      <dsp:nvSpPr>
        <dsp:cNvPr id="0" name=""/>
        <dsp:cNvSpPr/>
      </dsp:nvSpPr>
      <dsp:spPr>
        <a:xfrm>
          <a:off x="1754091" y="2183913"/>
          <a:ext cx="1446795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exec()</a:t>
          </a:r>
          <a:endParaRPr lang="en-US" sz="2800" kern="1200" dirty="0"/>
        </a:p>
      </dsp:txBody>
      <dsp:txXfrm>
        <a:off x="1754091" y="2183913"/>
        <a:ext cx="1446795" cy="723397"/>
      </dsp:txXfrm>
    </dsp:sp>
    <dsp:sp modelId="{1CB6CED9-5709-43BA-9BA6-ACD6A853CED0}">
      <dsp:nvSpPr>
        <dsp:cNvPr id="0" name=""/>
        <dsp:cNvSpPr/>
      </dsp:nvSpPr>
      <dsp:spPr>
        <a:xfrm>
          <a:off x="3504713" y="2183913"/>
          <a:ext cx="1446795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backtick </a:t>
          </a:r>
          <a:endParaRPr lang="en-US" sz="2800" kern="1200" dirty="0"/>
        </a:p>
      </dsp:txBody>
      <dsp:txXfrm>
        <a:off x="3504713" y="2183913"/>
        <a:ext cx="1446795" cy="723397"/>
      </dsp:txXfrm>
    </dsp:sp>
    <dsp:sp modelId="{EDF8F744-F4DA-430A-B7CC-90C518864D60}">
      <dsp:nvSpPr>
        <dsp:cNvPr id="0" name=""/>
        <dsp:cNvSpPr/>
      </dsp:nvSpPr>
      <dsp:spPr>
        <a:xfrm>
          <a:off x="5255335" y="2183913"/>
          <a:ext cx="1446795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open()</a:t>
          </a:r>
          <a:endParaRPr lang="en-US" sz="2800" kern="1200" dirty="0"/>
        </a:p>
      </dsp:txBody>
      <dsp:txXfrm>
        <a:off x="5255335" y="2183913"/>
        <a:ext cx="1446795" cy="723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5CBA-08B2-4FF9-81CB-04BF45B3566E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4A754-28BC-4F2B-89C4-E1B377133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computational pipelines for high-throughput data are</a:t>
            </a:r>
          </a:p>
          <a:p>
            <a:r>
              <a:rPr lang="en-US" dirty="0" smtClean="0"/>
              <a:t>often implemented as a sequence of relatively simple discrete</a:t>
            </a:r>
          </a:p>
          <a:p>
            <a:r>
              <a:rPr lang="en-US" dirty="0" smtClean="0"/>
              <a:t>steps, which typically read data from an input file, perform a</a:t>
            </a:r>
          </a:p>
          <a:p>
            <a:r>
              <a:rPr lang="en-US" dirty="0" smtClean="0"/>
              <a:t>transformation or calculation and then write an output file that</a:t>
            </a:r>
          </a:p>
          <a:p>
            <a:r>
              <a:rPr lang="en-US" dirty="0" smtClean="0"/>
              <a:t>serves as an input for a subsequent step.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4A754-28BC-4F2B-89C4-E1B377133D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feed an external command with data generated from the Perl script (syntax: open("| command"))</a:t>
            </a:r>
          </a:p>
          <a:p>
            <a:pPr>
              <a:buFontTx/>
              <a:buChar char="-"/>
            </a:pPr>
            <a:r>
              <a:rPr lang="en-US" dirty="0" smtClean="0"/>
              <a:t>#-- send an email to </a:t>
            </a:r>
            <a:r>
              <a:rPr lang="en-US" dirty="0" err="1" smtClean="0"/>
              <a:t>user@localhost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open(MAIL, "| /bin/</a:t>
            </a:r>
            <a:r>
              <a:rPr lang="en-US" dirty="0" err="1" smtClean="0"/>
              <a:t>mailx</a:t>
            </a:r>
            <a:r>
              <a:rPr lang="en-US" dirty="0" smtClean="0"/>
              <a:t> -s test user\@</a:t>
            </a:r>
            <a:r>
              <a:rPr lang="en-US" dirty="0" err="1" smtClean="0"/>
              <a:t>localhost</a:t>
            </a:r>
            <a:r>
              <a:rPr lang="en-US" dirty="0" smtClean="0"/>
              <a:t> ") || die "</a:t>
            </a:r>
            <a:r>
              <a:rPr lang="en-US" dirty="0" err="1" smtClean="0"/>
              <a:t>mailx</a:t>
            </a:r>
            <a:r>
              <a:rPr lang="en-US" dirty="0" smtClean="0"/>
              <a:t> failed: $!\n";</a:t>
            </a:r>
          </a:p>
          <a:p>
            <a:pPr>
              <a:buFontTx/>
              <a:buChar char="-"/>
            </a:pPr>
            <a:r>
              <a:rPr lang="en-US" dirty="0" smtClean="0"/>
              <a:t>print MAIL "This is a test message";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4A754-28BC-4F2B-89C4-E1B377133D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June 09,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Scripts/pipe_line.p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Run external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backtick (``)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Similar to system(), except:</a:t>
            </a:r>
          </a:p>
          <a:p>
            <a:pPr lvl="1"/>
            <a:r>
              <a:rPr lang="pt-BR" dirty="0" smtClean="0"/>
              <a:t>Does not print on screen</a:t>
            </a:r>
          </a:p>
          <a:p>
            <a:pPr lvl="1"/>
            <a:r>
              <a:rPr lang="pt-BR" dirty="0" smtClean="0"/>
              <a:t>Returns actual value of the command output</a:t>
            </a:r>
          </a:p>
          <a:p>
            <a:r>
              <a:rPr lang="en-US" dirty="0" smtClean="0"/>
              <a:t>exit status of the executed command is stored in $?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84" y="2847902"/>
            <a:ext cx="36671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907" y="4496680"/>
            <a:ext cx="4930653" cy="51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open(): run a command as filehandle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,"cmd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arg1 arg2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 || die "Failed: $!\n";</a:t>
            </a:r>
          </a:p>
          <a:p>
            <a:r>
              <a:rPr lang="en-US" b="1" dirty="0" smtClean="0">
                <a:cs typeface="Courier New" pitchFamily="49" charset="0"/>
              </a:rPr>
              <a:t>capture</a:t>
            </a:r>
            <a:r>
              <a:rPr lang="en-US" dirty="0" smtClean="0">
                <a:cs typeface="Courier New" pitchFamily="49" charset="0"/>
              </a:rPr>
              <a:t> the data of a command</a:t>
            </a:r>
          </a:p>
          <a:p>
            <a:r>
              <a:rPr lang="pt-BR" dirty="0" smtClean="0">
                <a:cs typeface="Courier New" pitchFamily="49" charset="0"/>
              </a:rPr>
              <a:t>Useful in reading compressed files, .gz, .bam, .bcf files</a:t>
            </a: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a gunzipped FASTQ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494" y="1290367"/>
            <a:ext cx="7108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$file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'../../data/SRR1506089.fastq.gz'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FQ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gunzip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$file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|"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die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"command failed :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$!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&lt;FQ&gt;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FQ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Phylogenetic tree pipeline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Read multiple fasta files from user specified directory</a:t>
            </a:r>
          </a:p>
          <a:p>
            <a:r>
              <a:rPr lang="pt-BR" dirty="0" smtClean="0"/>
              <a:t>Align sequences in each fasta file using Muscle</a:t>
            </a:r>
          </a:p>
          <a:p>
            <a:r>
              <a:rPr lang="pt-BR" dirty="0" smtClean="0"/>
              <a:t>Create a phylogenetic tree using FastTree</a:t>
            </a:r>
          </a:p>
          <a:p>
            <a:r>
              <a:rPr lang="pt-BR" dirty="0" smtClean="0">
                <a:hlinkClick r:id="rId2" action="ppaction://hlinkfile"/>
              </a:rPr>
              <a:t>Open script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Write a script to perform blastP search at 10 different e-value cutoff. Report total number of hits predicted in each search. </a:t>
            </a:r>
          </a:p>
          <a:p>
            <a:r>
              <a:rPr lang="pt-BR" dirty="0" smtClean="0"/>
              <a:t>Write a script to automate  BLASTp search, using each of the fasta files in the user defined directory against </a:t>
            </a:r>
            <a:r>
              <a:rPr lang="pt-BR" i="1" dirty="0" smtClean="0"/>
              <a:t>A.thaliana</a:t>
            </a:r>
            <a:r>
              <a:rPr lang="pt-BR" dirty="0" smtClean="0"/>
              <a:t> proteome.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External process</a:t>
            </a:r>
          </a:p>
          <a:p>
            <a:r>
              <a:rPr lang="pt-BR" dirty="0" smtClean="0"/>
              <a:t>How to run from Perl script</a:t>
            </a:r>
          </a:p>
          <a:p>
            <a:r>
              <a:rPr lang="pt-BR" dirty="0" smtClean="0"/>
              <a:t>Functions for external process </a:t>
            </a:r>
          </a:p>
          <a:p>
            <a:pPr lvl="1"/>
            <a:r>
              <a:rPr lang="pt-BR" dirty="0" smtClean="0"/>
              <a:t>system()</a:t>
            </a:r>
          </a:p>
          <a:p>
            <a:pPr lvl="1"/>
            <a:r>
              <a:rPr lang="pt-BR" dirty="0" smtClean="0"/>
              <a:t>backtick</a:t>
            </a:r>
          </a:p>
          <a:p>
            <a:pPr lvl="1"/>
            <a:r>
              <a:rPr lang="pt-BR" dirty="0" smtClean="0"/>
              <a:t>exec()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943351"/>
          </a:xfrm>
        </p:spPr>
        <p:txBody>
          <a:bodyPr>
            <a:normAutofit/>
          </a:bodyPr>
          <a:lstStyle/>
          <a:p>
            <a:r>
              <a:rPr lang="en-US" dirty="0" smtClean="0"/>
              <a:t>A wrapper is a script that embeds a system command or utility, that accepts and passes a set of parameters to that command.</a:t>
            </a:r>
          </a:p>
          <a:p>
            <a:r>
              <a:rPr lang="en-US" dirty="0" smtClean="0"/>
              <a:t>Perl can be used as a wrapper around other external software</a:t>
            </a:r>
          </a:p>
          <a:p>
            <a:r>
              <a:rPr lang="en-US" dirty="0" smtClean="0"/>
              <a:t>Create the correct command line to run the other program</a:t>
            </a:r>
          </a:p>
          <a:p>
            <a:r>
              <a:rPr lang="pt-BR" dirty="0" smtClean="0"/>
              <a:t>Create automatic pipelines</a:t>
            </a:r>
            <a:endParaRPr lang="en-US" dirty="0" smtClean="0"/>
          </a:p>
          <a:p>
            <a:pPr lvl="1"/>
            <a:r>
              <a:rPr lang="en-US" dirty="0" smtClean="0"/>
              <a:t>Capture the output of another command line program and then make some decisions based on that output</a:t>
            </a:r>
          </a:p>
          <a:p>
            <a:pPr lvl="1"/>
            <a:r>
              <a:rPr lang="pt-BR" dirty="0" smtClean="0"/>
              <a:t>Use output of one program as input for another program.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Execute external commands from Perl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587611" y="595410"/>
          <a:ext cx="6705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exec("command arg1 arg2 arg3");</a:t>
            </a:r>
          </a:p>
          <a:p>
            <a:r>
              <a:rPr lang="pt-BR" dirty="0" smtClean="0"/>
              <a:t> Never </a:t>
            </a:r>
            <a:r>
              <a:rPr lang="en-US" dirty="0" smtClean="0"/>
              <a:t>returns to the calling program</a:t>
            </a:r>
          </a:p>
          <a:p>
            <a:pPr lvl="1"/>
            <a:r>
              <a:rPr lang="en-US" dirty="0" smtClean="0"/>
              <a:t>Exception: failure (the specified command does not exist)</a:t>
            </a:r>
          </a:p>
          <a:p>
            <a:r>
              <a:rPr lang="pt-BR" dirty="0" smtClean="0"/>
              <a:t>Less popular </a:t>
            </a:r>
          </a:p>
          <a:p>
            <a:r>
              <a:rPr lang="pt-BR" dirty="0" smtClean="0"/>
              <a:t>Useful in web-servers (CGI-perl)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32099" y="2560336"/>
            <a:ext cx="1409217" cy="2170690"/>
            <a:chOff x="6432099" y="2560336"/>
            <a:chExt cx="1409217" cy="217069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774511" y="2560336"/>
              <a:ext cx="0" cy="1371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11" idx="3"/>
            </p:cNvCxnSpPr>
            <p:nvPr/>
          </p:nvCxnSpPr>
          <p:spPr>
            <a:xfrm>
              <a:off x="7084612" y="4071067"/>
              <a:ext cx="246491" cy="6599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32099" y="2639827"/>
              <a:ext cx="461665" cy="13358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/>
                <a:t>Perl thread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2362" y="3983603"/>
              <a:ext cx="612250" cy="174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exec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79651" y="3340863"/>
              <a:ext cx="461665" cy="13358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/>
                <a:t>Extrn. tool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791745" y="4167769"/>
              <a:ext cx="0" cy="54864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6615485" y="4357315"/>
            <a:ext cx="389614" cy="5168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system(COMMAND, @ARG_LIST 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run a </a:t>
            </a:r>
            <a:r>
              <a:rPr lang="en-US" b="1" dirty="0" smtClean="0"/>
              <a:t>command</a:t>
            </a:r>
            <a:r>
              <a:rPr lang="en-US" dirty="0" smtClean="0"/>
              <a:t> with parameters and </a:t>
            </a:r>
            <a:r>
              <a:rPr lang="en-US" b="1" dirty="0" smtClean="0"/>
              <a:t>wait</a:t>
            </a:r>
            <a:r>
              <a:rPr lang="en-US" dirty="0" smtClean="0"/>
              <a:t> for it to return</a:t>
            </a:r>
          </a:p>
          <a:p>
            <a:pPr lvl="1"/>
            <a:r>
              <a:rPr lang="pt-BR" dirty="0" smtClean="0"/>
              <a:t>Prints the results to the </a:t>
            </a:r>
            <a:r>
              <a:rPr lang="pt-BR" b="1" dirty="0" smtClean="0"/>
              <a:t>Screen</a:t>
            </a:r>
          </a:p>
          <a:p>
            <a:pPr lvl="1"/>
            <a:r>
              <a:rPr lang="pt-BR" b="1" dirty="0" smtClean="0"/>
              <a:t>Does not return </a:t>
            </a:r>
            <a:r>
              <a:rPr lang="pt-BR" dirty="0" smtClean="0"/>
              <a:t>values from the external tool</a:t>
            </a:r>
          </a:p>
          <a:p>
            <a:pPr lvl="1"/>
            <a:r>
              <a:rPr lang="pt-BR" dirty="0" smtClean="0"/>
              <a:t>Returns command run status (success/failed)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37901" y="2552385"/>
            <a:ext cx="1242246" cy="2448986"/>
            <a:chOff x="6432099" y="2560336"/>
            <a:chExt cx="1242246" cy="244898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774511" y="2560336"/>
              <a:ext cx="0" cy="1371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8"/>
            <p:cNvCxnSpPr/>
            <p:nvPr/>
          </p:nvCxnSpPr>
          <p:spPr>
            <a:xfrm flipH="1">
              <a:off x="6790414" y="4055165"/>
              <a:ext cx="286247" cy="954157"/>
            </a:xfrm>
            <a:prstGeom prst="bentConnector4">
              <a:avLst>
                <a:gd name="adj1" fmla="val -79861"/>
                <a:gd name="adj2" fmla="val 5458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432099" y="2639827"/>
              <a:ext cx="461665" cy="13358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/>
                <a:t>Perl thread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2362" y="3983603"/>
              <a:ext cx="612250" cy="174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exec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2680" y="3364716"/>
              <a:ext cx="461665" cy="13358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/>
                <a:t>Extrn. tool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791745" y="4167769"/>
              <a:ext cx="0" cy="54864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9021" y="286521"/>
            <a:ext cx="3761794" cy="242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5050" y="11479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windows 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</a:rPr>
              <a:t>$</a:t>
            </a:r>
            <a:r>
              <a:rPr lang="en-US" dirty="0" err="1" smtClean="0">
                <a:solidFill>
                  <a:srgbClr val="FF8000"/>
                </a:solidFill>
                <a:highlight>
                  <a:srgbClr val="FFFFFF"/>
                </a:highlight>
              </a:rPr>
              <a:t>cmd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'dir'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	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cmd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4434" y="2875663"/>
            <a:ext cx="4301656" cy="226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8661" y="391503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Linux 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</a:rPr>
              <a:t>$</a:t>
            </a:r>
            <a:r>
              <a:rPr lang="en-US" dirty="0" err="1" smtClean="0">
                <a:solidFill>
                  <a:srgbClr val="FF8000"/>
                </a:solidFill>
                <a:highlight>
                  <a:srgbClr val="FFFFFF"/>
                </a:highlight>
              </a:rPr>
              <a:t>cmd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ls'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	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cmd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system() returns exit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0 	: if the command succeeds</a:t>
            </a:r>
          </a:p>
          <a:p>
            <a:r>
              <a:rPr lang="pt-BR" dirty="0" smtClean="0"/>
              <a:t>256 	: if the command fails</a:t>
            </a:r>
          </a:p>
          <a:p>
            <a:endParaRPr lang="pt-BR" dirty="0" smtClean="0"/>
          </a:p>
          <a:p>
            <a:r>
              <a:rPr lang="pt-BR" dirty="0" smtClean="0"/>
              <a:t>Conventionally 0 is for fail and 1 for success.</a:t>
            </a:r>
          </a:p>
          <a:p>
            <a:pPr lvl="1"/>
            <a:r>
              <a:rPr lang="pt-BR" dirty="0" smtClean="0"/>
              <a:t>Divide the returned value with 256</a:t>
            </a:r>
          </a:p>
          <a:p>
            <a:pPr lvl="1"/>
            <a:r>
              <a:rPr lang="pt-BR" dirty="0" smtClean="0"/>
              <a:t>FAIL: 0/256 =0 and SUCCESS: 256/256 = 1</a:t>
            </a:r>
          </a:p>
          <a:p>
            <a:r>
              <a:rPr lang="pt-BR" dirty="0" smtClean="0"/>
              <a:t>Updates special variable </a:t>
            </a:r>
            <a:r>
              <a:rPr lang="pt-BR" b="1" dirty="0" smtClean="0"/>
              <a:t>$?</a:t>
            </a:r>
          </a:p>
          <a:p>
            <a:pPr lvl="1"/>
            <a:r>
              <a:rPr lang="pt-BR" dirty="0" smtClean="0"/>
              <a:t>$? : -1 , means command failed to execute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321" y="381663"/>
            <a:ext cx="7158470" cy="461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35" y="280008"/>
            <a:ext cx="8170104" cy="270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600</TotalTime>
  <Words>523</Words>
  <Application>Microsoft Office PowerPoint</Application>
  <PresentationFormat>On-screen Show (16:9)</PresentationFormat>
  <Paragraphs>94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Run external program</vt:lpstr>
      <vt:lpstr>Learning objectives</vt:lpstr>
      <vt:lpstr>Perl wrapper</vt:lpstr>
      <vt:lpstr>Execute external commands from Perl</vt:lpstr>
      <vt:lpstr>exec()</vt:lpstr>
      <vt:lpstr>system()</vt:lpstr>
      <vt:lpstr>Slide 7</vt:lpstr>
      <vt:lpstr>system() returns exit status</vt:lpstr>
      <vt:lpstr>Slide 9</vt:lpstr>
      <vt:lpstr>backtick (``)</vt:lpstr>
      <vt:lpstr>open(): run a command as filehandle</vt:lpstr>
      <vt:lpstr>Read a gunzipped FASTQ file</vt:lpstr>
      <vt:lpstr>Phylogenetic tree pipeline  </vt:lpstr>
      <vt:lpstr>Exercise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177</cp:revision>
  <dcterms:created xsi:type="dcterms:W3CDTF">2014-09-16T21:32:26Z</dcterms:created>
  <dcterms:modified xsi:type="dcterms:W3CDTF">2017-06-09T18:16:36Z</dcterms:modified>
</cp:coreProperties>
</file>