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May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May 29,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Conditional </a:t>
            </a:r>
            <a:r>
              <a:rPr lang="en-US" dirty="0" smtClean="0"/>
              <a:t>and </a:t>
            </a:r>
            <a:r>
              <a:rPr lang="en-US" dirty="0" smtClean="0"/>
              <a:t>loop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Use conditional statements</a:t>
            </a:r>
          </a:p>
          <a:p>
            <a:pPr lvl="1"/>
            <a:r>
              <a:rPr lang="pt-BR" dirty="0" smtClean="0"/>
              <a:t>if() ... else() statements</a:t>
            </a:r>
          </a:p>
          <a:p>
            <a:pPr lvl="1"/>
            <a:r>
              <a:rPr lang="pt-BR" dirty="0" smtClean="0"/>
              <a:t>Nested if()</a:t>
            </a:r>
          </a:p>
          <a:p>
            <a:pPr lvl="1"/>
            <a:r>
              <a:rPr lang="pt-BR" dirty="0" smtClean="0"/>
              <a:t>unless()</a:t>
            </a:r>
          </a:p>
          <a:p>
            <a:r>
              <a:rPr lang="pt-BR" dirty="0" smtClean="0"/>
              <a:t>Iternative flow of control</a:t>
            </a:r>
          </a:p>
          <a:p>
            <a:pPr lvl="1"/>
            <a:r>
              <a:rPr lang="pt-BR" dirty="0" smtClean="0"/>
              <a:t>goto statements</a:t>
            </a:r>
          </a:p>
          <a:p>
            <a:pPr lvl="1"/>
            <a:r>
              <a:rPr lang="pt-BR" dirty="0" smtClean="0"/>
              <a:t>for(), foreach()</a:t>
            </a:r>
          </a:p>
          <a:p>
            <a:pPr lvl="1"/>
            <a:r>
              <a:rPr lang="pt-BR" dirty="0" smtClean="0"/>
              <a:t>while()</a:t>
            </a:r>
          </a:p>
          <a:p>
            <a:pPr lvl="1"/>
            <a:r>
              <a:rPr lang="pt-BR" dirty="0" smtClean="0"/>
              <a:t>until()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interrupt a loop</a:t>
            </a:r>
          </a:p>
          <a:p>
            <a:pPr lvl="1"/>
            <a:r>
              <a:rPr lang="pt-BR" dirty="0" smtClean="0"/>
              <a:t>last()</a:t>
            </a:r>
          </a:p>
          <a:p>
            <a:pPr lvl="1"/>
            <a:r>
              <a:rPr lang="pt-BR" dirty="0" smtClean="0"/>
              <a:t>next()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</TotalTime>
  <Words>41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Conditional and loop structure</vt:lpstr>
      <vt:lpstr>Learning objectives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21</cp:revision>
  <dcterms:created xsi:type="dcterms:W3CDTF">2014-09-16T21:32:26Z</dcterms:created>
  <dcterms:modified xsi:type="dcterms:W3CDTF">2017-05-29T21:37:01Z</dcterms:modified>
</cp:coreProperties>
</file>