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7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June 05,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June 05,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pt-BR" dirty="0" smtClean="0"/>
              <a:t>Subroutines, modules and bioperl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</TotalTime>
  <Words>7</Words>
  <Application>Microsoft Office PowerPoint</Application>
  <PresentationFormat>On-screen Show (16:9)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Subroutines, modules and bioperl</vt:lpstr>
      <vt:lpstr>Learning objectives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24</cp:revision>
  <dcterms:created xsi:type="dcterms:W3CDTF">2014-09-16T21:32:26Z</dcterms:created>
  <dcterms:modified xsi:type="dcterms:W3CDTF">2017-06-05T21:37:03Z</dcterms:modified>
</cp:coreProperties>
</file>