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9" r:id="rId11"/>
    <p:sldId id="266" r:id="rId12"/>
    <p:sldId id="270" r:id="rId13"/>
    <p:sldId id="267" r:id="rId14"/>
    <p:sldId id="268" r:id="rId15"/>
    <p:sldId id="271" r:id="rId16"/>
    <p:sldId id="272" r:id="rId17"/>
    <p:sldId id="273" r:id="rId18"/>
    <p:sldId id="274" r:id="rId19"/>
    <p:sldId id="275" r:id="rId20"/>
    <p:sldId id="276" r:id="rId21"/>
    <p:sldId id="279" r:id="rId22"/>
    <p:sldId id="277" r:id="rId23"/>
    <p:sldId id="278" r:id="rId2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98" d="100"/>
          <a:sy n="98" d="100"/>
        </p:scale>
        <p:origin x="-384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28700"/>
            <a:ext cx="7848600" cy="1445419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628900"/>
            <a:ext cx="6400800" cy="131445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pPr/>
              <a:t>Wednesday, May 31,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2548890"/>
            <a:ext cx="7848600" cy="119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pPr/>
              <a:t>Wednesday, May 31,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440055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44005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pPr/>
              <a:t>Wednesday, May 31,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pPr/>
              <a:t>Wednesday, May 31,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771651"/>
            <a:ext cx="7772400" cy="1650206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470149"/>
            <a:ext cx="7772400" cy="1125140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pPr/>
              <a:t>Wednesday, May 31,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3449574"/>
            <a:ext cx="7848600" cy="119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55014"/>
            <a:ext cx="4038600" cy="35387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55014"/>
            <a:ext cx="4038600" cy="35387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pPr/>
              <a:t>Wednesday, May 31,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57300"/>
            <a:ext cx="3931920" cy="47982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28800"/>
            <a:ext cx="393192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257300"/>
            <a:ext cx="3931920" cy="47982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1828800"/>
            <a:ext cx="393192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pPr/>
              <a:t>Wednesday, May 31, 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806462" y="3034268"/>
            <a:ext cx="353187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pPr/>
              <a:t>Wednesday, May 31, 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pPr/>
              <a:t>Wednesday, May 31, 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060"/>
            <a:ext cx="2139696" cy="946404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594060"/>
            <a:ext cx="5715000" cy="418338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597915"/>
            <a:ext cx="2139696" cy="31827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pPr/>
              <a:t>Wednesday, May 31,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684114" y="2684956"/>
            <a:ext cx="418338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60"/>
            <a:ext cx="2142680" cy="94869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628651"/>
            <a:ext cx="5904390" cy="4125342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2139696" cy="31821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pPr/>
              <a:t>Wednesday, May 31,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65590"/>
            <a:ext cx="9144000" cy="1714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65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274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3716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  <a:pPr/>
              <a:t>Wednesday, May 31,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3716"/>
            <a:ext cx="411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3716"/>
            <a:ext cx="1066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99" y="1028700"/>
            <a:ext cx="8458201" cy="1445419"/>
          </a:xfrm>
        </p:spPr>
        <p:txBody>
          <a:bodyPr/>
          <a:lstStyle/>
          <a:p>
            <a:r>
              <a:rPr lang="en-US" dirty="0" smtClean="0"/>
              <a:t>Parsing Bioinformatics files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21397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Common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Open </a:t>
            </a:r>
            <a:r>
              <a:rPr lang="en-IN" dirty="0" err="1" smtClean="0"/>
              <a:t>filehandle</a:t>
            </a:r>
            <a:r>
              <a:rPr lang="en-IN" dirty="0" smtClean="0"/>
              <a:t> to write data at the end of an existing file</a:t>
            </a:r>
          </a:p>
          <a:p>
            <a:r>
              <a:rPr lang="en-IN" dirty="0" smtClean="0"/>
              <a:t>File </a:t>
            </a:r>
            <a:r>
              <a:rPr lang="en-IN" b="1" dirty="0" smtClean="0"/>
              <a:t>appending </a:t>
            </a:r>
          </a:p>
          <a:p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If a file with same name exists : appends data !!!</a:t>
            </a:r>
          </a:p>
          <a:p>
            <a:r>
              <a:rPr lang="en-IN" dirty="0" smtClean="0"/>
              <a:t>Otherwise : new file is created.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3500" y="2200275"/>
            <a:ext cx="647700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Check file open status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19286"/>
            <a:ext cx="8229600" cy="3657600"/>
          </a:xfrm>
        </p:spPr>
        <p:txBody>
          <a:bodyPr/>
          <a:lstStyle/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OR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 b="48756"/>
          <a:stretch>
            <a:fillRect/>
          </a:stretch>
        </p:blipFill>
        <p:spPr bwMode="auto">
          <a:xfrm>
            <a:off x="668607" y="1197431"/>
            <a:ext cx="7989651" cy="19809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 t="61824"/>
          <a:stretch>
            <a:fillRect/>
          </a:stretch>
        </p:blipFill>
        <p:spPr bwMode="auto">
          <a:xfrm>
            <a:off x="550663" y="3637582"/>
            <a:ext cx="7989651" cy="1475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Check file open status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If there is an error special variable </a:t>
            </a:r>
            <a:r>
              <a:rPr lang="en-GB" b="1" dirty="0" smtClean="0"/>
              <a:t>$! </a:t>
            </a:r>
            <a:r>
              <a:rPr lang="en-GB" dirty="0" smtClean="0"/>
              <a:t>is set to an error </a:t>
            </a:r>
            <a:r>
              <a:rPr lang="en-GB" dirty="0" smtClean="0"/>
              <a:t>text</a:t>
            </a:r>
            <a:r>
              <a:rPr lang="en-GB" b="1" dirty="0" smtClean="0"/>
              <a:t> </a:t>
            </a:r>
            <a:r>
              <a:rPr lang="en-GB" dirty="0" smtClean="0"/>
              <a:t>message </a:t>
            </a:r>
            <a:r>
              <a:rPr lang="en-GB" dirty="0" smtClean="0"/>
              <a:t>generated by the system (like “</a:t>
            </a:r>
            <a:r>
              <a:rPr lang="en-GB" i="1" dirty="0" smtClean="0"/>
              <a:t>access denied</a:t>
            </a:r>
            <a:r>
              <a:rPr lang="en-GB" dirty="0" smtClean="0"/>
              <a:t>”)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No message for file overwrite!!!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133789"/>
            <a:ext cx="8915400" cy="180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Open status in more compact 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49"/>
            <a:ext cx="8229600" cy="3799867"/>
          </a:xfrm>
        </p:spPr>
        <p:txBody>
          <a:bodyPr>
            <a:normAutofit/>
          </a:bodyPr>
          <a:lstStyle/>
          <a:p>
            <a:r>
              <a:rPr lang="en-GB" dirty="0" smtClean="0"/>
              <a:t>There is a short version of </a:t>
            </a:r>
            <a:r>
              <a:rPr lang="en-GB" b="1" dirty="0" smtClean="0"/>
              <a:t>if</a:t>
            </a:r>
            <a:r>
              <a:rPr lang="en-GB" dirty="0" smtClean="0"/>
              <a:t>, especially useful in one-line </a:t>
            </a:r>
            <a:r>
              <a:rPr lang="en-GB" dirty="0" smtClean="0"/>
              <a:t>statements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r>
              <a:rPr lang="en-GB" b="1" dirty="0" smtClean="0"/>
              <a:t>die(MESSAGE)</a:t>
            </a:r>
            <a:r>
              <a:rPr lang="en-GB" dirty="0" smtClean="0"/>
              <a:t>: terminate program with MESSAGE displayed to STDERR.  </a:t>
            </a:r>
          </a:p>
          <a:p>
            <a:r>
              <a:rPr lang="en-GB" b="1" dirty="0" smtClean="0"/>
              <a:t>warn(MESSAGE</a:t>
            </a:r>
            <a:r>
              <a:rPr lang="en-GB" b="1" dirty="0" smtClean="0"/>
              <a:t>)</a:t>
            </a:r>
            <a:r>
              <a:rPr lang="en-GB" dirty="0" smtClean="0"/>
              <a:t>: </a:t>
            </a:r>
            <a:r>
              <a:rPr lang="en-GB" dirty="0" smtClean="0"/>
              <a:t> </a:t>
            </a:r>
            <a:r>
              <a:rPr lang="en-GB" dirty="0" smtClean="0"/>
              <a:t>MESSAGE displayed to </a:t>
            </a:r>
            <a:r>
              <a:rPr lang="en-GB" dirty="0" smtClean="0"/>
              <a:t>STDERR, program resumes.  </a:t>
            </a:r>
            <a:endParaRPr lang="en-GB" dirty="0" smtClean="0"/>
          </a:p>
          <a:p>
            <a:endParaRPr lang="en-GB" dirty="0" smtClean="0"/>
          </a:p>
          <a:p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3337" y="1998616"/>
            <a:ext cx="8326958" cy="11531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Read content of a file</a:t>
            </a: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" y="1683996"/>
            <a:ext cx="9061476" cy="18153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02418"/>
            <a:ext cx="8878672" cy="38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35811" y="4442209"/>
            <a:ext cx="6219825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6295987" y="2688535"/>
            <a:ext cx="26212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../data/</a:t>
            </a:r>
            <a:r>
              <a:rPr lang="en-US" dirty="0" err="1" smtClean="0">
                <a:solidFill>
                  <a:srgbClr val="FF0000"/>
                </a:solidFill>
              </a:rPr>
              <a:t>At_proteins.fasta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152929"/>
            <a:ext cx="8647081" cy="25338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8455" y="3841412"/>
            <a:ext cx="8603443" cy="652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Read whole file using while()</a:t>
            </a:r>
            <a:endParaRPr lang="en-US" dirty="0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098" y="1446446"/>
            <a:ext cx="8790214" cy="2030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Write text to a new file</a:t>
            </a:r>
            <a:endParaRPr 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098" y="1571297"/>
            <a:ext cx="8647386" cy="1998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opendir</a:t>
            </a:r>
            <a:r>
              <a:rPr lang="en-IN" dirty="0" smtClean="0"/>
              <a:t>() : open folder as a stream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Syntax</a:t>
            </a:r>
            <a:r>
              <a:rPr lang="en-IN" dirty="0" smtClean="0"/>
              <a:t>: </a:t>
            </a:r>
            <a:r>
              <a:rPr lang="en-IN" dirty="0" err="1" smtClean="0"/>
              <a:t>opendir</a:t>
            </a:r>
            <a:r>
              <a:rPr lang="en-IN" dirty="0" smtClean="0"/>
              <a:t> DIRHANDLE, "/</a:t>
            </a:r>
            <a:r>
              <a:rPr lang="en-IN" dirty="0" smtClean="0"/>
              <a:t>path/</a:t>
            </a:r>
            <a:r>
              <a:rPr lang="en-IN" dirty="0" err="1" smtClean="0"/>
              <a:t>dirname</a:t>
            </a:r>
            <a:r>
              <a:rPr lang="en-IN" dirty="0" smtClean="0"/>
              <a:t>“</a:t>
            </a:r>
          </a:p>
          <a:p>
            <a:r>
              <a:rPr lang="en-GB" dirty="0" smtClean="0"/>
              <a:t>Similar as to file </a:t>
            </a:r>
            <a:r>
              <a:rPr lang="en-GB" b="1" dirty="0" smtClean="0"/>
              <a:t>open</a:t>
            </a:r>
          </a:p>
          <a:p>
            <a:r>
              <a:rPr lang="en-US" dirty="0" smtClean="0"/>
              <a:t>returns success </a:t>
            </a:r>
            <a:r>
              <a:rPr lang="en-US" dirty="0" smtClean="0"/>
              <a:t>(1) or failure (0) code</a:t>
            </a:r>
            <a:endParaRPr lang="en-US" dirty="0"/>
          </a:p>
        </p:txBody>
      </p:sp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208" y="2706043"/>
            <a:ext cx="8450665" cy="14280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Learnig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What is a file handle</a:t>
            </a:r>
          </a:p>
          <a:p>
            <a:r>
              <a:rPr lang="pt-BR" dirty="0" smtClean="0"/>
              <a:t>How to open a file to read lines</a:t>
            </a:r>
          </a:p>
          <a:p>
            <a:r>
              <a:rPr lang="pt-BR" dirty="0" smtClean="0"/>
              <a:t>How to create a new file and write some information</a:t>
            </a:r>
          </a:p>
          <a:p>
            <a:r>
              <a:rPr lang="pt-BR" dirty="0" smtClean="0"/>
              <a:t>How to read an exisitng file and write information</a:t>
            </a:r>
          </a:p>
          <a:p>
            <a:r>
              <a:rPr lang="pt-BR" dirty="0" smtClean="0"/>
              <a:t>Parse a Bioinformatics data file</a:t>
            </a:r>
          </a:p>
          <a:p>
            <a:pPr lvl="1"/>
            <a:r>
              <a:rPr lang="pt-BR" dirty="0" smtClean="0"/>
              <a:t>FASTA</a:t>
            </a:r>
          </a:p>
          <a:p>
            <a:pPr lvl="1"/>
            <a:r>
              <a:rPr lang="pt-BR" dirty="0" smtClean="0"/>
              <a:t>FASTQ</a:t>
            </a:r>
          </a:p>
          <a:p>
            <a:pPr lvl="1"/>
            <a:r>
              <a:rPr lang="pt-BR" dirty="0" smtClean="0"/>
              <a:t>GFF</a:t>
            </a:r>
          </a:p>
          <a:p>
            <a:pPr lvl="1"/>
            <a:r>
              <a:rPr lang="pt-BR" smtClean="0"/>
              <a:t>Blast_output</a:t>
            </a:r>
            <a:endParaRPr lang="en-US" dirty="0" smtClean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readdir</a:t>
            </a:r>
            <a:r>
              <a:rPr lang="en-IN" dirty="0" smtClean="0"/>
              <a:t>() : list content of a folder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 smtClean="0"/>
              <a:t>Syntaz</a:t>
            </a:r>
            <a:r>
              <a:rPr lang="en-IN" dirty="0" smtClean="0"/>
              <a:t>: </a:t>
            </a:r>
            <a:r>
              <a:rPr lang="en-IN" dirty="0" err="1" smtClean="0"/>
              <a:t>readdir</a:t>
            </a:r>
            <a:r>
              <a:rPr lang="en-IN" dirty="0" smtClean="0"/>
              <a:t> </a:t>
            </a:r>
            <a:r>
              <a:rPr lang="en-IN" dirty="0" smtClean="0"/>
              <a:t>DIRHANDLE</a:t>
            </a:r>
          </a:p>
          <a:p>
            <a:pPr lvl="1"/>
            <a:r>
              <a:rPr lang="en-GB" dirty="0" smtClean="0"/>
              <a:t>returns an array containing all entries in a directory</a:t>
            </a:r>
            <a:endParaRPr 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0143" y="2788530"/>
            <a:ext cx="9174143" cy="1029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Logical operators for files and directories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half" idx="1"/>
          </p:nvPr>
        </p:nvGraphicFramePr>
        <p:xfrm>
          <a:off x="457200" y="1255713"/>
          <a:ext cx="4038600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00"/>
                <a:gridCol w="232410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File operators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-e “name”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File or</a:t>
                      </a:r>
                      <a:r>
                        <a:rPr lang="en-IN" baseline="0" dirty="0" smtClean="0"/>
                        <a:t> DIR exists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-f “</a:t>
                      </a:r>
                      <a:r>
                        <a:rPr lang="en-IN" i="1" dirty="0" smtClean="0"/>
                        <a:t>name</a:t>
                      </a:r>
                      <a:r>
                        <a:rPr lang="en-IN" dirty="0" smtClean="0"/>
                        <a:t>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i="1" dirty="0" smtClean="0"/>
                        <a:t>name </a:t>
                      </a:r>
                      <a:r>
                        <a:rPr lang="en-IN" dirty="0" smtClean="0"/>
                        <a:t>is a file?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-d “</a:t>
                      </a:r>
                      <a:r>
                        <a:rPr lang="en-IN" i="1" dirty="0" smtClean="0"/>
                        <a:t>name</a:t>
                      </a:r>
                      <a:r>
                        <a:rPr lang="en-IN" dirty="0" smtClean="0"/>
                        <a:t>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i="1" dirty="0" smtClean="0"/>
                        <a:t>name  </a:t>
                      </a:r>
                      <a:r>
                        <a:rPr lang="en-IN" dirty="0" smtClean="0"/>
                        <a:t>is a DIR?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-s “</a:t>
                      </a:r>
                      <a:r>
                        <a:rPr lang="en-IN" i="1" dirty="0" smtClean="0"/>
                        <a:t>name</a:t>
                      </a:r>
                      <a:r>
                        <a:rPr lang="en-IN" dirty="0" smtClean="0"/>
                        <a:t>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i="1" dirty="0" smtClean="0"/>
                        <a:t>name </a:t>
                      </a:r>
                      <a:r>
                        <a:rPr lang="en-IN" dirty="0" smtClean="0"/>
                        <a:t>is non-zero size?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-r “name”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i="1" dirty="0" smtClean="0"/>
                        <a:t>name </a:t>
                      </a:r>
                      <a:r>
                        <a:rPr lang="en-IN" dirty="0" smtClean="0"/>
                        <a:t>is readable?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-w “name”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i="1" dirty="0" smtClean="0"/>
                        <a:t>name </a:t>
                      </a:r>
                      <a:r>
                        <a:rPr lang="en-IN" baseline="0" dirty="0" smtClean="0"/>
                        <a:t>is writable?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-x “name”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i="1" dirty="0" smtClean="0"/>
                        <a:t>name </a:t>
                      </a:r>
                      <a:r>
                        <a:rPr lang="en-IN" dirty="0" smtClean="0"/>
                        <a:t>is executable?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12353" y="1020491"/>
            <a:ext cx="4514915" cy="39574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More functions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unlink()</a:t>
            </a:r>
          </a:p>
          <a:p>
            <a:r>
              <a:rPr lang="en-IN" dirty="0" err="1" smtClean="0"/>
              <a:t>mkdir</a:t>
            </a:r>
            <a:r>
              <a:rPr lang="en-IN" dirty="0" smtClean="0"/>
              <a:t>()</a:t>
            </a:r>
          </a:p>
          <a:p>
            <a:r>
              <a:rPr lang="en-IN" dirty="0" err="1" smtClean="0"/>
              <a:t>chdir</a:t>
            </a:r>
            <a:r>
              <a:rPr lang="en-IN" dirty="0" smtClean="0"/>
              <a:t>()</a:t>
            </a:r>
          </a:p>
          <a:p>
            <a:r>
              <a:rPr lang="en-IN" dirty="0" smtClean="0"/>
              <a:t>rename()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748426" y="2110085"/>
            <a:ext cx="36471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Thank you</a:t>
            </a:r>
            <a:endParaRPr lang="en-US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Filehandles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Reading and writing a file stored on disk is very essential for any computer program</a:t>
            </a:r>
          </a:p>
          <a:p>
            <a:r>
              <a:rPr lang="en-IN" dirty="0" smtClean="0"/>
              <a:t>Perl uses </a:t>
            </a:r>
            <a:r>
              <a:rPr lang="en-IN" b="1" dirty="0" err="1" smtClean="0"/>
              <a:t>Filehandles</a:t>
            </a:r>
            <a:r>
              <a:rPr lang="en-IN" dirty="0" smtClean="0"/>
              <a:t> to represent an opened file.</a:t>
            </a:r>
          </a:p>
          <a:p>
            <a:r>
              <a:rPr lang="en-IN" dirty="0" smtClean="0"/>
              <a:t> </a:t>
            </a:r>
            <a:r>
              <a:rPr lang="en-IN" dirty="0" smtClean="0"/>
              <a:t>Files and hardware can be represented as </a:t>
            </a:r>
            <a:r>
              <a:rPr lang="en-IN" dirty="0" err="1" smtClean="0"/>
              <a:t>filehandles</a:t>
            </a:r>
            <a:endParaRPr lang="en-IN" dirty="0" smtClean="0"/>
          </a:p>
          <a:p>
            <a:r>
              <a:rPr lang="en-IN" dirty="0" err="1" smtClean="0"/>
              <a:t>Filehandle</a:t>
            </a:r>
            <a:r>
              <a:rPr lang="en-IN" dirty="0" smtClean="0"/>
              <a:t> is also a data type in Perl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6174" y="3319564"/>
            <a:ext cx="7324725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STDIN, STDOUT and STDERR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3 predefined </a:t>
            </a:r>
            <a:r>
              <a:rPr lang="en-US" dirty="0" err="1" smtClean="0"/>
              <a:t>filehandles</a:t>
            </a:r>
            <a:r>
              <a:rPr lang="en-US" dirty="0" smtClean="0"/>
              <a:t> available for each program</a:t>
            </a:r>
          </a:p>
          <a:p>
            <a:r>
              <a:rPr lang="en-GB" b="1" dirty="0" smtClean="0"/>
              <a:t>STDIN </a:t>
            </a:r>
            <a:r>
              <a:rPr lang="en-GB" b="1" dirty="0" smtClean="0"/>
              <a:t>or standard </a:t>
            </a:r>
            <a:r>
              <a:rPr lang="en-GB" b="1" dirty="0" smtClean="0"/>
              <a:t>input</a:t>
            </a:r>
            <a:r>
              <a:rPr lang="en-GB" dirty="0" smtClean="0"/>
              <a:t> : </a:t>
            </a:r>
            <a:r>
              <a:rPr lang="en-GB" dirty="0" err="1" smtClean="0"/>
              <a:t>filehandle</a:t>
            </a:r>
            <a:r>
              <a:rPr lang="en-GB" dirty="0" smtClean="0"/>
              <a:t> from </a:t>
            </a:r>
            <a:r>
              <a:rPr lang="en-GB" dirty="0" smtClean="0"/>
              <a:t>which keyboard </a:t>
            </a:r>
            <a:r>
              <a:rPr lang="en-GB" dirty="0" smtClean="0"/>
              <a:t>inputs </a:t>
            </a:r>
            <a:r>
              <a:rPr lang="en-GB" dirty="0" smtClean="0"/>
              <a:t>can be read</a:t>
            </a:r>
            <a:r>
              <a:rPr lang="en-GB" dirty="0" smtClean="0"/>
              <a:t>.</a:t>
            </a:r>
          </a:p>
          <a:p>
            <a:r>
              <a:rPr lang="en-GB" b="1" dirty="0" smtClean="0"/>
              <a:t>STDOUT, or </a:t>
            </a:r>
            <a:r>
              <a:rPr lang="en-GB" b="1" dirty="0" smtClean="0"/>
              <a:t>standard output </a:t>
            </a:r>
            <a:r>
              <a:rPr lang="en-GB" dirty="0" smtClean="0"/>
              <a:t>: send </a:t>
            </a:r>
            <a:r>
              <a:rPr lang="en-GB" dirty="0" smtClean="0"/>
              <a:t>the </a:t>
            </a:r>
            <a:r>
              <a:rPr lang="en-GB" dirty="0" smtClean="0"/>
              <a:t>output </a:t>
            </a:r>
            <a:r>
              <a:rPr lang="en-US" dirty="0" smtClean="0"/>
              <a:t>of </a:t>
            </a:r>
            <a:r>
              <a:rPr lang="en-US" dirty="0" smtClean="0"/>
              <a:t>your </a:t>
            </a:r>
            <a:r>
              <a:rPr lang="en-US" dirty="0" smtClean="0"/>
              <a:t>program (on screen by default)</a:t>
            </a:r>
            <a:endParaRPr lang="en-IN" dirty="0" smtClean="0"/>
          </a:p>
          <a:p>
            <a:r>
              <a:rPr lang="en-GB" b="1" dirty="0" smtClean="0"/>
              <a:t>STDERR, or standard </a:t>
            </a:r>
            <a:r>
              <a:rPr lang="en-GB" b="1" dirty="0" smtClean="0"/>
              <a:t>error</a:t>
            </a:r>
            <a:r>
              <a:rPr lang="en-GB" dirty="0" smtClean="0"/>
              <a:t>: used </a:t>
            </a:r>
            <a:r>
              <a:rPr lang="en-GB" dirty="0" smtClean="0"/>
              <a:t>for outputting warning or error </a:t>
            </a:r>
            <a:r>
              <a:rPr lang="en-GB" dirty="0" smtClean="0"/>
              <a:t>messages</a:t>
            </a:r>
            <a:endParaRPr lang="en-IN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6611" y="559645"/>
            <a:ext cx="8599856" cy="29714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open() : open a file as stream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Syntax: open FILEHANDLE, “/path/to/file”</a:t>
            </a:r>
          </a:p>
          <a:p>
            <a:r>
              <a:rPr lang="en-GB" dirty="0" smtClean="0"/>
              <a:t>By convention, </a:t>
            </a:r>
            <a:r>
              <a:rPr lang="en-GB" dirty="0" err="1" smtClean="0"/>
              <a:t>filehandles</a:t>
            </a:r>
            <a:r>
              <a:rPr lang="en-GB" dirty="0" smtClean="0"/>
              <a:t> </a:t>
            </a:r>
            <a:r>
              <a:rPr lang="en-GB" dirty="0" smtClean="0"/>
              <a:t>are in </a:t>
            </a:r>
            <a:r>
              <a:rPr lang="en-GB" b="1" dirty="0" smtClean="0"/>
              <a:t>all capital characters </a:t>
            </a:r>
            <a:r>
              <a:rPr lang="en-GB" dirty="0" smtClean="0"/>
              <a:t>to </a:t>
            </a:r>
            <a:r>
              <a:rPr lang="en-GB" dirty="0" smtClean="0"/>
              <a:t>make them </a:t>
            </a:r>
            <a:r>
              <a:rPr lang="en-GB" dirty="0" smtClean="0"/>
              <a:t>visually </a:t>
            </a:r>
            <a:r>
              <a:rPr lang="en-GB" dirty="0" smtClean="0"/>
              <a:t>stand out </a:t>
            </a:r>
            <a:r>
              <a:rPr lang="en-GB" dirty="0" smtClean="0"/>
              <a:t>from </a:t>
            </a:r>
            <a:r>
              <a:rPr lang="en-GB" dirty="0" smtClean="0"/>
              <a:t>names</a:t>
            </a:r>
          </a:p>
          <a:p>
            <a:r>
              <a:rPr lang="en-GB" dirty="0" smtClean="0"/>
              <a:t>Returns 1 on successful, otherwise 0 if fails to open.</a:t>
            </a:r>
          </a:p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624364"/>
            <a:ext cx="9144000" cy="1077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close() : close a file stream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At the end, when you have </a:t>
            </a:r>
            <a:r>
              <a:rPr lang="en-GB" dirty="0" smtClean="0"/>
              <a:t>finished </a:t>
            </a:r>
            <a:r>
              <a:rPr lang="en-GB" dirty="0" smtClean="0"/>
              <a:t>working with a </a:t>
            </a:r>
            <a:r>
              <a:rPr lang="en-GB" dirty="0" err="1" smtClean="0"/>
              <a:t>filehandle</a:t>
            </a:r>
            <a:r>
              <a:rPr lang="en-GB" dirty="0" smtClean="0"/>
              <a:t>, you should close</a:t>
            </a:r>
            <a:r>
              <a:rPr lang="en-GB" dirty="0" smtClean="0"/>
              <a:t>()</a:t>
            </a:r>
          </a:p>
          <a:p>
            <a:r>
              <a:rPr lang="en-GB" dirty="0" smtClean="0"/>
              <a:t>Syntax: close FILEHANDLE;</a:t>
            </a:r>
          </a:p>
          <a:p>
            <a:r>
              <a:rPr lang="en-GB" dirty="0" smtClean="0"/>
              <a:t>The file will be closed automatically when program exits, or </a:t>
            </a:r>
            <a:r>
              <a:rPr lang="en-GB" dirty="0" smtClean="0"/>
              <a:t>when </a:t>
            </a:r>
            <a:r>
              <a:rPr lang="en-US" dirty="0" smtClean="0"/>
              <a:t>the </a:t>
            </a:r>
            <a:r>
              <a:rPr lang="en-US" dirty="0" smtClean="0"/>
              <a:t>handle is </a:t>
            </a:r>
            <a:r>
              <a:rPr lang="en-US" dirty="0" smtClean="0"/>
              <a:t>reused</a:t>
            </a:r>
          </a:p>
          <a:p>
            <a:r>
              <a:rPr lang="en-GB" dirty="0" smtClean="0"/>
              <a:t>if the program crashes, the </a:t>
            </a:r>
            <a:r>
              <a:rPr lang="en-GB" dirty="0" smtClean="0"/>
              <a:t>data </a:t>
            </a:r>
            <a:r>
              <a:rPr lang="en-US" dirty="0" smtClean="0"/>
              <a:t>may </a:t>
            </a:r>
            <a:r>
              <a:rPr lang="en-US" dirty="0" smtClean="0"/>
              <a:t>be lost</a:t>
            </a:r>
            <a:endParaRPr lang="en-GB" dirty="0" smtClean="0"/>
          </a:p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914775"/>
            <a:ext cx="9191625" cy="122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Define MODE of </a:t>
            </a:r>
            <a:r>
              <a:rPr lang="en-IN" dirty="0" err="1" smtClean="0"/>
              <a:t>filehandle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Syntax: </a:t>
            </a:r>
            <a:r>
              <a:rPr lang="en-IN" dirty="0" smtClean="0"/>
              <a:t>open FILEHANDLE</a:t>
            </a:r>
            <a:r>
              <a:rPr lang="en-IN" dirty="0" smtClean="0"/>
              <a:t>, “</a:t>
            </a:r>
            <a:r>
              <a:rPr lang="en-IN" dirty="0" smtClean="0">
                <a:solidFill>
                  <a:srgbClr val="FF0000"/>
                </a:solidFill>
              </a:rPr>
              <a:t>MODE </a:t>
            </a:r>
            <a:r>
              <a:rPr lang="en-IN" dirty="0" smtClean="0"/>
              <a:t>/</a:t>
            </a:r>
            <a:r>
              <a:rPr lang="en-IN" dirty="0" smtClean="0"/>
              <a:t>path/to/file”</a:t>
            </a:r>
            <a:r>
              <a:rPr lang="en-IN" dirty="0" smtClean="0"/>
              <a:t> 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7669" y="1867710"/>
            <a:ext cx="7661763" cy="21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4157424"/>
            <a:ext cx="9144000" cy="835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Left Arrow 5"/>
          <p:cNvSpPr/>
          <p:nvPr/>
        </p:nvSpPr>
        <p:spPr>
          <a:xfrm>
            <a:off x="5476352" y="2240782"/>
            <a:ext cx="874206" cy="361741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 smtClean="0"/>
              <a:t>Default</a:t>
            </a:r>
            <a:endParaRPr lang="en-US" sz="1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Common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Open </a:t>
            </a:r>
            <a:r>
              <a:rPr lang="en-IN" dirty="0" err="1" smtClean="0"/>
              <a:t>filehandle</a:t>
            </a:r>
            <a:r>
              <a:rPr lang="en-IN" dirty="0" smtClean="0"/>
              <a:t> to write data</a:t>
            </a:r>
          </a:p>
          <a:p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If a file with same name exists : overwrites !!!</a:t>
            </a:r>
          </a:p>
          <a:p>
            <a:r>
              <a:rPr lang="en-IN" dirty="0" smtClean="0"/>
              <a:t>Otherwise : new file is created.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0942" y="1746824"/>
            <a:ext cx="6229350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213</TotalTime>
  <Words>556</Words>
  <Application>Microsoft Office PowerPoint</Application>
  <PresentationFormat>On-screen Show (16:9)</PresentationFormat>
  <Paragraphs>102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Clarity</vt:lpstr>
      <vt:lpstr>Parsing Bioinformatics files</vt:lpstr>
      <vt:lpstr>Learnig Objectives</vt:lpstr>
      <vt:lpstr>Filehandles</vt:lpstr>
      <vt:lpstr>STDIN, STDOUT and STDERR</vt:lpstr>
      <vt:lpstr>Slide 5</vt:lpstr>
      <vt:lpstr>open() : open a file as stream</vt:lpstr>
      <vt:lpstr>close() : close a file stream</vt:lpstr>
      <vt:lpstr>Define MODE of filehandle</vt:lpstr>
      <vt:lpstr>Common examples</vt:lpstr>
      <vt:lpstr>Common examples</vt:lpstr>
      <vt:lpstr>Check file open status</vt:lpstr>
      <vt:lpstr>Check file open status</vt:lpstr>
      <vt:lpstr>Open status in more compact form</vt:lpstr>
      <vt:lpstr>Read content of a file</vt:lpstr>
      <vt:lpstr>Slide 15</vt:lpstr>
      <vt:lpstr>Slide 16</vt:lpstr>
      <vt:lpstr>Read whole file using while()</vt:lpstr>
      <vt:lpstr>Write text to a new file</vt:lpstr>
      <vt:lpstr>opendir() : open folder as a stream</vt:lpstr>
      <vt:lpstr>readdir() : list content of a folder</vt:lpstr>
      <vt:lpstr>Logical operators for files and directories</vt:lpstr>
      <vt:lpstr>More functions </vt:lpstr>
      <vt:lpstr>Slide 23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Kanhu Charan</dc:creator>
  <cp:lastModifiedBy>Kanhu</cp:lastModifiedBy>
  <cp:revision>131</cp:revision>
  <dcterms:created xsi:type="dcterms:W3CDTF">2014-09-16T21:32:26Z</dcterms:created>
  <dcterms:modified xsi:type="dcterms:W3CDTF">2017-05-31T07:28:57Z</dcterms:modified>
</cp:coreProperties>
</file>