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106" d="100"/>
          <a:sy n="106" d="100"/>
        </p:scale>
        <p:origin x="-14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Friday, May 26,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Operations on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3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Perl built-in functions</a:t>
            </a:r>
          </a:p>
          <a:p>
            <a:pPr lvl="1"/>
            <a:r>
              <a:rPr lang="pt-BR" dirty="0" smtClean="0"/>
              <a:t>Functions for scalar variables</a:t>
            </a:r>
          </a:p>
          <a:p>
            <a:pPr lvl="1"/>
            <a:r>
              <a:rPr lang="pt-BR" dirty="0" smtClean="0"/>
              <a:t>Functions for arrays</a:t>
            </a:r>
          </a:p>
          <a:p>
            <a:pPr lvl="1"/>
            <a:r>
              <a:rPr lang="pt-BR" dirty="0" smtClean="0"/>
              <a:t>Functions for hash</a:t>
            </a:r>
          </a:p>
          <a:p>
            <a:r>
              <a:rPr lang="pt-BR" dirty="0" smtClean="0"/>
              <a:t>More bioinformatics examples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Read input from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the program do something, we need to input data.</a:t>
            </a:r>
          </a:p>
          <a:p>
            <a:pPr lvl="1"/>
            <a:r>
              <a:rPr lang="en-US" dirty="0" smtClean="0"/>
              <a:t>The angle </a:t>
            </a:r>
            <a:r>
              <a:rPr lang="en-US" i="1" dirty="0" smtClean="0"/>
              <a:t>bracket operator </a:t>
            </a:r>
            <a:r>
              <a:rPr lang="en-US" dirty="0" smtClean="0"/>
              <a:t>(&lt;&gt;) or </a:t>
            </a:r>
            <a:r>
              <a:rPr lang="en-US" i="1" dirty="0" err="1" smtClean="0"/>
              <a:t>readline</a:t>
            </a:r>
            <a:r>
              <a:rPr lang="en-US" dirty="0" smtClean="0"/>
              <a:t> tells Perl to expect input, by default from the </a:t>
            </a:r>
            <a:r>
              <a:rPr lang="en-US" b="1" dirty="0" smtClean="0"/>
              <a:t>keyboard</a:t>
            </a:r>
            <a:r>
              <a:rPr lang="en-US" dirty="0" smtClean="0"/>
              <a:t>. ( STDIN )</a:t>
            </a:r>
          </a:p>
          <a:p>
            <a:pPr lvl="1"/>
            <a:r>
              <a:rPr lang="en-US" dirty="0" smtClean="0"/>
              <a:t>Usually this is assigned to a variable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837" y="3084360"/>
            <a:ext cx="6734991" cy="205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Chomp() : remove trailing spaces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6647"/>
            <a:ext cx="5893724" cy="115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0074" y="1350321"/>
            <a:ext cx="3213926" cy="1106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773738"/>
            <a:ext cx="7429500" cy="1917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56413" y="3204882"/>
            <a:ext cx="3930314" cy="109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 				#absolute value</a:t>
            </a:r>
          </a:p>
          <a:p>
            <a:r>
              <a:rPr lang="en-US" dirty="0" smtClean="0"/>
              <a:t>sin </a:t>
            </a:r>
            <a:r>
              <a:rPr lang="en-US" dirty="0" err="1" smtClean="0"/>
              <a:t>cos</a:t>
            </a:r>
            <a:r>
              <a:rPr lang="en-US" dirty="0" smtClean="0"/>
              <a:t> tan 			#trigonometry</a:t>
            </a:r>
          </a:p>
          <a:p>
            <a:r>
              <a:rPr lang="en-US" dirty="0" smtClean="0"/>
              <a:t>exp log </a:t>
            </a:r>
            <a:r>
              <a:rPr lang="en-US" dirty="0" err="1" smtClean="0"/>
              <a:t>sqrt</a:t>
            </a:r>
            <a:r>
              <a:rPr lang="en-US" dirty="0" smtClean="0"/>
              <a:t> 		#exponent, log, square root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				#convert to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hex </a:t>
            </a:r>
            <a:r>
              <a:rPr lang="en-US" dirty="0" err="1" smtClean="0"/>
              <a:t>oct</a:t>
            </a:r>
            <a:r>
              <a:rPr lang="en-US" dirty="0" smtClean="0"/>
              <a:t> 			#convert to hex </a:t>
            </a:r>
            <a:r>
              <a:rPr lang="en-US" dirty="0" err="1" smtClean="0"/>
              <a:t>oct</a:t>
            </a:r>
            <a:endParaRPr lang="en-US" dirty="0" smtClean="0"/>
          </a:p>
          <a:p>
            <a:r>
              <a:rPr lang="en-US" dirty="0" smtClean="0"/>
              <a:t>rand 				#random numbers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0942" y="4301503"/>
            <a:ext cx="4912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$variable=100;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sqrt</a:t>
            </a:r>
            <a:r>
              <a:rPr lang="en-US" dirty="0" smtClean="0"/>
              <a:t>($variable);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substr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, $start, $length) 	#substring, 0-based</a:t>
            </a:r>
          </a:p>
          <a:p>
            <a:r>
              <a:rPr lang="en-US" dirty="0" smtClean="0"/>
              <a:t>chomp($</a:t>
            </a:r>
            <a:r>
              <a:rPr lang="en-US" dirty="0" err="1" smtClean="0"/>
              <a:t>var</a:t>
            </a:r>
            <a:r>
              <a:rPr lang="en-US" dirty="0" smtClean="0"/>
              <a:t>) 			#removes trailing \n</a:t>
            </a:r>
          </a:p>
          <a:p>
            <a:r>
              <a:rPr lang="en-US" dirty="0" smtClean="0"/>
              <a:t>index($</a:t>
            </a:r>
            <a:r>
              <a:rPr lang="en-US" dirty="0" err="1" smtClean="0"/>
              <a:t>var</a:t>
            </a:r>
            <a:r>
              <a:rPr lang="en-US" dirty="0" smtClean="0"/>
              <a:t>, $</a:t>
            </a:r>
            <a:r>
              <a:rPr lang="en-US" dirty="0" err="1" smtClean="0"/>
              <a:t>str</a:t>
            </a:r>
            <a:r>
              <a:rPr lang="en-US" dirty="0" smtClean="0"/>
              <a:t>) 			#position of $</a:t>
            </a:r>
            <a:r>
              <a:rPr lang="en-US" dirty="0" err="1" smtClean="0"/>
              <a:t>str</a:t>
            </a:r>
            <a:r>
              <a:rPr lang="en-US" dirty="0" smtClean="0"/>
              <a:t> in $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reverse($</a:t>
            </a:r>
            <a:r>
              <a:rPr lang="en-US" dirty="0" err="1" smtClean="0"/>
              <a:t>var</a:t>
            </a:r>
            <a:r>
              <a:rPr lang="en-US" dirty="0" smtClean="0"/>
              <a:t>) 			#reverse string</a:t>
            </a:r>
          </a:p>
          <a:p>
            <a:r>
              <a:rPr lang="en-US" dirty="0" err="1" smtClean="0"/>
              <a:t>rindex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, $</a:t>
            </a:r>
            <a:r>
              <a:rPr lang="en-US" dirty="0" err="1" smtClean="0"/>
              <a:t>str</a:t>
            </a:r>
            <a:r>
              <a:rPr lang="en-US" dirty="0" smtClean="0"/>
              <a:t>) 			#reverse index</a:t>
            </a:r>
          </a:p>
          <a:p>
            <a:r>
              <a:rPr lang="en-US" dirty="0" err="1" smtClean="0"/>
              <a:t>uc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)  </a:t>
            </a:r>
            <a:r>
              <a:rPr lang="en-US" dirty="0" err="1" smtClean="0"/>
              <a:t>lc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)			#uppercase, lowercase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ord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)		#converts character to its ASCII value</a:t>
            </a:r>
          </a:p>
          <a:p>
            <a:pPr lvl="1"/>
            <a:r>
              <a:rPr lang="en-US" dirty="0" smtClean="0"/>
              <a:t>$num = </a:t>
            </a:r>
            <a:r>
              <a:rPr lang="en-US" dirty="0" err="1" smtClean="0"/>
              <a:t>ord</a:t>
            </a:r>
            <a:r>
              <a:rPr lang="en-US" dirty="0" smtClean="0"/>
              <a:t>("a") 	#$num is now 97</a:t>
            </a:r>
          </a:p>
          <a:p>
            <a:r>
              <a:rPr lang="en-US" dirty="0" err="1" smtClean="0"/>
              <a:t>chr</a:t>
            </a:r>
            <a:r>
              <a:rPr lang="en-US" dirty="0" smtClean="0"/>
              <a:t>($</a:t>
            </a:r>
            <a:r>
              <a:rPr lang="en-US" dirty="0" err="1" smtClean="0"/>
              <a:t>nvar</a:t>
            </a:r>
            <a:r>
              <a:rPr lang="en-US" dirty="0" smtClean="0"/>
              <a:t>)		#converts </a:t>
            </a:r>
            <a:r>
              <a:rPr lang="en-US" dirty="0" err="1" smtClean="0"/>
              <a:t>int</a:t>
            </a:r>
            <a:r>
              <a:rPr lang="en-US" dirty="0" smtClean="0"/>
              <a:t> into ASCII character</a:t>
            </a:r>
          </a:p>
          <a:p>
            <a:pPr lvl="1"/>
            <a:r>
              <a:rPr lang="en-US" dirty="0" smtClean="0"/>
              <a:t>$char = </a:t>
            </a:r>
            <a:r>
              <a:rPr lang="en-US" dirty="0" err="1" smtClean="0"/>
              <a:t>chr</a:t>
            </a:r>
            <a:r>
              <a:rPr lang="en-US" dirty="0" smtClean="0"/>
              <a:t>(99) 	#$char is now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247</TotalTime>
  <Words>105</Words>
  <Application>Microsoft Office PowerPoint</Application>
  <PresentationFormat>On-screen Show (16:9)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Operations on variables</vt:lpstr>
      <vt:lpstr>Learning objectives</vt:lpstr>
      <vt:lpstr>Read input from user</vt:lpstr>
      <vt:lpstr>Chomp() : remove trailing spaces</vt:lpstr>
      <vt:lpstr>Numerical Built-In Functions</vt:lpstr>
      <vt:lpstr>String Built-In Functions</vt:lpstr>
      <vt:lpstr>String Built-In Functions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Kanhu</cp:lastModifiedBy>
  <cp:revision>47</cp:revision>
  <dcterms:created xsi:type="dcterms:W3CDTF">2014-09-16T21:32:26Z</dcterms:created>
  <dcterms:modified xsi:type="dcterms:W3CDTF">2017-05-26T10:55:17Z</dcterms:modified>
</cp:coreProperties>
</file>