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9"/>
  </p:notesMasterIdLst>
  <p:sldIdLst>
    <p:sldId id="256" r:id="rId2"/>
    <p:sldId id="257" r:id="rId3"/>
    <p:sldId id="296" r:id="rId4"/>
    <p:sldId id="258" r:id="rId5"/>
    <p:sldId id="259" r:id="rId6"/>
    <p:sldId id="262" r:id="rId7"/>
    <p:sldId id="264" r:id="rId8"/>
    <p:sldId id="260" r:id="rId9"/>
    <p:sldId id="265" r:id="rId10"/>
    <p:sldId id="297" r:id="rId11"/>
    <p:sldId id="266" r:id="rId12"/>
    <p:sldId id="272" r:id="rId13"/>
    <p:sldId id="261" r:id="rId14"/>
    <p:sldId id="267" r:id="rId15"/>
    <p:sldId id="268" r:id="rId16"/>
    <p:sldId id="271" r:id="rId17"/>
    <p:sldId id="273" r:id="rId18"/>
    <p:sldId id="274" r:id="rId19"/>
    <p:sldId id="275" r:id="rId20"/>
    <p:sldId id="281" r:id="rId21"/>
    <p:sldId id="289" r:id="rId22"/>
    <p:sldId id="290" r:id="rId23"/>
    <p:sldId id="291" r:id="rId24"/>
    <p:sldId id="292" r:id="rId25"/>
    <p:sldId id="280" r:id="rId26"/>
    <p:sldId id="283" r:id="rId27"/>
    <p:sldId id="298" r:id="rId28"/>
    <p:sldId id="284" r:id="rId29"/>
    <p:sldId id="285" r:id="rId30"/>
    <p:sldId id="286" r:id="rId31"/>
    <p:sldId id="295" r:id="rId32"/>
    <p:sldId id="287" r:id="rId33"/>
    <p:sldId id="294" r:id="rId34"/>
    <p:sldId id="293" r:id="rId35"/>
    <p:sldId id="299" r:id="rId36"/>
    <p:sldId id="300" r:id="rId37"/>
    <p:sldId id="288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3520" autoAdjust="0"/>
  </p:normalViewPr>
  <p:slideViewPr>
    <p:cSldViewPr snapToGrid="0">
      <p:cViewPr>
        <p:scale>
          <a:sx n="106" d="100"/>
          <a:sy n="106" d="100"/>
        </p:scale>
        <p:origin x="-150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477-0C3E-4420-995B-36F007B91856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234F-0CC8-4B8B-A79A-B8AABE31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Advaned: map():</a:t>
            </a:r>
            <a:r>
              <a:rPr lang="pt-BR" baseline="0" dirty="0" smtClean="0"/>
              <a:t> </a:t>
            </a:r>
            <a:r>
              <a:rPr lang="en-US" baseline="0" dirty="0" smtClean="0"/>
              <a:t>executes a given code block for each list element, and the results evaluated are combined</a:t>
            </a:r>
          </a:p>
          <a:p>
            <a:r>
              <a:rPr lang="en-US" baseline="0" dirty="0" smtClean="0"/>
              <a:t>to form an array.</a:t>
            </a:r>
          </a:p>
          <a:p>
            <a:endParaRPr lang="pt-B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June 06,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Scripts/mutate_DNAv1.p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5575" y="1838885"/>
            <a:ext cx="2638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7055224" y="1873624"/>
            <a:ext cx="10219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46260" y="1658474"/>
            <a:ext cx="0" cy="32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55341" y="1712260"/>
            <a:ext cx="1290918" cy="4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02071" y="1927412"/>
            <a:ext cx="107576" cy="1066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57265"/>
            <a:ext cx="9144000" cy="240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28748"/>
            <a:ext cx="9144000" cy="6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length SCALAR</a:t>
            </a:r>
          </a:p>
          <a:p>
            <a:pPr lvl="1"/>
            <a:r>
              <a:rPr lang="en-US" dirty="0" smtClean="0"/>
              <a:t>Returns the length in characters of the value of EXPR.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i="1" dirty="0" smtClean="0"/>
              <a:t>index STR,SUBSTR</a:t>
            </a:r>
          </a:p>
          <a:p>
            <a:r>
              <a:rPr lang="en-US" dirty="0" smtClean="0"/>
              <a:t>returns the position of the first occurrence of sub-string (SUBSTR) in string (STR)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i="1" dirty="0" smtClean="0"/>
              <a:t>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</a:t>
            </a:r>
            <a:r>
              <a:rPr lang="pt-BR" i="1" dirty="0" smtClean="0"/>
              <a:t>: lc 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smtClean="0">
                <a:hlinkClick r:id="rId2" action="ppaction://hlinkfile"/>
              </a:rPr>
              <a:t>mutate_DNAv1.pl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split /PATTERN/,EXPR </a:t>
            </a:r>
          </a:p>
          <a:p>
            <a:pPr lvl="1"/>
            <a:r>
              <a:rPr lang="en-GB" dirty="0" smtClean="0"/>
              <a:t>Splits the string EXPR into a list of strings and returns the list in list context</a:t>
            </a:r>
          </a:p>
          <a:p>
            <a:pPr lvl="1"/>
            <a:r>
              <a:rPr lang="en-GB" dirty="0" smtClean="0"/>
              <a:t>Convert a string (scalar) into an array using a separator.</a:t>
            </a:r>
            <a:endParaRPr lang="en-IN" dirty="0" smtClean="0"/>
          </a:p>
          <a:p>
            <a:r>
              <a:rPr lang="en-IN" dirty="0" smtClean="0"/>
              <a:t>TG</a:t>
            </a:r>
            <a:r>
              <a:rPr lang="en-IN" b="1" dirty="0" smtClean="0"/>
              <a:t>ATG</a:t>
            </a:r>
            <a:r>
              <a:rPr lang="en-IN" dirty="0" smtClean="0"/>
              <a:t>CCA</a:t>
            </a:r>
            <a:r>
              <a:rPr lang="en-IN" b="1" dirty="0" smtClean="0"/>
              <a:t>ATG</a:t>
            </a:r>
            <a:r>
              <a:rPr lang="en-IN" dirty="0" smtClean="0"/>
              <a:t>CCAG</a:t>
            </a:r>
            <a:r>
              <a:rPr lang="en-IN" b="1" dirty="0" smtClean="0"/>
              <a:t>ATG</a:t>
            </a:r>
            <a:r>
              <a:rPr lang="en-IN" dirty="0" smtClean="0"/>
              <a:t>CAG</a:t>
            </a:r>
          </a:p>
          <a:p>
            <a:r>
              <a:rPr lang="en-IN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IN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ATG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/,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’TGATGCCAATGCCAGATGCAG’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4329" y="36863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Syntax: </a:t>
            </a:r>
            <a:r>
              <a:rPr lang="en-GB" i="1" dirty="0" smtClean="0"/>
              <a:t>scalar EXPR </a:t>
            </a:r>
          </a:p>
          <a:p>
            <a:pPr lvl="1"/>
            <a:r>
              <a:rPr lang="en-GB" dirty="0" smtClean="0"/>
              <a:t>Forces EXPR to be interpreted in scalar context and returns the value of EXPR</a:t>
            </a:r>
          </a:p>
          <a:p>
            <a:pPr lvl="1"/>
            <a:r>
              <a:rPr lang="en-GB" dirty="0" smtClean="0"/>
              <a:t>Commonly used to get </a:t>
            </a:r>
            <a:r>
              <a:rPr lang="en-GB" dirty="0" smtClean="0"/>
              <a:t>number of elements an array contains</a:t>
            </a:r>
            <a:endParaRPr lang="en-GB" dirty="0" smtClean="0"/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scalar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dirty="0" smtClean="0"/>
              <a:t>  # 4</a:t>
            </a:r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9903" y="2683174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join EXPR, LIST </a:t>
            </a:r>
          </a:p>
          <a:p>
            <a:pPr lvl="1"/>
            <a:r>
              <a:rPr lang="en-GB" dirty="0" smtClean="0"/>
              <a:t>Joins the separate strings of LIST into a single string with fields separated by the value of EXPR, and returns that new string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dna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join ‘|’,@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7" y="2584562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589059" y="3316938"/>
            <a:ext cx="224117" cy="22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8120" y="3738279"/>
            <a:ext cx="25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‘TG|CCA|CCAG|CAG’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780" y="1212767"/>
            <a:ext cx="4105255" cy="392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manipulative functions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pt-BR" dirty="0" smtClean="0"/>
              <a:t>shift ARRAY</a:t>
            </a:r>
          </a:p>
          <a:p>
            <a:pPr lvl="1"/>
            <a:r>
              <a:rPr lang="pt-BR" dirty="0" smtClean="0"/>
              <a:t>unshift ARRAY, LIST</a:t>
            </a:r>
          </a:p>
          <a:p>
            <a:pPr lvl="1"/>
            <a:r>
              <a:rPr lang="pt-BR" dirty="0" smtClean="0"/>
              <a:t>push ARRAY, LIST</a:t>
            </a:r>
          </a:p>
          <a:p>
            <a:pPr lvl="1"/>
            <a:r>
              <a:rPr lang="pt-BR" dirty="0" smtClean="0"/>
              <a:t>pop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25267" y="3651417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1972235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203576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flipH="1">
            <a:off x="1972235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6203576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7482" y="3523187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shift()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894" y="387280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unshift()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6964" y="3523187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push()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964" y="3872805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pop()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60" y="377359"/>
            <a:ext cx="8498541" cy="26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156" y="3045758"/>
            <a:ext cx="4122363" cy="104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731" y="4435568"/>
            <a:ext cx="3978928" cy="38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68" y="478212"/>
            <a:ext cx="86487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187" y="3281642"/>
            <a:ext cx="2746001" cy="14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616606"/>
            <a:ext cx="8552329" cy="25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771" y="2889997"/>
            <a:ext cx="534685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469"/>
            <a:ext cx="8740588" cy="21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209" y="2840692"/>
            <a:ext cx="5236104" cy="13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ARRAY</a:t>
            </a:r>
          </a:p>
          <a:p>
            <a:r>
              <a:rPr lang="en-US" dirty="0" smtClean="0"/>
              <a:t>Sorts the LIST and returns the sorted array value.</a:t>
            </a:r>
          </a:p>
          <a:p>
            <a:r>
              <a:rPr lang="pt-BR" dirty="0" smtClean="0"/>
              <a:t>Sorting </a:t>
            </a:r>
          </a:p>
          <a:p>
            <a:pPr lvl="1"/>
            <a:r>
              <a:rPr lang="pt-BR" dirty="0" smtClean="0"/>
              <a:t>Alphanumeric (111, 11, 100, 10, 1)</a:t>
            </a:r>
          </a:p>
          <a:p>
            <a:pPr lvl="1"/>
            <a:r>
              <a:rPr lang="pt-BR" dirty="0" smtClean="0"/>
              <a:t>Numeric (111, 100, 11, 10, 1)</a:t>
            </a:r>
          </a:p>
          <a:p>
            <a:r>
              <a:rPr lang="en-US" dirty="0" smtClean="0"/>
              <a:t>extremely useful : </a:t>
            </a:r>
          </a:p>
          <a:p>
            <a:pPr lvl="1"/>
            <a:r>
              <a:rPr lang="en-US" dirty="0" smtClean="0"/>
              <a:t>&lt;=&gt; for numeric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: for alphanumeric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96" y="2944906"/>
            <a:ext cx="4164004" cy="21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keys()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keys HASH</a:t>
            </a:r>
          </a:p>
          <a:p>
            <a:r>
              <a:rPr lang="en-US" dirty="0" smtClean="0"/>
              <a:t>returns a list consisting of all the keys of the named hash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001" y="2045556"/>
            <a:ext cx="4578163" cy="30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values HASH</a:t>
            </a:r>
          </a:p>
          <a:p>
            <a:r>
              <a:rPr lang="en-US" dirty="0" smtClean="0"/>
              <a:t>returns a list consisting of all the values of the named hash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279" y="2951350"/>
            <a:ext cx="6134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native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257 predefined literals, of which 242 are predefined functions.</a:t>
            </a:r>
          </a:p>
          <a:p>
            <a:r>
              <a:rPr lang="pt-BR" dirty="0" smtClean="0"/>
              <a:t>Functions take one or more variables as argument and return some output. </a:t>
            </a:r>
          </a:p>
          <a:p>
            <a:r>
              <a:rPr lang="pt-BR" dirty="0" smtClean="0"/>
              <a:t>Things to memorize:</a:t>
            </a:r>
          </a:p>
          <a:p>
            <a:pPr lvl="1"/>
            <a:r>
              <a:rPr lang="pt-BR" dirty="0" smtClean="0"/>
              <a:t>Syntax</a:t>
            </a:r>
          </a:p>
          <a:p>
            <a:pPr lvl="1"/>
            <a:r>
              <a:rPr lang="pt-BR" dirty="0" smtClean="0"/>
              <a:t>Return values</a:t>
            </a:r>
          </a:p>
          <a:p>
            <a:r>
              <a:rPr lang="pt-BR" dirty="0" smtClean="0"/>
              <a:t>May call functions recursivly.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7106" y="3270561"/>
            <a:ext cx="3487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$variable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each()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each HASH</a:t>
            </a:r>
          </a:p>
          <a:p>
            <a:r>
              <a:rPr lang="en-US" dirty="0" smtClean="0"/>
              <a:t>returns a 2-element list consisting of the </a:t>
            </a:r>
            <a:r>
              <a:rPr lang="en-US" b="1" dirty="0" smtClean="0"/>
              <a:t>key</a:t>
            </a:r>
            <a:r>
              <a:rPr lang="en-US" dirty="0" smtClean="0"/>
              <a:t> and </a:t>
            </a:r>
            <a:r>
              <a:rPr lang="en-US" b="1" dirty="0" smtClean="0"/>
              <a:t>value</a:t>
            </a:r>
            <a:r>
              <a:rPr lang="en-US" dirty="0" smtClean="0"/>
              <a:t> for the </a:t>
            </a:r>
            <a:r>
              <a:rPr lang="en-US" b="1" dirty="0" smtClean="0"/>
              <a:t>next element </a:t>
            </a:r>
            <a:r>
              <a:rPr lang="en-US" dirty="0" smtClean="0"/>
              <a:t>of a hash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62" y="2623319"/>
            <a:ext cx="4326310" cy="2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299" y="3046318"/>
            <a:ext cx="375083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exists $HASH{key}</a:t>
            </a:r>
          </a:p>
          <a:p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the specified element in the hash has ever been initialized, even if the corresponding value is undefined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90824"/>
            <a:ext cx="901742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8622" y="3637990"/>
            <a:ext cx="4243971" cy="11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533" y="3400296"/>
            <a:ext cx="1657350" cy="17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 on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keys HASH</a:t>
            </a:r>
          </a:p>
          <a:p>
            <a:r>
              <a:rPr lang="pt-BR" dirty="0" smtClean="0"/>
              <a:t>Applying sort on </a:t>
            </a:r>
            <a:r>
              <a:rPr lang="pt-BR" i="1" dirty="0" smtClean="0"/>
              <a:t>keys</a:t>
            </a:r>
            <a:r>
              <a:rPr lang="pt-BR" dirty="0" smtClean="0"/>
              <a:t>  output on the hash.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4" y="3673862"/>
            <a:ext cx="8384554" cy="138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391" y="921405"/>
            <a:ext cx="2607609" cy="27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delete ARRAY / HASH{key}</a:t>
            </a:r>
          </a:p>
          <a:p>
            <a:r>
              <a:rPr lang="pt-BR" dirty="0" smtClean="0"/>
              <a:t>Assigns that index with NULL value</a:t>
            </a:r>
          </a:p>
          <a:p>
            <a:pPr lvl="1"/>
            <a:r>
              <a:rPr lang="pt-BR" dirty="0" smtClean="0"/>
              <a:t>If index is last element, removes</a:t>
            </a:r>
          </a:p>
          <a:p>
            <a:r>
              <a:rPr lang="en-US" dirty="0" smtClean="0"/>
              <a:t>deletes the specified elements from that hash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920534"/>
            <a:ext cx="7099724" cy="20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undef()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undef</a:t>
            </a:r>
            <a:r>
              <a:rPr lang="en-US" dirty="0" smtClean="0"/>
              <a:t> EXPR</a:t>
            </a:r>
          </a:p>
          <a:p>
            <a:r>
              <a:rPr lang="en-US" dirty="0" err="1" smtClean="0"/>
              <a:t>Undefines</a:t>
            </a:r>
            <a:r>
              <a:rPr lang="en-US" dirty="0" smtClean="0"/>
              <a:t> the value of EXPR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052"/>
            <a:ext cx="5210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4845" y="3351961"/>
            <a:ext cx="5838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Ask user to input a DNA sequence and print it in upper case letters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Ask user to input a DNA sequence and </a:t>
            </a:r>
            <a:r>
              <a:rPr lang="pt-BR" dirty="0" smtClean="0"/>
              <a:t>print its first 3 nucleotides and last 3 nucleotides.</a:t>
            </a:r>
            <a:endParaRPr lang="pt-BR" dirty="0" smtClean="0"/>
          </a:p>
          <a:p>
            <a:r>
              <a:rPr lang="pt-BR" dirty="0" smtClean="0"/>
              <a:t>You were provided with an array @DNA=(‘a’,’t’,’g’,’c’); Write a program to generate and print a random amino acid combaining any 3 nucleotide bases.  (Hint: assume have stored genetic codes in an hash)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Create an hash of 5 genes. Gene name as key and their lengths as values. Print the list of genes with increasing order of gene length.</a:t>
            </a:r>
          </a:p>
          <a:p>
            <a:r>
              <a:rPr lang="pt-BR" dirty="0" smtClean="0"/>
              <a:t>Use the same gene hash to display the gene list to the user and ask to type a gene name. Write a program  to delete user defined gene from the hash. Print the updated gene list. </a:t>
            </a:r>
            <a:endParaRPr lang="pt-BR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179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8148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sin, </a:t>
            </a:r>
            <a:r>
              <a:rPr lang="en-US" dirty="0" err="1" smtClean="0"/>
              <a:t>cos</a:t>
            </a:r>
            <a:r>
              <a:rPr lang="en-US" dirty="0" smtClean="0"/>
              <a:t>			#trigonometry</a:t>
            </a:r>
          </a:p>
          <a:p>
            <a:r>
              <a:rPr lang="en-US" dirty="0" smtClean="0"/>
              <a:t>exp, log,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844</TotalTime>
  <Words>934</Words>
  <Application>Microsoft Office PowerPoint</Application>
  <PresentationFormat>On-screen Show (16:9)</PresentationFormat>
  <Paragraphs>178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Operations on variables</vt:lpstr>
      <vt:lpstr>Learning objectives</vt:lpstr>
      <vt:lpstr>Perl native functions</vt:lpstr>
      <vt:lpstr>Read input from user</vt:lpstr>
      <vt:lpstr>chomp() : remove trailing spaces</vt:lpstr>
      <vt:lpstr>Numerical built-in functions</vt:lpstr>
      <vt:lpstr>Slide 7</vt:lpstr>
      <vt:lpstr>String built-in functions</vt:lpstr>
      <vt:lpstr>substr()</vt:lpstr>
      <vt:lpstr>substr()</vt:lpstr>
      <vt:lpstr>Slide 11</vt:lpstr>
      <vt:lpstr>length()</vt:lpstr>
      <vt:lpstr>index()</vt:lpstr>
      <vt:lpstr>reverse()</vt:lpstr>
      <vt:lpstr>uc() AND lc()</vt:lpstr>
      <vt:lpstr>Write a program to mutate a DNA</vt:lpstr>
      <vt:lpstr>split()</vt:lpstr>
      <vt:lpstr>scalar()</vt:lpstr>
      <vt:lpstr>join()</vt:lpstr>
      <vt:lpstr>Array manipulative functions</vt:lpstr>
      <vt:lpstr>Slide 21</vt:lpstr>
      <vt:lpstr>Slide 22</vt:lpstr>
      <vt:lpstr>Slide 23</vt:lpstr>
      <vt:lpstr>Slide 24</vt:lpstr>
      <vt:lpstr>sort()</vt:lpstr>
      <vt:lpstr>Slide 26</vt:lpstr>
      <vt:lpstr>Slide 27</vt:lpstr>
      <vt:lpstr>keys()</vt:lpstr>
      <vt:lpstr>values()</vt:lpstr>
      <vt:lpstr>each() </vt:lpstr>
      <vt:lpstr>exists()</vt:lpstr>
      <vt:lpstr>sort() on HASH</vt:lpstr>
      <vt:lpstr>delete()</vt:lpstr>
      <vt:lpstr>undef()</vt:lpstr>
      <vt:lpstr>Exercises </vt:lpstr>
      <vt:lpstr>Exercises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341</cp:revision>
  <dcterms:created xsi:type="dcterms:W3CDTF">2014-09-16T21:32:26Z</dcterms:created>
  <dcterms:modified xsi:type="dcterms:W3CDTF">2017-06-06T20:49:31Z</dcterms:modified>
</cp:coreProperties>
</file>