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80" r:id="rId24"/>
    <p:sldId id="278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-660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pPr/>
              <a:t>Tuesday, June 06,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pPr/>
              <a:t>Tuesday, June 06,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028700"/>
            <a:ext cx="8458201" cy="1445419"/>
          </a:xfrm>
        </p:spPr>
        <p:txBody>
          <a:bodyPr/>
          <a:lstStyle/>
          <a:p>
            <a:r>
              <a:rPr lang="en-US" dirty="0" smtClean="0"/>
              <a:t>Parsing Bioinformatics 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 at the end of an existing file</a:t>
            </a:r>
          </a:p>
          <a:p>
            <a:r>
              <a:rPr lang="en-IN" dirty="0" smtClean="0"/>
              <a:t>File </a:t>
            </a:r>
            <a:r>
              <a:rPr lang="en-IN" b="1" dirty="0" smtClean="0"/>
              <a:t>appending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appends data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200275"/>
            <a:ext cx="6477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9286"/>
            <a:ext cx="8229600" cy="3657600"/>
          </a:xfrm>
        </p:spPr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OR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48756"/>
          <a:stretch>
            <a:fillRect/>
          </a:stretch>
        </p:blipFill>
        <p:spPr bwMode="auto">
          <a:xfrm>
            <a:off x="668607" y="1197431"/>
            <a:ext cx="7989651" cy="198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61824"/>
          <a:stretch>
            <a:fillRect/>
          </a:stretch>
        </p:blipFill>
        <p:spPr bwMode="auto">
          <a:xfrm>
            <a:off x="550663" y="3637582"/>
            <a:ext cx="7989651" cy="147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file open status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there is an error special variable </a:t>
            </a:r>
            <a:r>
              <a:rPr lang="en-GB" b="1" dirty="0" smtClean="0"/>
              <a:t>$! </a:t>
            </a:r>
            <a:r>
              <a:rPr lang="en-GB" dirty="0" smtClean="0"/>
              <a:t>is set to an error text</a:t>
            </a:r>
            <a:r>
              <a:rPr lang="en-GB" b="1" dirty="0" smtClean="0"/>
              <a:t> </a:t>
            </a:r>
            <a:r>
              <a:rPr lang="en-GB" dirty="0" smtClean="0"/>
              <a:t>message generated by the system (like “</a:t>
            </a:r>
            <a:r>
              <a:rPr lang="en-GB" i="1" dirty="0" smtClean="0"/>
              <a:t>access denied</a:t>
            </a:r>
            <a:r>
              <a:rPr lang="en-GB" dirty="0" smtClean="0"/>
              <a:t>”)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No message for file overwrite!!!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3789"/>
            <a:ext cx="89154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 status in more compact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99867"/>
          </a:xfrm>
        </p:spPr>
        <p:txBody>
          <a:bodyPr>
            <a:normAutofit/>
          </a:bodyPr>
          <a:lstStyle/>
          <a:p>
            <a:r>
              <a:rPr lang="en-GB" dirty="0" smtClean="0"/>
              <a:t>There is a short version of </a:t>
            </a:r>
            <a:r>
              <a:rPr lang="en-GB" b="1" dirty="0" smtClean="0"/>
              <a:t>if</a:t>
            </a:r>
            <a:r>
              <a:rPr lang="en-GB" dirty="0" smtClean="0"/>
              <a:t>, especially useful in one-line statements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die(MESSAGE)</a:t>
            </a:r>
            <a:r>
              <a:rPr lang="en-GB" dirty="0" smtClean="0"/>
              <a:t>: terminate program with MESSAGE displayed to STDERR.  </a:t>
            </a:r>
          </a:p>
          <a:p>
            <a:r>
              <a:rPr lang="en-GB" b="1" dirty="0" smtClean="0"/>
              <a:t>warn(MESSAGE)</a:t>
            </a:r>
            <a:r>
              <a:rPr lang="en-GB" dirty="0" smtClean="0"/>
              <a:t>:  MESSAGE displayed to STDERR, program resumes.  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3337" y="1998616"/>
            <a:ext cx="8326958" cy="115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content of a file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" y="1683996"/>
            <a:ext cx="9061476" cy="181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2418"/>
            <a:ext cx="8878672" cy="3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5811" y="4442209"/>
            <a:ext cx="62198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95987" y="2688535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../data/</a:t>
            </a:r>
            <a:r>
              <a:rPr lang="en-US" dirty="0" err="1" smtClean="0">
                <a:solidFill>
                  <a:srgbClr val="FF0000"/>
                </a:solidFill>
              </a:rPr>
              <a:t>At_proteins.fasta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2929"/>
            <a:ext cx="8647081" cy="253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55" y="3841412"/>
            <a:ext cx="8603443" cy="65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 whole file using while()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98" y="1446446"/>
            <a:ext cx="8790214" cy="2030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Write text to a new file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098" y="1571297"/>
            <a:ext cx="8647386" cy="1998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opendir</a:t>
            </a:r>
            <a:r>
              <a:rPr lang="en-IN" dirty="0" smtClean="0"/>
              <a:t>() : open folder as a stream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</a:t>
            </a:r>
            <a:r>
              <a:rPr lang="en-IN" dirty="0" err="1" smtClean="0"/>
              <a:t>opendir</a:t>
            </a:r>
            <a:r>
              <a:rPr lang="en-IN" dirty="0" smtClean="0"/>
              <a:t> DIRHANDLE, "/path/</a:t>
            </a:r>
            <a:r>
              <a:rPr lang="en-IN" dirty="0" err="1" smtClean="0"/>
              <a:t>dirname</a:t>
            </a:r>
            <a:r>
              <a:rPr lang="en-IN" dirty="0" smtClean="0"/>
              <a:t>“</a:t>
            </a:r>
          </a:p>
          <a:p>
            <a:r>
              <a:rPr lang="en-GB" dirty="0" smtClean="0"/>
              <a:t>Similar as to file </a:t>
            </a:r>
            <a:r>
              <a:rPr lang="en-GB" b="1" dirty="0" smtClean="0"/>
              <a:t>open</a:t>
            </a:r>
          </a:p>
          <a:p>
            <a:r>
              <a:rPr lang="en-US" dirty="0" smtClean="0"/>
              <a:t>returns success (1) or failure (0) code</a:t>
            </a:r>
            <a:endParaRPr lang="en-US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208" y="2706043"/>
            <a:ext cx="8450665" cy="142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Learnig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What is a file handle</a:t>
            </a:r>
          </a:p>
          <a:p>
            <a:r>
              <a:rPr lang="pt-BR" dirty="0" smtClean="0"/>
              <a:t>How to open a file to read lines</a:t>
            </a:r>
          </a:p>
          <a:p>
            <a:r>
              <a:rPr lang="pt-BR" dirty="0" smtClean="0"/>
              <a:t>How to create a new file and write some information</a:t>
            </a:r>
          </a:p>
          <a:p>
            <a:r>
              <a:rPr lang="pt-BR" dirty="0" smtClean="0"/>
              <a:t>How to read an exisitng file and write information</a:t>
            </a:r>
          </a:p>
          <a:p>
            <a:r>
              <a:rPr lang="pt-BR" dirty="0" smtClean="0"/>
              <a:t>Parse a Bioinformatics data file</a:t>
            </a:r>
          </a:p>
          <a:p>
            <a:pPr lvl="1"/>
            <a:r>
              <a:rPr lang="pt-BR" dirty="0" smtClean="0"/>
              <a:t>FASTA</a:t>
            </a:r>
          </a:p>
          <a:p>
            <a:pPr lvl="1"/>
            <a:r>
              <a:rPr lang="pt-BR" dirty="0" smtClean="0"/>
              <a:t>FASTQ</a:t>
            </a:r>
          </a:p>
          <a:p>
            <a:pPr lvl="1"/>
            <a:r>
              <a:rPr lang="pt-BR" dirty="0" smtClean="0"/>
              <a:t>GFF</a:t>
            </a:r>
          </a:p>
          <a:p>
            <a:pPr lvl="1"/>
            <a:r>
              <a:rPr lang="pt-BR" smtClean="0"/>
              <a:t>Blast_output</a:t>
            </a: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readdir</a:t>
            </a:r>
            <a:r>
              <a:rPr lang="en-IN" dirty="0" smtClean="0"/>
              <a:t>() : list content of a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Syntaz</a:t>
            </a:r>
            <a:r>
              <a:rPr lang="en-IN" dirty="0" smtClean="0"/>
              <a:t>: </a:t>
            </a:r>
            <a:r>
              <a:rPr lang="en-IN" dirty="0" err="1" smtClean="0"/>
              <a:t>readdir</a:t>
            </a:r>
            <a:r>
              <a:rPr lang="en-IN" dirty="0" smtClean="0"/>
              <a:t> DIRHANDLE</a:t>
            </a:r>
          </a:p>
          <a:p>
            <a:pPr lvl="1"/>
            <a:r>
              <a:rPr lang="en-GB" dirty="0" smtClean="0"/>
              <a:t>returns an array containing all entries in a directory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143" y="2788530"/>
            <a:ext cx="9174143" cy="1029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Logical operators for files and directories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255713"/>
          <a:ext cx="4038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23241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File operators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-e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File or</a:t>
                      </a:r>
                      <a:r>
                        <a:rPr lang="en-IN" baseline="0" dirty="0" smtClean="0"/>
                        <a:t> DIR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-f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a file?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-d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 </a:t>
                      </a:r>
                      <a:r>
                        <a:rPr lang="en-IN" dirty="0" smtClean="0"/>
                        <a:t>is a DIR?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-s “</a:t>
                      </a:r>
                      <a:r>
                        <a:rPr lang="en-IN" i="1" dirty="0" smtClean="0"/>
                        <a:t>name</a:t>
                      </a:r>
                      <a:r>
                        <a:rPr lang="en-IN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non-zero size?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-r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readable?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-w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baseline="0" dirty="0" smtClean="0"/>
                        <a:t>is writable?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-x “name”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 smtClean="0"/>
                        <a:t>name </a:t>
                      </a:r>
                      <a:r>
                        <a:rPr lang="en-IN" dirty="0" smtClean="0"/>
                        <a:t>is executable?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2353" y="1020491"/>
            <a:ext cx="4514915" cy="39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More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unlink(FILE) : deletes the list of FILE(S)</a:t>
            </a:r>
            <a:endParaRPr lang="en-IN" dirty="0" smtClean="0"/>
          </a:p>
          <a:p>
            <a:r>
              <a:rPr lang="en-IN" dirty="0" err="1" smtClean="0"/>
              <a:t>mkdir</a:t>
            </a:r>
            <a:r>
              <a:rPr lang="en-IN" dirty="0" smtClean="0"/>
              <a:t>(DIR) : Creates a new DIR directory</a:t>
            </a:r>
            <a:endParaRPr lang="en-IN" dirty="0" smtClean="0"/>
          </a:p>
          <a:p>
            <a:r>
              <a:rPr lang="en-IN" dirty="0" err="1" smtClean="0"/>
              <a:t>chdir</a:t>
            </a:r>
            <a:r>
              <a:rPr lang="en-IN" dirty="0" smtClean="0"/>
              <a:t>(DIR)	: Change directory to DIR</a:t>
            </a:r>
            <a:endParaRPr lang="en-IN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Open a FASTA file and copy its content to another file. </a:t>
            </a:r>
          </a:p>
          <a:p>
            <a:r>
              <a:rPr lang="pt-BR" dirty="0" smtClean="0"/>
              <a:t>Open both of these files and concatenate the content of both files into a third file.</a:t>
            </a:r>
          </a:p>
          <a:p>
            <a:r>
              <a:rPr lang="pt-BR" dirty="0" smtClean="0"/>
              <a:t>Open FASTA file and store it as a hash. Ask user to enter an ID and script will output the corresponding sequence.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48426" y="211008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Reading and writing a file stored on disk is very essential for any computer program</a:t>
            </a:r>
          </a:p>
          <a:p>
            <a:r>
              <a:rPr lang="en-IN" dirty="0" smtClean="0"/>
              <a:t>Perl uses </a:t>
            </a:r>
            <a:r>
              <a:rPr lang="en-IN" b="1" dirty="0" err="1" smtClean="0"/>
              <a:t>Filehandles</a:t>
            </a:r>
            <a:r>
              <a:rPr lang="en-IN" dirty="0" smtClean="0"/>
              <a:t> to represent an opened file.</a:t>
            </a:r>
          </a:p>
          <a:p>
            <a:r>
              <a:rPr lang="en-IN" dirty="0" smtClean="0"/>
              <a:t>Files </a:t>
            </a:r>
            <a:r>
              <a:rPr lang="en-IN" dirty="0" smtClean="0"/>
              <a:t>and hardware can be represented as </a:t>
            </a:r>
            <a:r>
              <a:rPr lang="en-IN" dirty="0" err="1" smtClean="0"/>
              <a:t>filehandles</a:t>
            </a:r>
            <a:endParaRPr lang="en-IN" dirty="0" smtClean="0"/>
          </a:p>
          <a:p>
            <a:r>
              <a:rPr lang="en-IN" dirty="0" err="1" smtClean="0"/>
              <a:t>Filehandle</a:t>
            </a:r>
            <a:r>
              <a:rPr lang="en-IN" dirty="0" smtClean="0"/>
              <a:t> is also a data type in Perl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174" y="3319564"/>
            <a:ext cx="732472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STDIN, STDOUT and STDERR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predefined </a:t>
            </a:r>
            <a:r>
              <a:rPr lang="en-US" dirty="0" err="1" smtClean="0"/>
              <a:t>filehandles</a:t>
            </a:r>
            <a:r>
              <a:rPr lang="en-US" dirty="0" smtClean="0"/>
              <a:t> available for each program</a:t>
            </a:r>
          </a:p>
          <a:p>
            <a:r>
              <a:rPr lang="en-GB" b="1" dirty="0" smtClean="0"/>
              <a:t>STDIN or standard input</a:t>
            </a:r>
            <a:r>
              <a:rPr lang="en-GB" dirty="0" smtClean="0"/>
              <a:t> : </a:t>
            </a:r>
            <a:r>
              <a:rPr lang="en-GB" dirty="0" err="1" smtClean="0"/>
              <a:t>filehandle</a:t>
            </a:r>
            <a:r>
              <a:rPr lang="en-GB" dirty="0" smtClean="0"/>
              <a:t> from which keyboard inputs can be read.</a:t>
            </a:r>
          </a:p>
          <a:p>
            <a:r>
              <a:rPr lang="en-GB" b="1" dirty="0" smtClean="0"/>
              <a:t>STDOUT, or standard output </a:t>
            </a:r>
            <a:r>
              <a:rPr lang="en-GB" dirty="0" smtClean="0"/>
              <a:t>: send the output </a:t>
            </a:r>
            <a:r>
              <a:rPr lang="en-US" dirty="0" smtClean="0"/>
              <a:t>of your program (on screen by default)</a:t>
            </a:r>
            <a:endParaRPr lang="en-IN" dirty="0" smtClean="0"/>
          </a:p>
          <a:p>
            <a:r>
              <a:rPr lang="en-GB" b="1" dirty="0" smtClean="0"/>
              <a:t>STDERR, or standard error</a:t>
            </a:r>
            <a:r>
              <a:rPr lang="en-GB" dirty="0" smtClean="0"/>
              <a:t>: used for outputting warning or error messages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611" y="559645"/>
            <a:ext cx="8599856" cy="2971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open() : open a file as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“/path/to/file”</a:t>
            </a:r>
          </a:p>
          <a:p>
            <a:r>
              <a:rPr lang="en-GB" dirty="0" smtClean="0"/>
              <a:t>By convention, </a:t>
            </a:r>
            <a:r>
              <a:rPr lang="en-GB" dirty="0" err="1" smtClean="0"/>
              <a:t>filehandles</a:t>
            </a:r>
            <a:r>
              <a:rPr lang="en-GB" dirty="0" smtClean="0"/>
              <a:t> are in </a:t>
            </a:r>
            <a:r>
              <a:rPr lang="en-GB" b="1" dirty="0" smtClean="0"/>
              <a:t>all capital characters </a:t>
            </a:r>
            <a:r>
              <a:rPr lang="en-GB" dirty="0" smtClean="0"/>
              <a:t>to make them visually stand out from names</a:t>
            </a:r>
          </a:p>
          <a:p>
            <a:r>
              <a:rPr lang="en-GB" dirty="0" smtClean="0"/>
              <a:t>Returns 1 on successful, otherwise 0 if fails to open.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24364"/>
            <a:ext cx="9144000" cy="107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close() : close a file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end, when you have finished working with a </a:t>
            </a:r>
            <a:r>
              <a:rPr lang="en-GB" dirty="0" err="1" smtClean="0"/>
              <a:t>filehandle</a:t>
            </a:r>
            <a:r>
              <a:rPr lang="en-GB" dirty="0" smtClean="0"/>
              <a:t>, you should close()</a:t>
            </a:r>
          </a:p>
          <a:p>
            <a:r>
              <a:rPr lang="en-GB" dirty="0" smtClean="0"/>
              <a:t>Syntax: close FILEHANDLE;</a:t>
            </a:r>
          </a:p>
          <a:p>
            <a:r>
              <a:rPr lang="en-GB" dirty="0" smtClean="0"/>
              <a:t>The file will be closed automatically when program exits, or when </a:t>
            </a:r>
            <a:r>
              <a:rPr lang="en-US" dirty="0" smtClean="0"/>
              <a:t>the handle is reused</a:t>
            </a:r>
          </a:p>
          <a:p>
            <a:r>
              <a:rPr lang="en-GB" dirty="0" smtClean="0"/>
              <a:t>if the program crashes, the data </a:t>
            </a:r>
            <a:r>
              <a:rPr lang="en-US" dirty="0" smtClean="0"/>
              <a:t>may be lost</a:t>
            </a:r>
            <a:endParaRPr lang="en-GB" dirty="0" smtClean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4775"/>
            <a:ext cx="9191625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MODE of </a:t>
            </a:r>
            <a:r>
              <a:rPr lang="en-IN" dirty="0" err="1" smtClean="0"/>
              <a:t>filehandle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Syntax: open FILEHANDLE, “</a:t>
            </a:r>
            <a:r>
              <a:rPr lang="en-IN" dirty="0" smtClean="0">
                <a:solidFill>
                  <a:srgbClr val="FF0000"/>
                </a:solidFill>
              </a:rPr>
              <a:t>MODE </a:t>
            </a:r>
            <a:r>
              <a:rPr lang="en-IN" dirty="0" smtClean="0"/>
              <a:t>/path/to/file”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669" y="1867710"/>
            <a:ext cx="7661763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57424"/>
            <a:ext cx="9144000" cy="8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Left Arrow 5"/>
          <p:cNvSpPr/>
          <p:nvPr/>
        </p:nvSpPr>
        <p:spPr>
          <a:xfrm>
            <a:off x="5476352" y="2240782"/>
            <a:ext cx="874206" cy="36174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Default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Open </a:t>
            </a:r>
            <a:r>
              <a:rPr lang="en-IN" dirty="0" err="1" smtClean="0"/>
              <a:t>filehandle</a:t>
            </a:r>
            <a:r>
              <a:rPr lang="en-IN" dirty="0" smtClean="0"/>
              <a:t> to write data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If a file with same name exists : overwrites !!!</a:t>
            </a:r>
          </a:p>
          <a:p>
            <a:r>
              <a:rPr lang="en-IN" dirty="0" smtClean="0"/>
              <a:t>Otherwise : new file is created.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942" y="1746824"/>
            <a:ext cx="62293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254</TotalTime>
  <Words>620</Words>
  <Application>Microsoft Office PowerPoint</Application>
  <PresentationFormat>On-screen Show (16:9)</PresentationFormat>
  <Paragraphs>105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Clarity</vt:lpstr>
      <vt:lpstr>Parsing Bioinformatics files</vt:lpstr>
      <vt:lpstr>Learnig Objectives</vt:lpstr>
      <vt:lpstr>Filehandles</vt:lpstr>
      <vt:lpstr>STDIN, STDOUT and STDERR</vt:lpstr>
      <vt:lpstr>Slide 5</vt:lpstr>
      <vt:lpstr>open() : open a file as stream</vt:lpstr>
      <vt:lpstr>close() : close a file stream</vt:lpstr>
      <vt:lpstr>Define MODE of filehandle</vt:lpstr>
      <vt:lpstr>Common examples</vt:lpstr>
      <vt:lpstr>Common examples</vt:lpstr>
      <vt:lpstr>Check file open status</vt:lpstr>
      <vt:lpstr>Check file open status</vt:lpstr>
      <vt:lpstr>Open status in more compact form</vt:lpstr>
      <vt:lpstr>Read content of a file</vt:lpstr>
      <vt:lpstr>Slide 15</vt:lpstr>
      <vt:lpstr>Slide 16</vt:lpstr>
      <vt:lpstr>Read whole file using while()</vt:lpstr>
      <vt:lpstr>Write text to a new file</vt:lpstr>
      <vt:lpstr>opendir() : open folder as a stream</vt:lpstr>
      <vt:lpstr>readdir() : list content of a folder</vt:lpstr>
      <vt:lpstr>Logical operators for files and directories</vt:lpstr>
      <vt:lpstr>More functions </vt:lpstr>
      <vt:lpstr>Exercise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Kanhu Charan</dc:creator>
  <cp:lastModifiedBy>Windows User</cp:lastModifiedBy>
  <cp:revision>141</cp:revision>
  <dcterms:created xsi:type="dcterms:W3CDTF">2014-09-16T21:32:26Z</dcterms:created>
  <dcterms:modified xsi:type="dcterms:W3CDTF">2017-06-06T21:33:32Z</dcterms:modified>
</cp:coreProperties>
</file>