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9" r:id="rId6"/>
    <p:sldId id="257" r:id="rId7"/>
    <p:sldId id="258" r:id="rId8"/>
    <p:sldId id="276" r:id="rId9"/>
    <p:sldId id="269" r:id="rId10"/>
    <p:sldId id="260" r:id="rId11"/>
    <p:sldId id="261" r:id="rId12"/>
    <p:sldId id="280" r:id="rId13"/>
    <p:sldId id="270" r:id="rId14"/>
    <p:sldId id="278" r:id="rId15"/>
    <p:sldId id="282" r:id="rId16"/>
    <p:sldId id="266" r:id="rId17"/>
    <p:sldId id="267" r:id="rId18"/>
    <p:sldId id="274" r:id="rId19"/>
    <p:sldId id="268" r:id="rId20"/>
    <p:sldId id="271" r:id="rId21"/>
    <p:sldId id="273" r:id="rId22"/>
    <p:sldId id="275" r:id="rId23"/>
    <p:sldId id="283" r:id="rId24"/>
    <p:sldId id="279" r:id="rId25"/>
    <p:sldId id="277" r:id="rId26"/>
    <p:sldId id="262" r:id="rId27"/>
    <p:sldId id="27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June 07,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rlmonks.org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perldoc.perl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</a:t>
            </a:r>
            <a:r>
              <a:rPr lang="pt-BR" cap="none" dirty="0" smtClean="0">
                <a:solidFill>
                  <a:srgbClr val="00B0F0"/>
                </a:solidFill>
              </a:rPr>
              <a:t>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1" indent="-457200">
              <a:buNone/>
            </a:pP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hello_world.pl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883" y="2715065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chmod  755 SCRIPT.pl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./SCRIPT.pl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chmod  755 SCRIPT.pl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./SCRIPT.pl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56602" y="2841674"/>
            <a:ext cx="921434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65610" y="2853397"/>
            <a:ext cx="480646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4804" y="3298875"/>
            <a:ext cx="2370407" cy="369332"/>
          </a:xfrm>
          <a:prstGeom prst="wedgeRectCallout">
            <a:avLst>
              <a:gd name="adj1" fmla="val -131219"/>
              <a:gd name="adj2" fmla="val -61291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8724" y="2818229"/>
            <a:ext cx="3055036" cy="369332"/>
          </a:xfrm>
          <a:prstGeom prst="wedgeRectCallout">
            <a:avLst>
              <a:gd name="adj1" fmla="val -110088"/>
              <a:gd name="adj2" fmla="val -19392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to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script to see if it works</a:t>
            </a:r>
          </a:p>
          <a:p>
            <a:r>
              <a:rPr lang="en-IN" dirty="0" smtClean="0"/>
              <a:t>Typographical errors are common</a:t>
            </a:r>
          </a:p>
          <a:p>
            <a:pPr lvl="1"/>
            <a:r>
              <a:rPr lang="en-IN" dirty="0" smtClean="0"/>
              <a:t>Missing semi-colons</a:t>
            </a:r>
          </a:p>
          <a:p>
            <a:pPr lvl="1"/>
            <a:r>
              <a:rPr lang="en-IN" dirty="0" smtClean="0"/>
              <a:t>Closing parenthesis or curly braces</a:t>
            </a:r>
          </a:p>
          <a:p>
            <a:r>
              <a:rPr lang="en-IN" dirty="0" smtClean="0"/>
              <a:t>Perl errors include line numbers</a:t>
            </a:r>
          </a:p>
          <a:p>
            <a:pPr lvl="1"/>
            <a:r>
              <a:rPr lang="en-IN" dirty="0" smtClean="0"/>
              <a:t>Check before and after that line</a:t>
            </a:r>
          </a:p>
          <a:p>
            <a:r>
              <a:rPr lang="en-IN" dirty="0" smtClean="0"/>
              <a:t>Can learn more with practice</a:t>
            </a:r>
          </a:p>
          <a:p>
            <a:r>
              <a:rPr lang="en-IN" dirty="0" smtClean="0"/>
              <a:t> GIGO : logical errors needs careful testing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Enable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Helps to avoid a number of common programming mistakes</a:t>
            </a:r>
          </a:p>
          <a:p>
            <a:r>
              <a:rPr lang="en-US" dirty="0" smtClean="0"/>
              <a:t> lots of run-time warnings that in many cases indicate some kind of a problem or a potential 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59" y="1272982"/>
            <a:ext cx="59817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67618" y="4593102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(Cross-platform </a:t>
            </a:r>
            <a:r>
              <a:rPr lang="pt-BR" dirty="0" smtClean="0"/>
              <a:t>issues : unix to windows and </a:t>
            </a:r>
            <a:r>
              <a:rPr lang="pt-BR" i="1" dirty="0" smtClean="0"/>
              <a:t>vice </a:t>
            </a:r>
            <a:r>
              <a:rPr lang="pt-BR" i="1" smtClean="0"/>
              <a:t>versa</a:t>
            </a:r>
            <a:r>
              <a:rPr lang="pt-BR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79" y="1259058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80893" y="18569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perl –e ‘ CODE GOES HERE’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pPr lvl="1"/>
            <a:r>
              <a:rPr lang="pt-BR" dirty="0" smtClean="0"/>
              <a:t>Say hello to Perl</a:t>
            </a:r>
          </a:p>
          <a:p>
            <a:r>
              <a:rPr lang="pt-BR" dirty="0" smtClean="0"/>
              <a:t>Execute the Perl script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Linux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“Hello world”- </a:t>
            </a:r>
            <a:r>
              <a:rPr lang="pt-BR" dirty="0" smtClean="0"/>
              <a:t>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the quotation marks </a:t>
            </a:r>
          </a:p>
          <a:p>
            <a:pPr lvl="1"/>
            <a:r>
              <a:rPr lang="pt-BR" dirty="0" smtClean="0"/>
              <a:t>Windows : double quote  (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“”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Unix : Single quote (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‘’</a:t>
            </a:r>
            <a:r>
              <a:rPr lang="pt-BR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i="1" dirty="0" smtClean="0"/>
              <a:t>Syntax:</a:t>
            </a:r>
            <a:r>
              <a:rPr lang="pt-BR" i="1" dirty="0" smtClean="0"/>
              <a:t> print “message to dispay on OUTPUT screen”</a:t>
            </a:r>
          </a:p>
          <a:p>
            <a:pPr lvl="1"/>
            <a:r>
              <a:rPr lang="pt-BR" dirty="0" smtClean="0"/>
              <a:t>Quotes	: single and double quotes</a:t>
            </a:r>
          </a:p>
          <a:p>
            <a:pPr lvl="1"/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pPr lvl="1"/>
            <a:r>
              <a:rPr lang="pt-BR" dirty="0" smtClean="0"/>
              <a:t>\n	: new line character</a:t>
            </a:r>
          </a:p>
          <a:p>
            <a:pPr lvl="1"/>
            <a:r>
              <a:rPr lang="pt-BR" dirty="0" smtClean="0"/>
              <a:t>\t 	: tab character</a:t>
            </a:r>
          </a:p>
          <a:p>
            <a:pPr lvl="1"/>
            <a:r>
              <a:rPr lang="pt-BR" dirty="0" smtClean="0"/>
              <a:t>\a	: beep audio (only 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33479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I change the program mean while it is executing?</a:t>
            </a:r>
          </a:p>
          <a:p>
            <a:pPr lvl="1"/>
            <a:r>
              <a:rPr lang="pt-BR" dirty="0" smtClean="0"/>
              <a:t>No</a:t>
            </a:r>
          </a:p>
          <a:p>
            <a:r>
              <a:rPr lang="pt-BR" dirty="0" smtClean="0"/>
              <a:t>I wrote the Perl script on Ubuntu, will it work on Windows?</a:t>
            </a:r>
          </a:p>
          <a:p>
            <a:pPr lvl="1"/>
            <a:r>
              <a:rPr lang="pt-BR" dirty="0" smtClean="0"/>
              <a:t>Yes, if it is not executing any OS based commands</a:t>
            </a:r>
          </a:p>
          <a:p>
            <a:r>
              <a:rPr lang="pt-BR" dirty="0" smtClean="0"/>
              <a:t>How can I stop a script in the middle of its execution?</a:t>
            </a:r>
          </a:p>
          <a:p>
            <a:pPr lvl="1"/>
            <a:r>
              <a:rPr lang="pt-BR" dirty="0" smtClean="0"/>
              <a:t>Ctrl+c</a:t>
            </a:r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about it.</a:t>
            </a:r>
          </a:p>
          <a:p>
            <a:r>
              <a:rPr lang="en-GB" dirty="0" smtClean="0"/>
              <a:t>Stack Overflow (</a:t>
            </a:r>
            <a:r>
              <a:rPr lang="en-GB" dirty="0" smtClean="0">
                <a:hlinkClick r:id="rId2"/>
              </a:rPr>
              <a:t>http://stackoverflow.com</a:t>
            </a:r>
            <a:r>
              <a:rPr lang="en-GB" dirty="0" smtClean="0"/>
              <a:t>) a generic forum for programmers.</a:t>
            </a:r>
          </a:p>
          <a:p>
            <a:r>
              <a:rPr lang="en-US" dirty="0" smtClean="0">
                <a:hlinkClick r:id="rId3"/>
              </a:rPr>
              <a:t>http://perlmonks.org/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http://perldoc.perl.org</a:t>
            </a:r>
            <a:r>
              <a:rPr lang="en-US" dirty="0" smtClean="0"/>
              <a:t> (Perl functions)</a:t>
            </a:r>
          </a:p>
          <a:p>
            <a:r>
              <a:rPr lang="en-IN" dirty="0" smtClean="0"/>
              <a:t>Ask a friend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3640" y="3599133"/>
            <a:ext cx="3486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motto: TMTOWTDI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</a:t>
            </a:r>
            <a:r>
              <a:rPr lang="en-US" dirty="0" smtClean="0"/>
              <a:t>here's </a:t>
            </a:r>
            <a:r>
              <a:rPr lang="en-US" u="sng" dirty="0" smtClean="0"/>
              <a:t>m</a:t>
            </a:r>
            <a:r>
              <a:rPr lang="en-US" dirty="0" smtClean="0"/>
              <a:t>ore </a:t>
            </a:r>
            <a:r>
              <a:rPr lang="en-US" u="sng" dirty="0" smtClean="0"/>
              <a:t>t</a:t>
            </a:r>
            <a:r>
              <a:rPr lang="en-US" dirty="0" smtClean="0"/>
              <a:t>han </a:t>
            </a:r>
            <a:r>
              <a:rPr lang="en-US" u="sng" dirty="0" smtClean="0"/>
              <a:t>o</a:t>
            </a:r>
            <a:r>
              <a:rPr lang="en-US" dirty="0" smtClean="0"/>
              <a:t>ne </a:t>
            </a:r>
            <a:r>
              <a:rPr lang="en-US" u="sng" dirty="0" smtClean="0"/>
              <a:t>w</a:t>
            </a:r>
            <a:r>
              <a:rPr lang="en-US" dirty="0" smtClean="0"/>
              <a:t>ay </a:t>
            </a:r>
            <a:r>
              <a:rPr lang="en-US" u="sng" dirty="0" smtClean="0"/>
              <a:t>t</a:t>
            </a:r>
            <a:r>
              <a:rPr lang="en-US" dirty="0" smtClean="0"/>
              <a:t>o </a:t>
            </a:r>
            <a:r>
              <a:rPr lang="en-US" u="sng" dirty="0" smtClean="0"/>
              <a:t>d</a:t>
            </a:r>
            <a:r>
              <a:rPr lang="en-US" dirty="0" smtClean="0"/>
              <a:t>o </a:t>
            </a:r>
            <a:r>
              <a:rPr lang="en-US" u="sng" dirty="0" smtClean="0"/>
              <a:t>i</a:t>
            </a:r>
            <a:r>
              <a:rPr lang="en-US" dirty="0" smtClean="0"/>
              <a:t>t</a:t>
            </a:r>
          </a:p>
          <a:p>
            <a:r>
              <a:rPr lang="en-US" dirty="0" smtClean="0"/>
              <a:t>pronounced </a:t>
            </a:r>
            <a:r>
              <a:rPr lang="en-US" b="1" i="1" dirty="0" smtClean="0"/>
              <a:t>Tim Toady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544" y="372794"/>
            <a:ext cx="644256" cy="14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:\Work\CourseWork\Semester-3\Teaching\bioinfo-PERL-course\PPTs\sm_perl_id_bk_w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653" y="562342"/>
            <a:ext cx="1167984" cy="11679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78" y="2319045"/>
            <a:ext cx="8730114" cy="26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 OS	: mostly comes in-built </a:t>
            </a:r>
          </a:p>
          <a:p>
            <a:pPr lvl="1"/>
            <a:r>
              <a:rPr lang="pt-BR" dirty="0" smtClean="0"/>
              <a:t>Mac OS	: in-built</a:t>
            </a:r>
          </a:p>
          <a:p>
            <a:pPr lvl="1"/>
            <a:r>
              <a:rPr lang="pt-BR" dirty="0" smtClean="0"/>
              <a:t>Windows OS 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Ubuntu (Alt+ctrl+T) : open terminal</a:t>
            </a:r>
          </a:p>
          <a:p>
            <a:pPr lvl="1"/>
            <a:r>
              <a:rPr lang="pt-BR" dirty="0" smtClean="0"/>
              <a:t>Windows (key+R, type cmd, press Enter): DOS prompt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733601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736529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</a:t>
            </a:r>
            <a:r>
              <a:rPr lang="pt-BR" dirty="0" smtClean="0">
                <a:solidFill>
                  <a:srgbClr val="FF0000"/>
                </a:solidFill>
              </a:rPr>
              <a:t>*.pl   </a:t>
            </a:r>
            <a:r>
              <a:rPr lang="pt-BR" dirty="0" smtClean="0"/>
              <a:t>)</a:t>
            </a:r>
          </a:p>
          <a:p>
            <a:r>
              <a:rPr lang="pt-BR" dirty="0" smtClean="0"/>
              <a:t>Write the following: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file is called a </a:t>
            </a:r>
            <a:r>
              <a:rPr lang="pt-BR" b="1" dirty="0" smtClean="0"/>
              <a:t>source code</a:t>
            </a:r>
            <a:r>
              <a:rPr lang="pt-BR" dirty="0" smtClean="0"/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28" y="2489690"/>
            <a:ext cx="8150241" cy="185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489980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7532</TotalTime>
  <Words>587</Words>
  <Application>Microsoft Office PowerPoint</Application>
  <PresentationFormat>On-screen Show (16:9)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Getting started with Perl</vt:lpstr>
      <vt:lpstr>Learning objectives</vt:lpstr>
      <vt:lpstr>Requirements</vt:lpstr>
      <vt:lpstr>PERL installation</vt:lpstr>
      <vt:lpstr>Install PERL on Windows OS</vt:lpstr>
      <vt:lpstr>Fine tune the text editor </vt:lpstr>
      <vt:lpstr>Write first script</vt:lpstr>
      <vt:lpstr>Write first script</vt:lpstr>
      <vt:lpstr>Write first script</vt:lpstr>
      <vt:lpstr>Execute the script on Windows</vt:lpstr>
      <vt:lpstr>Run on Linux </vt:lpstr>
      <vt:lpstr>Run on Linux </vt:lpstr>
      <vt:lpstr>Run on Mac</vt:lpstr>
      <vt:lpstr>Error messages</vt:lpstr>
      <vt:lpstr>Enable warnings</vt:lpstr>
      <vt:lpstr>Programming cycle</vt:lpstr>
      <vt:lpstr>End-Of-Line (Windows vs Unix)</vt:lpstr>
      <vt:lpstr>End-Of-Line (Windows vs Unix)</vt:lpstr>
      <vt:lpstr>Write and execute from terminal</vt:lpstr>
      <vt:lpstr>“Hello world”- One liner</vt:lpstr>
      <vt:lpstr>print function</vt:lpstr>
      <vt:lpstr>Examples</vt:lpstr>
      <vt:lpstr>FAQs</vt:lpstr>
      <vt:lpstr>Getting help</vt:lpstr>
      <vt:lpstr>Perl motto: TMTOWTDI</vt:lpstr>
      <vt:lpstr>Slide 26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281</cp:revision>
  <dcterms:created xsi:type="dcterms:W3CDTF">2014-09-16T21:32:26Z</dcterms:created>
  <dcterms:modified xsi:type="dcterms:W3CDTF">2017-06-07T12:59:11Z</dcterms:modified>
</cp:coreProperties>
</file>