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8" r:id="rId10"/>
    <p:sldId id="264" r:id="rId11"/>
    <p:sldId id="266" r:id="rId12"/>
    <p:sldId id="265" r:id="rId13"/>
    <p:sldId id="267" r:id="rId14"/>
    <p:sldId id="269" r:id="rId15"/>
    <p:sldId id="270" r:id="rId16"/>
    <p:sldId id="272" r:id="rId17"/>
    <p:sldId id="273" r:id="rId18"/>
    <p:sldId id="274" r:id="rId19"/>
    <p:sldId id="279" r:id="rId20"/>
    <p:sldId id="280" r:id="rId21"/>
    <p:sldId id="275" r:id="rId22"/>
    <p:sldId id="276" r:id="rId23"/>
    <p:sldId id="278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Conditional and loop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 conditions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14" y="1235365"/>
            <a:ext cx="4613497" cy="36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755" y="1412045"/>
            <a:ext cx="4431245" cy="328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Compound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more than one condition in an if </a:t>
            </a:r>
            <a:r>
              <a:rPr lang="en-US" dirty="0" smtClean="0"/>
              <a:t>statement</a:t>
            </a:r>
          </a:p>
          <a:p>
            <a:r>
              <a:rPr lang="pt-BR" dirty="0" smtClean="0"/>
              <a:t>Use operators : and (&amp;&amp;) , or (||)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516"/>
            <a:ext cx="4847857" cy="189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099" y="3982697"/>
            <a:ext cx="6268901" cy="91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47" y="676275"/>
            <a:ext cx="8867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Condition on hash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543" y="1181219"/>
            <a:ext cx="5491309" cy="38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30" y="1554920"/>
            <a:ext cx="25812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 $hash{key}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Irrespective of the value.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847850"/>
            <a:ext cx="7267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Bioinfo example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Iterating over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for()</a:t>
            </a:r>
          </a:p>
          <a:p>
            <a:r>
              <a:rPr lang="pt-BR" dirty="0" smtClean="0"/>
              <a:t>foreach()</a:t>
            </a:r>
          </a:p>
          <a:p>
            <a:r>
              <a:rPr lang="pt-BR" dirty="0" smtClean="0"/>
              <a:t>while()</a:t>
            </a:r>
          </a:p>
          <a:p>
            <a:endParaRPr lang="en-US" dirty="0"/>
          </a:p>
        </p:txBody>
      </p:sp>
      <p:pic>
        <p:nvPicPr>
          <p:cNvPr id="11267" name="Picture 3" descr="Z:\UbuntuShared\exit-controlled-loo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570" y="1193189"/>
            <a:ext cx="2365228" cy="3681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while()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simplest kind of loop is the while loop</a:t>
            </a:r>
            <a:r>
              <a:rPr lang="en-US" dirty="0" smtClean="0"/>
              <a:t>.</a:t>
            </a:r>
          </a:p>
          <a:p>
            <a:pPr lvl="1"/>
            <a:r>
              <a:rPr lang="pt-BR" dirty="0" smtClean="0"/>
              <a:t>A condition</a:t>
            </a:r>
          </a:p>
          <a:p>
            <a:pPr lvl="1"/>
            <a:r>
              <a:rPr lang="pt-BR" dirty="0" smtClean="0"/>
              <a:t>Code block</a:t>
            </a:r>
          </a:p>
          <a:p>
            <a:r>
              <a:rPr lang="pt-BR" dirty="0" smtClean="0"/>
              <a:t>Run till condition returns </a:t>
            </a:r>
            <a:r>
              <a:rPr lang="pt-BR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930" y="2914650"/>
            <a:ext cx="67151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foreach()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Iterate through </a:t>
            </a:r>
            <a:r>
              <a:rPr lang="en-US" dirty="0" smtClean="0"/>
              <a:t>a list of values </a:t>
            </a:r>
            <a:r>
              <a:rPr lang="en-US" dirty="0" smtClean="0"/>
              <a:t>(or an array)</a:t>
            </a:r>
          </a:p>
          <a:p>
            <a:r>
              <a:rPr lang="en-US" dirty="0" smtClean="0"/>
              <a:t>Code-block </a:t>
            </a:r>
            <a:r>
              <a:rPr lang="en-US" dirty="0" smtClean="0"/>
              <a:t>which will be run once for </a:t>
            </a:r>
            <a:r>
              <a:rPr lang="en-US" dirty="0" smtClean="0"/>
              <a:t>each value in </a:t>
            </a:r>
            <a:r>
              <a:rPr lang="en-US" dirty="0" smtClean="0"/>
              <a:t>the list supplied </a:t>
            </a:r>
            <a:endParaRPr lang="en-US" dirty="0" smtClean="0"/>
          </a:p>
          <a:p>
            <a:r>
              <a:rPr lang="pt-BR" dirty="0" smtClean="0"/>
              <a:t>The accessed value will be returned to a variable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If no variable is provided it will be stored as </a:t>
            </a:r>
            <a:r>
              <a:rPr lang="pt-BR" b="1" dirty="0" smtClean="0">
                <a:solidFill>
                  <a:srgbClr val="FF0000"/>
                </a:solidFill>
              </a:rPr>
              <a:t>$_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47" y="3077162"/>
            <a:ext cx="7239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 through array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75" y="1643504"/>
            <a:ext cx="8866384" cy="31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Use conditional statements</a:t>
            </a:r>
          </a:p>
          <a:p>
            <a:pPr lvl="1"/>
            <a:r>
              <a:rPr lang="pt-BR" dirty="0" smtClean="0"/>
              <a:t>if() ... else() statements</a:t>
            </a:r>
          </a:p>
          <a:p>
            <a:pPr lvl="1"/>
            <a:r>
              <a:rPr lang="pt-BR" dirty="0" smtClean="0"/>
              <a:t>Nested if()</a:t>
            </a:r>
          </a:p>
          <a:p>
            <a:pPr lvl="1"/>
            <a:r>
              <a:rPr lang="pt-BR" dirty="0" smtClean="0"/>
              <a:t>unless()</a:t>
            </a:r>
          </a:p>
          <a:p>
            <a:r>
              <a:rPr lang="pt-BR" dirty="0" smtClean="0"/>
              <a:t>Iternative flow of control</a:t>
            </a:r>
          </a:p>
          <a:p>
            <a:pPr lvl="1"/>
            <a:r>
              <a:rPr lang="pt-BR" dirty="0" smtClean="0"/>
              <a:t>goto statements</a:t>
            </a:r>
          </a:p>
          <a:p>
            <a:pPr lvl="1"/>
            <a:r>
              <a:rPr lang="pt-BR" dirty="0" smtClean="0"/>
              <a:t>for(), foreach()</a:t>
            </a:r>
          </a:p>
          <a:p>
            <a:pPr lvl="1"/>
            <a:r>
              <a:rPr lang="pt-BR" dirty="0" smtClean="0"/>
              <a:t>while()</a:t>
            </a:r>
          </a:p>
          <a:p>
            <a:pPr lvl="1"/>
            <a:r>
              <a:rPr lang="pt-BR" dirty="0" smtClean="0"/>
              <a:t>until()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interrupt a loop</a:t>
            </a:r>
          </a:p>
          <a:p>
            <a:pPr lvl="1"/>
            <a:r>
              <a:rPr lang="pt-BR" dirty="0" smtClean="0"/>
              <a:t>last()</a:t>
            </a:r>
          </a:p>
          <a:p>
            <a:pPr lvl="1"/>
            <a:r>
              <a:rPr lang="pt-BR" dirty="0" smtClean="0"/>
              <a:t>next()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 through hash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719" y="1797001"/>
            <a:ext cx="79057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for()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for() </a:t>
            </a:r>
            <a:r>
              <a:rPr lang="en-US" dirty="0" smtClean="0"/>
              <a:t>is just an alias for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lvl="1"/>
            <a:r>
              <a:rPr lang="pt-BR" sz="2400" dirty="0" smtClean="0"/>
              <a:t>A primitive </a:t>
            </a:r>
            <a:r>
              <a:rPr lang="pt-BR" sz="2400" dirty="0" smtClean="0"/>
              <a:t>form, like C.</a:t>
            </a:r>
          </a:p>
          <a:p>
            <a:pPr lvl="1"/>
            <a:r>
              <a:rPr lang="pt-BR" sz="2400" dirty="0" smtClean="0"/>
              <a:t>As use similar like foreach()</a:t>
            </a:r>
          </a:p>
          <a:p>
            <a:pPr lvl="1"/>
            <a:endParaRPr lang="pt-BR" sz="2400" dirty="0" smtClean="0"/>
          </a:p>
          <a:p>
            <a:pPr lvl="1">
              <a:buNone/>
            </a:pPr>
            <a:r>
              <a:rPr lang="pt-BR" sz="2400" dirty="0" smtClean="0"/>
              <a:t>for (</a:t>
            </a:r>
            <a:r>
              <a:rPr lang="pt-BR" sz="2400" dirty="0" smtClean="0">
                <a:solidFill>
                  <a:schemeClr val="tx2"/>
                </a:solidFill>
              </a:rPr>
              <a:t>initialise</a:t>
            </a:r>
            <a:r>
              <a:rPr lang="pt-BR" sz="2400" dirty="0" smtClean="0"/>
              <a:t>; </a:t>
            </a:r>
            <a:r>
              <a:rPr lang="pt-BR" sz="2400" b="1" dirty="0" smtClean="0"/>
              <a:t>condition</a:t>
            </a:r>
            <a:r>
              <a:rPr lang="pt-BR" sz="2400" dirty="0" smtClean="0"/>
              <a:t>; </a:t>
            </a:r>
            <a:r>
              <a:rPr lang="pt-BR" sz="2400" i="1" dirty="0" smtClean="0">
                <a:solidFill>
                  <a:srgbClr val="7030A0"/>
                </a:solidFill>
              </a:rPr>
              <a:t>continuation</a:t>
            </a:r>
            <a:r>
              <a:rPr lang="pt-BR" sz="2400" dirty="0" smtClean="0"/>
              <a:t>)</a:t>
            </a:r>
          </a:p>
          <a:p>
            <a:pPr lvl="1">
              <a:buNone/>
            </a:pPr>
            <a:r>
              <a:rPr lang="pt-BR" sz="2400" dirty="0" smtClean="0"/>
              <a:t>{</a:t>
            </a:r>
          </a:p>
          <a:p>
            <a:pPr lvl="1">
              <a:buNone/>
            </a:pPr>
            <a:r>
              <a:rPr lang="pt-BR" sz="2400" dirty="0" smtClean="0"/>
              <a:t>		# </a:t>
            </a:r>
            <a:r>
              <a:rPr lang="pt-BR" sz="2400" dirty="0" smtClean="0"/>
              <a:t>loop body</a:t>
            </a:r>
          </a:p>
          <a:p>
            <a:pPr lvl="1">
              <a:buNone/>
            </a:pPr>
            <a:r>
              <a:rPr lang="pt-BR" sz="2400" dirty="0" smtClean="0"/>
              <a:t>}</a:t>
            </a:r>
            <a:endParaRPr lang="pt-BR" sz="24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Nested for() loops</a:t>
            </a:r>
            <a:endParaRPr lang="pt-BR" dirty="0" smtClean="0"/>
          </a:p>
          <a:p>
            <a:r>
              <a:rPr lang="pt-BR" dirty="0" smtClean="0"/>
              <a:t>A loop with in another loop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Bioinfo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Code 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code block consists of on eor more statements</a:t>
            </a:r>
          </a:p>
          <a:p>
            <a:r>
              <a:rPr lang="pt-BR" dirty="0" smtClean="0"/>
              <a:t>In Perl code-blocks are enclosed by a pair of curly brackets </a:t>
            </a:r>
            <a:r>
              <a:rPr lang="pt-BR" b="1" dirty="0" smtClean="0">
                <a:solidFill>
                  <a:srgbClr val="FF0000"/>
                </a:solidFill>
              </a:rPr>
              <a:t>{  </a:t>
            </a:r>
            <a:r>
              <a:rPr lang="pt-BR" b="1" i="1" dirty="0" smtClean="0"/>
              <a:t>STATEMENTS</a:t>
            </a:r>
            <a:r>
              <a:rPr lang="pt-BR" b="1" dirty="0" smtClean="0"/>
              <a:t>...</a:t>
            </a:r>
            <a:r>
              <a:rPr lang="pt-BR" b="1" dirty="0" smtClean="0">
                <a:solidFill>
                  <a:srgbClr val="FF0000"/>
                </a:solidFill>
              </a:rPr>
              <a:t>  }</a:t>
            </a:r>
          </a:p>
          <a:p>
            <a:r>
              <a:rPr lang="pt-BR" dirty="0" smtClean="0"/>
              <a:t>They create a separate </a:t>
            </a:r>
            <a:r>
              <a:rPr lang="pt-BR" b="1" dirty="0" smtClean="0"/>
              <a:t>enviornment</a:t>
            </a:r>
            <a:r>
              <a:rPr lang="pt-BR" dirty="0" smtClean="0"/>
              <a:t> for the variables</a:t>
            </a:r>
          </a:p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877" y="2962568"/>
            <a:ext cx="5110821" cy="198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Conditional statements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322" y="1309321"/>
            <a:ext cx="5752440" cy="36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What is truth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smtClean="0"/>
              <a:t>statements get </a:t>
            </a:r>
            <a:r>
              <a:rPr lang="en-US" dirty="0" smtClean="0"/>
              <a:t>executed based on whether they are "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".</a:t>
            </a:r>
          </a:p>
          <a:p>
            <a:r>
              <a:rPr lang="pt-BR" dirty="0" smtClean="0"/>
              <a:t>Unlike other languages (e.g. R), Perl does not have boolean variable type. (TRUE/FALSE)</a:t>
            </a:r>
          </a:p>
          <a:p>
            <a:r>
              <a:rPr lang="pt-BR" dirty="0" smtClean="0"/>
              <a:t>What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pt-BR" dirty="0" smtClean="0"/>
              <a:t>undef : undeclared scalar</a:t>
            </a:r>
          </a:p>
          <a:p>
            <a:pPr lvl="1"/>
            <a:r>
              <a:rPr lang="pt-BR" dirty="0" smtClean="0"/>
              <a:t>“”	   : empty string </a:t>
            </a:r>
          </a:p>
          <a:p>
            <a:pPr lvl="1"/>
            <a:r>
              <a:rPr lang="pt-BR" dirty="0" smtClean="0"/>
              <a:t>0	   : Numeric value zero.</a:t>
            </a:r>
          </a:p>
          <a:p>
            <a:r>
              <a:rPr lang="pt-BR" dirty="0" smtClean="0"/>
              <a:t>Everyother value is considered as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04" y="311660"/>
            <a:ext cx="7032820" cy="48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Making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Comparing </a:t>
            </a:r>
            <a:r>
              <a:rPr lang="en-US" b="1" dirty="0" smtClean="0"/>
              <a:t>Numbers</a:t>
            </a:r>
            <a:r>
              <a:rPr lang="en-US" dirty="0" smtClean="0"/>
              <a:t>: The simplest type of comparisons to make are </a:t>
            </a:r>
            <a:r>
              <a:rPr lang="en-US" dirty="0" smtClean="0"/>
              <a:t>numerical comparisons.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8584" y="2248975"/>
          <a:ext cx="46798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2763"/>
                <a:gridCol w="35170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$x &gt;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Is X is greater than Y?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$x &lt;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Is X is less than Y?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$x &gt;=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Is X is </a:t>
                      </a:r>
                      <a:r>
                        <a:rPr lang="pt-BR" dirty="0" smtClean="0"/>
                        <a:t>greater or equals to Y</a:t>
                      </a:r>
                      <a:r>
                        <a:rPr lang="pt-BR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$x &lt;=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Is X is less </a:t>
                      </a:r>
                      <a:r>
                        <a:rPr lang="pt-BR" dirty="0" smtClean="0"/>
                        <a:t>or equals to Y</a:t>
                      </a:r>
                      <a:r>
                        <a:rPr lang="pt-BR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813" y="2514454"/>
            <a:ext cx="3725374" cy="24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based on </a:t>
            </a:r>
            <a:r>
              <a:rPr lang="en-US" dirty="0" smtClean="0"/>
              <a:t>their alphabetical order</a:t>
            </a:r>
          </a:p>
          <a:p>
            <a:r>
              <a:rPr lang="pt-BR" dirty="0" smtClean="0"/>
              <a:t>Uses string comparison operators (lt, gt, ne, le, ge)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38" y="2295553"/>
            <a:ext cx="6230963" cy="284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if ... 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 optional block of </a:t>
            </a:r>
            <a:r>
              <a:rPr lang="pt-BR" b="1" dirty="0" smtClean="0"/>
              <a:t>else{} block </a:t>
            </a:r>
            <a:r>
              <a:rPr lang="pt-BR" dirty="0" smtClean="0"/>
              <a:t>can be added next to </a:t>
            </a:r>
            <a:r>
              <a:rPr lang="pt-BR" b="1" dirty="0" smtClean="0"/>
              <a:t>if block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Executed when if condition is NOT satisfied.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474" y="2392827"/>
            <a:ext cx="5991756" cy="263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244</TotalTime>
  <Words>411</Words>
  <Application>Microsoft Office PowerPoint</Application>
  <PresentationFormat>On-screen Show (16:9)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Conditional and loop structure</vt:lpstr>
      <vt:lpstr>Learning objectives</vt:lpstr>
      <vt:lpstr>Code Block</vt:lpstr>
      <vt:lpstr>Conditional statements</vt:lpstr>
      <vt:lpstr>What is truth</vt:lpstr>
      <vt:lpstr>Slide 6</vt:lpstr>
      <vt:lpstr>Making comparisons</vt:lpstr>
      <vt:lpstr>String comparison</vt:lpstr>
      <vt:lpstr>if ... else </vt:lpstr>
      <vt:lpstr>Complex conditions</vt:lpstr>
      <vt:lpstr>Compound conditions </vt:lpstr>
      <vt:lpstr>Slide 12</vt:lpstr>
      <vt:lpstr>Condition on hash</vt:lpstr>
      <vt:lpstr>exists $hash{key}</vt:lpstr>
      <vt:lpstr>Bioinfo example</vt:lpstr>
      <vt:lpstr>Iterating over statements</vt:lpstr>
      <vt:lpstr>while() loops</vt:lpstr>
      <vt:lpstr>foreach() loop</vt:lpstr>
      <vt:lpstr>Move through array</vt:lpstr>
      <vt:lpstr>Move through hash</vt:lpstr>
      <vt:lpstr>for() loop</vt:lpstr>
      <vt:lpstr>Complex loops</vt:lpstr>
      <vt:lpstr>Bioinfo example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126</cp:revision>
  <dcterms:created xsi:type="dcterms:W3CDTF">2014-09-16T21:32:26Z</dcterms:created>
  <dcterms:modified xsi:type="dcterms:W3CDTF">2017-05-30T21:24:56Z</dcterms:modified>
</cp:coreProperties>
</file>