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7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May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May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File formats in Bioinformatics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Bioinformatics Data formats</a:t>
            </a:r>
          </a:p>
          <a:p>
            <a:pPr lvl="1"/>
            <a:r>
              <a:rPr lang="pt-BR" dirty="0" smtClean="0"/>
              <a:t>FASTA</a:t>
            </a:r>
          </a:p>
          <a:p>
            <a:pPr lvl="1"/>
            <a:r>
              <a:rPr lang="pt-BR" dirty="0" smtClean="0"/>
              <a:t>FASTQ</a:t>
            </a:r>
          </a:p>
          <a:p>
            <a:pPr lvl="1"/>
            <a:r>
              <a:rPr lang="pt-BR" dirty="0" smtClean="0"/>
              <a:t>GFF3</a:t>
            </a:r>
          </a:p>
          <a:p>
            <a:pPr lvl="1"/>
            <a:r>
              <a:rPr lang="pt-BR" dirty="0" smtClean="0"/>
              <a:t>VCF</a:t>
            </a:r>
          </a:p>
          <a:p>
            <a:pPr lvl="1"/>
            <a:r>
              <a:rPr lang="pt-BR" smtClean="0"/>
              <a:t>SAM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103</TotalTime>
  <Words>14</Words>
  <Application>Microsoft Office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File formats in Bioinformatics</vt:lpstr>
      <vt:lpstr>Learning Objectives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28</cp:revision>
  <dcterms:created xsi:type="dcterms:W3CDTF">2014-09-16T21:32:26Z</dcterms:created>
  <dcterms:modified xsi:type="dcterms:W3CDTF">2017-05-30T21:41:43Z</dcterms:modified>
</cp:coreProperties>
</file>