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Parsing Bioinformatics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What is a file handle</a:t>
            </a:r>
          </a:p>
          <a:p>
            <a:r>
              <a:rPr lang="pt-BR" dirty="0" smtClean="0"/>
              <a:t>How to open a file to read lines</a:t>
            </a:r>
          </a:p>
          <a:p>
            <a:r>
              <a:rPr lang="pt-BR" dirty="0" smtClean="0"/>
              <a:t>How to </a:t>
            </a:r>
            <a:r>
              <a:rPr lang="pt-BR" dirty="0" smtClean="0"/>
              <a:t>create </a:t>
            </a:r>
            <a:r>
              <a:rPr lang="pt-BR" dirty="0" smtClean="0"/>
              <a:t>a </a:t>
            </a:r>
            <a:r>
              <a:rPr lang="pt-BR" dirty="0" smtClean="0"/>
              <a:t>new file and write some information</a:t>
            </a:r>
          </a:p>
          <a:p>
            <a:r>
              <a:rPr lang="pt-BR" dirty="0" smtClean="0"/>
              <a:t>How to read an exisitng file and write information</a:t>
            </a:r>
          </a:p>
          <a:p>
            <a:r>
              <a:rPr lang="pt-BR" dirty="0" smtClean="0"/>
              <a:t>Parse a Bioinformatics data file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</a:t>
            </a:r>
          </a:p>
          <a:p>
            <a:pPr lvl="1"/>
            <a:r>
              <a:rPr lang="pt-BR" smtClean="0"/>
              <a:t>Blast_output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</TotalTime>
  <Words>46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Parsing Bioinformatics files</vt:lpstr>
      <vt:lpstr>Learnig Objectives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25</cp:revision>
  <dcterms:created xsi:type="dcterms:W3CDTF">2014-09-16T21:32:26Z</dcterms:created>
  <dcterms:modified xsi:type="dcterms:W3CDTF">2017-05-30T21:49:34Z</dcterms:modified>
</cp:coreProperties>
</file>