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314" r:id="rId6"/>
    <p:sldId id="265" r:id="rId7"/>
    <p:sldId id="315" r:id="rId8"/>
    <p:sldId id="281" r:id="rId9"/>
    <p:sldId id="260" r:id="rId10"/>
    <p:sldId id="313" r:id="rId11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13"/>
      <p:bold r:id="rId14"/>
      <p:italic r:id="rId15"/>
      <p:boldItalic r:id="rId16"/>
    </p:embeddedFont>
    <p:embeddedFont>
      <p:font typeface="Arial Black" panose="020B0A04020102020204" pitchFamily="34" charset="0"/>
      <p:bold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Mongolian Baiti" panose="03000500000000000000" pitchFamily="66" charset="0"/>
      <p:regular r:id="rId22"/>
    </p:embeddedFont>
    <p:embeddedFont>
      <p:font typeface="Montserrat ExtraBold" panose="00000900000000000000" pitchFamily="2" charset="0"/>
      <p:bold r:id="rId23"/>
      <p:boldItalic r:id="rId24"/>
    </p:embeddedFont>
    <p:embeddedFont>
      <p:font typeface="Oxygen" panose="02000503000000000000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ontent section" id="{D5DDCA36-DF32-4681-B758-9A81BD653B4F}">
          <p14:sldIdLst>
            <p14:sldId id="256"/>
            <p14:sldId id="258"/>
            <p14:sldId id="259"/>
            <p14:sldId id="257"/>
            <p14:sldId id="314"/>
            <p14:sldId id="265"/>
            <p14:sldId id="315"/>
            <p14:sldId id="281"/>
            <p14:sldId id="260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900F82-5E24-4691-875F-80072FCAF444}">
  <a:tblStyle styleId="{F0900F82-5E24-4691-875F-80072FCAF4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99" autoAdjust="0"/>
  </p:normalViewPr>
  <p:slideViewPr>
    <p:cSldViewPr snapToGrid="0">
      <p:cViewPr varScale="1">
        <p:scale>
          <a:sx n="103" d="100"/>
          <a:sy n="103" d="100"/>
        </p:scale>
        <p:origin x="797" y="82"/>
      </p:cViewPr>
      <p:guideLst/>
    </p:cSldViewPr>
  </p:slideViewPr>
  <p:outlineViewPr>
    <p:cViewPr>
      <p:scale>
        <a:sx n="33" d="100"/>
        <a:sy n="33" d="100"/>
      </p:scale>
      <p:origin x="0" y="-21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04"/>
    </p:cViewPr>
  </p:sorterViewPr>
  <p:notesViewPr>
    <p:cSldViewPr snapToGrid="0">
      <p:cViewPr varScale="1">
        <p:scale>
          <a:sx n="58" d="100"/>
          <a:sy n="58" d="100"/>
        </p:scale>
        <p:origin x="273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55422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8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2029ff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02029ff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003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2029ff21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02029ff21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25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2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2029ff21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02029ff21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33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2029ff21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2029ff21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122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fbb2acf8a9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fbb2acf8a9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508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2029ff21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2029ff21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12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24B-92F0-42B0-8CC4-12E0529A69E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A89E-83A4-4DBB-96DF-6E6BA2AF5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358129"/>
      </p:ext>
    </p:extLst>
  </p:cSld>
  <p:clrMapOvr>
    <a:masterClrMapping/>
  </p:clrMapOvr>
  <p:transition spd="slow">
    <p:blinds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24B-92F0-42B0-8CC4-12E0529A69E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A89E-83A4-4DBB-96DF-6E6BA2AF5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072960"/>
      </p:ext>
    </p:extLst>
  </p:cSld>
  <p:clrMapOvr>
    <a:masterClrMapping/>
  </p:clrMapOvr>
  <p:transition spd="slow">
    <p:blinds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24B-92F0-42B0-8CC4-12E0529A69E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A89E-83A4-4DBB-96DF-6E6BA2AF5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356948"/>
      </p:ext>
    </p:extLst>
  </p:cSld>
  <p:clrMapOvr>
    <a:masterClrMapping/>
  </p:clrMapOvr>
  <p:transition spd="slow">
    <p:blinds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37075" y="1241975"/>
            <a:ext cx="29007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720150" y="168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2" hasCustomPrompt="1"/>
          </p:nvPr>
        </p:nvSpPr>
        <p:spPr>
          <a:xfrm rot="1446">
            <a:off x="4746002" y="1271685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3" hasCustomPrompt="1"/>
          </p:nvPr>
        </p:nvSpPr>
        <p:spPr>
          <a:xfrm>
            <a:off x="3683077" y="2482099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4" hasCustomPrompt="1"/>
          </p:nvPr>
        </p:nvSpPr>
        <p:spPr>
          <a:xfrm>
            <a:off x="3683077" y="3692400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5"/>
          </p:nvPr>
        </p:nvSpPr>
        <p:spPr>
          <a:xfrm>
            <a:off x="720156" y="245616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6"/>
          </p:nvPr>
        </p:nvSpPr>
        <p:spPr>
          <a:xfrm>
            <a:off x="720150" y="2903463"/>
            <a:ext cx="2336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 idx="7"/>
          </p:nvPr>
        </p:nvSpPr>
        <p:spPr>
          <a:xfrm>
            <a:off x="720156" y="3663340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8"/>
          </p:nvPr>
        </p:nvSpPr>
        <p:spPr>
          <a:xfrm>
            <a:off x="720150" y="4111538"/>
            <a:ext cx="2336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9"/>
          </p:nvPr>
        </p:nvSpPr>
        <p:spPr>
          <a:xfrm>
            <a:off x="5527081" y="364936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13"/>
          </p:nvPr>
        </p:nvSpPr>
        <p:spPr>
          <a:xfrm>
            <a:off x="6087600" y="4111538"/>
            <a:ext cx="2336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14"/>
          </p:nvPr>
        </p:nvSpPr>
        <p:spPr>
          <a:xfrm>
            <a:off x="5527081" y="245616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15"/>
          </p:nvPr>
        </p:nvSpPr>
        <p:spPr>
          <a:xfrm>
            <a:off x="6087600" y="2903463"/>
            <a:ext cx="2336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 idx="16"/>
          </p:nvPr>
        </p:nvSpPr>
        <p:spPr>
          <a:xfrm>
            <a:off x="5527081" y="124331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7"/>
          </p:nvPr>
        </p:nvSpPr>
        <p:spPr>
          <a:xfrm>
            <a:off x="6087600" y="1687013"/>
            <a:ext cx="2336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 idx="18" hasCustomPrompt="1"/>
          </p:nvPr>
        </p:nvSpPr>
        <p:spPr>
          <a:xfrm rot="1444">
            <a:off x="3682627" y="1270785"/>
            <a:ext cx="7140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 idx="19" hasCustomPrompt="1"/>
          </p:nvPr>
        </p:nvSpPr>
        <p:spPr>
          <a:xfrm rot="1446">
            <a:off x="4746002" y="2482099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0" hasCustomPrompt="1"/>
          </p:nvPr>
        </p:nvSpPr>
        <p:spPr>
          <a:xfrm rot="1446">
            <a:off x="4746002" y="3692400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21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555294"/>
      </p:ext>
    </p:extLst>
  </p:cSld>
  <p:clrMapOvr>
    <a:masterClrMapping/>
  </p:clrMapOvr>
  <p:transition spd="slow">
    <p:blind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1617000" y="1317613"/>
            <a:ext cx="59100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"/>
          </p:nvPr>
        </p:nvSpPr>
        <p:spPr>
          <a:xfrm>
            <a:off x="1617000" y="3207288"/>
            <a:ext cx="59100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289822"/>
      </p:ext>
    </p:extLst>
  </p:cSld>
  <p:clrMapOvr>
    <a:masterClrMapping/>
  </p:clrMapOvr>
  <p:transition spd="slow">
    <p:blind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7324453"/>
      </p:ext>
    </p:extLst>
  </p:cSld>
  <p:clrMapOvr>
    <a:masterClrMapping/>
  </p:clrMapOvr>
  <p:transition spd="slow">
    <p:blind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title" idx="2"/>
          </p:nvPr>
        </p:nvSpPr>
        <p:spPr>
          <a:xfrm>
            <a:off x="940913" y="1788688"/>
            <a:ext cx="2432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1"/>
          </p:nvPr>
        </p:nvSpPr>
        <p:spPr>
          <a:xfrm>
            <a:off x="938847" y="2109250"/>
            <a:ext cx="24366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3"/>
          </p:nvPr>
        </p:nvSpPr>
        <p:spPr>
          <a:xfrm>
            <a:off x="5772755" y="1777850"/>
            <a:ext cx="24324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4"/>
          </p:nvPr>
        </p:nvSpPr>
        <p:spPr>
          <a:xfrm>
            <a:off x="5772763" y="2097800"/>
            <a:ext cx="2432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 idx="5"/>
          </p:nvPr>
        </p:nvSpPr>
        <p:spPr>
          <a:xfrm>
            <a:off x="940938" y="3406850"/>
            <a:ext cx="24324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6"/>
          </p:nvPr>
        </p:nvSpPr>
        <p:spPr>
          <a:xfrm>
            <a:off x="938837" y="3728469"/>
            <a:ext cx="24366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7"/>
          </p:nvPr>
        </p:nvSpPr>
        <p:spPr>
          <a:xfrm>
            <a:off x="5772743" y="3406850"/>
            <a:ext cx="24324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8"/>
          </p:nvPr>
        </p:nvSpPr>
        <p:spPr>
          <a:xfrm>
            <a:off x="5772752" y="3728469"/>
            <a:ext cx="2432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6547686"/>
      </p:ext>
    </p:extLst>
  </p:cSld>
  <p:clrMapOvr>
    <a:masterClrMapping/>
  </p:clrMapOvr>
  <p:transition spd="slow">
    <p:blinds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0" y="787400"/>
            <a:ext cx="3201300" cy="9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ubTitle" idx="1"/>
          </p:nvPr>
        </p:nvSpPr>
        <p:spPr>
          <a:xfrm rot="-288">
            <a:off x="4572000" y="1847652"/>
            <a:ext cx="3579600" cy="25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5682981"/>
      </p:ext>
    </p:extLst>
  </p:cSld>
  <p:clrMapOvr>
    <a:masterClrMapping/>
  </p:clrMapOvr>
  <p:transition spd="slow">
    <p:blinds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8470600"/>
      </p:ext>
    </p:extLst>
  </p:cSld>
  <p:clrMapOvr>
    <a:masterClrMapping/>
  </p:clrMapOvr>
  <p:transition spd="slow">
    <p:blinds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505500"/>
      </p:ext>
    </p:extLst>
  </p:cSld>
  <p:clrMapOvr>
    <a:masterClrMapping/>
  </p:clrMapOvr>
  <p:transition spd="slow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24B-92F0-42B0-8CC4-12E0529A69E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A89E-83A4-4DBB-96DF-6E6BA2AF5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37966"/>
      </p:ext>
    </p:extLst>
  </p:cSld>
  <p:clrMapOvr>
    <a:masterClrMapping/>
  </p:clrMapOvr>
  <p:transition spd="slow">
    <p:blinds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24B-92F0-42B0-8CC4-12E0529A69E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A89E-83A4-4DBB-96DF-6E6BA2AF5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259197"/>
      </p:ext>
    </p:extLst>
  </p:cSld>
  <p:clrMapOvr>
    <a:masterClrMapping/>
  </p:clrMapOvr>
  <p:transition spd="slow">
    <p:blinds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24B-92F0-42B0-8CC4-12E0529A69E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A89E-83A4-4DBB-96DF-6E6BA2AF5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38612"/>
      </p:ext>
    </p:extLst>
  </p:cSld>
  <p:clrMapOvr>
    <a:masterClrMapping/>
  </p:clrMapOvr>
  <p:transition spd="slow">
    <p:blinds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24B-92F0-42B0-8CC4-12E0529A69E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A89E-83A4-4DBB-96DF-6E6BA2AF5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13409"/>
      </p:ext>
    </p:extLst>
  </p:cSld>
  <p:clrMapOvr>
    <a:masterClrMapping/>
  </p:clrMapOvr>
  <p:transition spd="slow">
    <p:blinds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24B-92F0-42B0-8CC4-12E0529A69E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A89E-83A4-4DBB-96DF-6E6BA2AF5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23436"/>
      </p:ext>
    </p:extLst>
  </p:cSld>
  <p:clrMapOvr>
    <a:masterClrMapping/>
  </p:clrMapOvr>
  <p:transition spd="slow">
    <p:blinds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24B-92F0-42B0-8CC4-12E0529A69E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A89E-83A4-4DBB-96DF-6E6BA2AF5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365401"/>
      </p:ext>
    </p:extLst>
  </p:cSld>
  <p:clrMapOvr>
    <a:masterClrMapping/>
  </p:clrMapOvr>
  <p:transition spd="slow"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24B-92F0-42B0-8CC4-12E0529A69E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A89E-83A4-4DBB-96DF-6E6BA2AF5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22347"/>
      </p:ext>
    </p:extLst>
  </p:cSld>
  <p:clrMapOvr>
    <a:masterClrMapping/>
  </p:clrMapOvr>
  <p:transition spd="slow">
    <p:blinds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24B-92F0-42B0-8CC4-12E0529A69E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A89E-83A4-4DBB-96DF-6E6BA2AF5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621526"/>
      </p:ext>
    </p:extLst>
  </p:cSld>
  <p:clrMapOvr>
    <a:masterClrMapping/>
  </p:clrMapOvr>
  <p:transition spd="slow">
    <p:blinds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7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3" r:id="rId16"/>
    <p:sldLayoutId id="2147483761" r:id="rId17"/>
    <p:sldLayoutId id="2147483765" r:id="rId18"/>
  </p:sldLayoutIdLst>
  <p:transition spd="slow">
    <p:blinds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4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ctrTitle"/>
          </p:nvPr>
        </p:nvSpPr>
        <p:spPr>
          <a:xfrm>
            <a:off x="1271187" y="1074650"/>
            <a:ext cx="7099089" cy="23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latin typeface="Georgia" panose="02040502050405020303" pitchFamily="18" charset="0"/>
              </a:rPr>
              <a:t>Predicting Student Performance through Machine Learning and Historical Data</a:t>
            </a:r>
            <a:br>
              <a:rPr lang="en-US" sz="3200" dirty="0">
                <a:latin typeface="Georgia" panose="02040502050405020303" pitchFamily="18" charset="0"/>
              </a:rPr>
            </a:br>
            <a:r>
              <a:rPr lang="en" sz="2400" dirty="0">
                <a:solidFill>
                  <a:schemeClr val="accent5"/>
                </a:solidFill>
              </a:rPr>
              <a:t>MINI PROJECT</a:t>
            </a:r>
            <a:endParaRPr sz="2400" dirty="0"/>
          </a:p>
        </p:txBody>
      </p:sp>
      <p:sp>
        <p:nvSpPr>
          <p:cNvPr id="348" name="Google Shape;348;p38"/>
          <p:cNvSpPr txBox="1">
            <a:spLocks noGrp="1"/>
          </p:cNvSpPr>
          <p:nvPr>
            <p:ph type="subTitle" idx="1"/>
          </p:nvPr>
        </p:nvSpPr>
        <p:spPr>
          <a:xfrm rot="-546">
            <a:off x="1271221" y="3522362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KANISHKA K V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II-AI&amp;DS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23ADA18</a:t>
            </a:r>
            <a:endParaRPr dirty="0"/>
          </a:p>
        </p:txBody>
      </p:sp>
      <p:cxnSp>
        <p:nvCxnSpPr>
          <p:cNvPr id="350" name="Google Shape;350;p38"/>
          <p:cNvCxnSpPr/>
          <p:nvPr/>
        </p:nvCxnSpPr>
        <p:spPr>
          <a:xfrm>
            <a:off x="2068200" y="3385550"/>
            <a:ext cx="50076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348;p38"/>
          <p:cNvSpPr txBox="1">
            <a:spLocks/>
          </p:cNvSpPr>
          <p:nvPr/>
        </p:nvSpPr>
        <p:spPr>
          <a:xfrm rot="21599454">
            <a:off x="4360306" y="3526336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None/>
              <a:defRPr sz="18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None/>
              <a:defRPr sz="18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None/>
              <a:defRPr sz="18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None/>
              <a:defRPr sz="18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None/>
              <a:defRPr sz="18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None/>
              <a:defRPr sz="18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None/>
              <a:defRPr sz="18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None/>
              <a:defRPr sz="18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 algn="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1;p72"/>
          <p:cNvSpPr txBox="1">
            <a:spLocks/>
          </p:cNvSpPr>
          <p:nvPr/>
        </p:nvSpPr>
        <p:spPr>
          <a:xfrm>
            <a:off x="1870901" y="1723473"/>
            <a:ext cx="5820725" cy="10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6000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THANK YOU!</a:t>
            </a:r>
          </a:p>
        </p:txBody>
      </p:sp>
      <p:cxnSp>
        <p:nvCxnSpPr>
          <p:cNvPr id="5" name="Google Shape;1134;p72"/>
          <p:cNvCxnSpPr/>
          <p:nvPr/>
        </p:nvCxnSpPr>
        <p:spPr>
          <a:xfrm>
            <a:off x="1641272" y="2868832"/>
            <a:ext cx="6279984" cy="23224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509674589"/>
      </p:ext>
    </p:extLst>
  </p:cSld>
  <p:clrMapOvr>
    <a:masterClrMapping/>
  </p:clrMapOvr>
  <p:transition spd="slow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>
            <a:hlinkClick r:id="rId3" action="ppaction://hlinksldjump"/>
          </p:cNvPr>
          <p:cNvSpPr/>
          <p:nvPr/>
        </p:nvSpPr>
        <p:spPr>
          <a:xfrm rot="5400000">
            <a:off x="2306250" y="-344125"/>
            <a:ext cx="446400" cy="3618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0">
            <a:hlinkClick r:id="rId4" action="ppaction://hlinksldjump"/>
          </p:cNvPr>
          <p:cNvSpPr/>
          <p:nvPr/>
        </p:nvSpPr>
        <p:spPr>
          <a:xfrm rot="5400000">
            <a:off x="2306250" y="870975"/>
            <a:ext cx="446400" cy="3618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0">
            <a:hlinkClick r:id="rId5" action="ppaction://hlinksldjump"/>
          </p:cNvPr>
          <p:cNvSpPr/>
          <p:nvPr/>
        </p:nvSpPr>
        <p:spPr>
          <a:xfrm rot="5400000">
            <a:off x="2306250" y="2078138"/>
            <a:ext cx="446400" cy="3618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0">
            <a:hlinkClick r:id="rId6" action="ppaction://hlinksldjump"/>
          </p:cNvPr>
          <p:cNvSpPr/>
          <p:nvPr/>
        </p:nvSpPr>
        <p:spPr>
          <a:xfrm rot="5400000">
            <a:off x="6391500" y="-340975"/>
            <a:ext cx="446400" cy="3618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0">
            <a:hlinkClick r:id="rId7" action="ppaction://hlinksldjump"/>
          </p:cNvPr>
          <p:cNvSpPr/>
          <p:nvPr/>
        </p:nvSpPr>
        <p:spPr>
          <a:xfrm rot="5400000">
            <a:off x="6389675" y="870975"/>
            <a:ext cx="446400" cy="3618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0">
            <a:hlinkClick r:id="rId8" action="ppaction://hlinksldjump"/>
          </p:cNvPr>
          <p:cNvSpPr/>
          <p:nvPr/>
        </p:nvSpPr>
        <p:spPr>
          <a:xfrm rot="5400000">
            <a:off x="6389675" y="2063275"/>
            <a:ext cx="446400" cy="3618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title"/>
          </p:nvPr>
        </p:nvSpPr>
        <p:spPr>
          <a:xfrm>
            <a:off x="662858" y="1240615"/>
            <a:ext cx="3192169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</a:t>
            </a:r>
            <a:endParaRPr dirty="0"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TENATATIVE TITLE OF THE PROJECT</a:t>
            </a:r>
            <a:endParaRPr dirty="0"/>
          </a:p>
        </p:txBody>
      </p:sp>
      <p:sp>
        <p:nvSpPr>
          <p:cNvPr id="371" name="Google Shape;371;p4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2" name="Google Shape;372;p40"/>
          <p:cNvSpPr txBox="1">
            <a:spLocks noGrp="1"/>
          </p:cNvSpPr>
          <p:nvPr>
            <p:ph type="title" idx="3"/>
          </p:nvPr>
        </p:nvSpPr>
        <p:spPr>
          <a:xfrm>
            <a:off x="4746085" y="2482099"/>
            <a:ext cx="7131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3" name="Google Shape;373;p40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74" name="Google Shape;374;p40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SPECIFICATION</a:t>
            </a:r>
            <a:endParaRPr dirty="0"/>
          </a:p>
        </p:txBody>
      </p:sp>
      <p:sp>
        <p:nvSpPr>
          <p:cNvPr id="375" name="Google Shape;375;p40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THE PROJECT IS DEVELOPING</a:t>
            </a:r>
            <a:endParaRPr dirty="0"/>
          </a:p>
        </p:txBody>
      </p:sp>
      <p:sp>
        <p:nvSpPr>
          <p:cNvPr id="376" name="Google Shape;376;p40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377" name="Google Shape;377;p40"/>
          <p:cNvSpPr txBox="1">
            <a:spLocks noGrp="1"/>
          </p:cNvSpPr>
          <p:nvPr>
            <p:ph type="subTitle" idx="8"/>
          </p:nvPr>
        </p:nvSpPr>
        <p:spPr>
          <a:xfrm>
            <a:off x="720150" y="4111538"/>
            <a:ext cx="2962394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METHODS FOR CREATING A MODEL</a:t>
            </a:r>
            <a:endParaRPr dirty="0"/>
          </a:p>
        </p:txBody>
      </p:sp>
      <p:sp>
        <p:nvSpPr>
          <p:cNvPr id="378" name="Google Shape;378;p40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79" name="Google Shape;379;p40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PAPERS</a:t>
            </a:r>
            <a:endParaRPr dirty="0"/>
          </a:p>
        </p:txBody>
      </p:sp>
      <p:sp>
        <p:nvSpPr>
          <p:cNvPr id="380" name="Google Shape;380;p40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STUDY</a:t>
            </a:r>
            <a:endParaRPr dirty="0"/>
          </a:p>
        </p:txBody>
      </p:sp>
      <p:sp>
        <p:nvSpPr>
          <p:cNvPr id="381" name="Google Shape;381;p40"/>
          <p:cNvSpPr txBox="1">
            <a:spLocks noGrp="1"/>
          </p:cNvSpPr>
          <p:nvPr>
            <p:ph type="sub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ALGORITHMS</a:t>
            </a:r>
            <a:endParaRPr dirty="0"/>
          </a:p>
        </p:txBody>
      </p:sp>
      <p:sp>
        <p:nvSpPr>
          <p:cNvPr id="382" name="Google Shape;382;p40"/>
          <p:cNvSpPr txBox="1">
            <a:spLocks noGrp="1"/>
          </p:cNvSpPr>
          <p:nvPr>
            <p:ph type="title" idx="1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383" name="Google Shape;383;p40"/>
          <p:cNvSpPr txBox="1">
            <a:spLocks noGrp="1"/>
          </p:cNvSpPr>
          <p:nvPr>
            <p:ph type="subTitle" idx="1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84" name="Google Shape;384;p40"/>
          <p:cNvSpPr txBox="1">
            <a:spLocks noGrp="1"/>
          </p:cNvSpPr>
          <p:nvPr>
            <p:ph type="title" idx="1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5" name="Google Shape;385;p40"/>
          <p:cNvSpPr txBox="1">
            <a:spLocks noGrp="1"/>
          </p:cNvSpPr>
          <p:nvPr>
            <p:ph type="title" idx="19"/>
          </p:nvPr>
        </p:nvSpPr>
        <p:spPr>
          <a:xfrm rot="1446">
            <a:off x="3631950" y="2469838"/>
            <a:ext cx="7131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86" name="Google Shape;386;p40"/>
          <p:cNvSpPr txBox="1">
            <a:spLocks noGrp="1"/>
          </p:cNvSpPr>
          <p:nvPr>
            <p:ph type="title" idx="20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87" name="Google Shape;387;p40"/>
          <p:cNvSpPr txBox="1">
            <a:spLocks noGrp="1"/>
          </p:cNvSpPr>
          <p:nvPr>
            <p:ph type="title" idx="2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388" name="Google Shape;388;p40"/>
          <p:cNvCxnSpPr/>
          <p:nvPr/>
        </p:nvCxnSpPr>
        <p:spPr>
          <a:xfrm>
            <a:off x="2689050" y="1059050"/>
            <a:ext cx="3765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ransition spd="slow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>
            <a:spLocks noGrp="1"/>
          </p:cNvSpPr>
          <p:nvPr>
            <p:ph type="title"/>
          </p:nvPr>
        </p:nvSpPr>
        <p:spPr>
          <a:xfrm>
            <a:off x="1538868" y="1011056"/>
            <a:ext cx="5988132" cy="1835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Georgia" panose="02040502050405020303" pitchFamily="18" charset="0"/>
              </a:rPr>
              <a:t>PREDICTING STUDENT PERFORMANCE THROUGH MACHINE LEARNING AND HISTORICAL DATA</a:t>
            </a:r>
            <a:endParaRPr lang="en-US" sz="1800" dirty="0"/>
          </a:p>
        </p:txBody>
      </p:sp>
      <p:cxnSp>
        <p:nvCxnSpPr>
          <p:cNvPr id="395" name="Google Shape;395;p41"/>
          <p:cNvCxnSpPr/>
          <p:nvPr/>
        </p:nvCxnSpPr>
        <p:spPr>
          <a:xfrm>
            <a:off x="1617000" y="3028963"/>
            <a:ext cx="5910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2636874" y="3306726"/>
            <a:ext cx="43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solidFill>
                  <a:schemeClr val="tx1"/>
                </a:solidFill>
                <a:latin typeface="Oxygen" panose="020B0604020202020204" charset="0"/>
              </a:rPr>
              <a:t>TENATATIVE TITLE OF THE PROJECT</a:t>
            </a:r>
            <a:endParaRPr lang="en-IN" sz="1800" dirty="0">
              <a:solidFill>
                <a:schemeClr val="tx1"/>
              </a:solidFill>
              <a:latin typeface="Oxygen" panose="020B0604020202020204" charset="0"/>
            </a:endParaRPr>
          </a:p>
        </p:txBody>
      </p:sp>
    </p:spTree>
  </p:cSld>
  <p:clrMapOvr>
    <a:masterClrMapping/>
  </p:clrMapOvr>
  <p:transition spd="slow"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cxnSp>
        <p:nvCxnSpPr>
          <p:cNvPr id="358" name="Google Shape;358;p39"/>
          <p:cNvCxnSpPr/>
          <p:nvPr/>
        </p:nvCxnSpPr>
        <p:spPr>
          <a:xfrm>
            <a:off x="1590600" y="1059050"/>
            <a:ext cx="59628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12813-88E7-D045-1656-9764F6E5236B}"/>
              </a:ext>
            </a:extLst>
          </p:cNvPr>
          <p:cNvSpPr txBox="1"/>
          <p:nvPr/>
        </p:nvSpPr>
        <p:spPr>
          <a:xfrm>
            <a:off x="1590600" y="1467782"/>
            <a:ext cx="588412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Predicting student performance accurately is challenging, with conventional methods often failing to identify at-risk students early or offer personalized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This project uses machine learning algorithms and historical data to address these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By analyzing academic records, attendance, and demographic details, the models reveal patterns traditional approaches might miss.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Various machine learning models, including linear regression, decision trees, and neural networks, will be assessed for effectiveness.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insights gained will help educators with early intervention and personalized support, improving educational outcomes.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This project also contributes to educational research with scalable, innovative solutions.</a:t>
            </a:r>
            <a:endParaRPr lang="en-IN" dirty="0">
              <a:latin typeface="+mn-lt"/>
            </a:endParaRPr>
          </a:p>
        </p:txBody>
      </p:sp>
    </p:spTree>
  </p:cSld>
  <p:clrMapOvr>
    <a:masterClrMapping/>
  </p:clrMapOvr>
  <p:transition spd="slow"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>
            <a:spLocks noGrp="1"/>
          </p:cNvSpPr>
          <p:nvPr>
            <p:ph type="title"/>
          </p:nvPr>
        </p:nvSpPr>
        <p:spPr>
          <a:xfrm>
            <a:off x="1617000" y="1590539"/>
            <a:ext cx="5910000" cy="15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INITIAL STUDY</a:t>
            </a:r>
            <a:endParaRPr sz="4800" dirty="0"/>
          </a:p>
        </p:txBody>
      </p:sp>
      <p:cxnSp>
        <p:nvCxnSpPr>
          <p:cNvPr id="395" name="Google Shape;395;p41"/>
          <p:cNvCxnSpPr/>
          <p:nvPr/>
        </p:nvCxnSpPr>
        <p:spPr>
          <a:xfrm>
            <a:off x="1617000" y="3028963"/>
            <a:ext cx="5910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2402958" y="3210914"/>
            <a:ext cx="43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800" dirty="0">
                <a:solidFill>
                  <a:schemeClr val="tx1"/>
                </a:solidFill>
                <a:latin typeface="Oxygen" panose="020B0604020202020204" charset="0"/>
              </a:rPr>
              <a:t>ABOUT ALGORITHMS AND DATASET</a:t>
            </a:r>
            <a:endParaRPr lang="en-IN" sz="1800" dirty="0">
              <a:solidFill>
                <a:schemeClr val="tx1"/>
              </a:solidFill>
              <a:latin typeface="Oxyge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061505"/>
      </p:ext>
    </p:extLst>
  </p:cSld>
  <p:clrMapOvr>
    <a:masterClrMapping/>
  </p:clrMapOvr>
  <p:transition spd="slow"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ALGORITHM ANALYSIS</a:t>
            </a:r>
            <a:endParaRPr dirty="0"/>
          </a:p>
        </p:txBody>
      </p:sp>
      <p:cxnSp>
        <p:nvCxnSpPr>
          <p:cNvPr id="499" name="Google Shape;499;p47"/>
          <p:cNvCxnSpPr/>
          <p:nvPr/>
        </p:nvCxnSpPr>
        <p:spPr>
          <a:xfrm>
            <a:off x="2689050" y="1059050"/>
            <a:ext cx="3765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539971" y="1319940"/>
            <a:ext cx="1366352" cy="357900"/>
          </a:xfrm>
        </p:spPr>
        <p:txBody>
          <a:bodyPr/>
          <a:lstStyle/>
          <a:p>
            <a:r>
              <a:rPr lang="en-US" sz="1600" dirty="0"/>
              <a:t>Logistic regression</a:t>
            </a:r>
            <a:endParaRPr lang="en-IN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1906323" y="1900141"/>
            <a:ext cx="686822" cy="360140"/>
            <a:chOff x="3373388" y="1652950"/>
            <a:chExt cx="985800" cy="629400"/>
          </a:xfrm>
        </p:grpSpPr>
        <p:sp>
          <p:nvSpPr>
            <p:cNvPr id="41" name="Google Shape;495;p47"/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96;p47"/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44" name="Google Shape;497;p47"/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98;p47"/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3" name="Google Shape;501;p47"/>
            <p:cNvCxnSpPr>
              <a:stCxn id="41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6" name="Group 45"/>
          <p:cNvGrpSpPr/>
          <p:nvPr/>
        </p:nvGrpSpPr>
        <p:grpSpPr>
          <a:xfrm>
            <a:off x="1906323" y="2440351"/>
            <a:ext cx="686822" cy="360140"/>
            <a:chOff x="3373388" y="1652950"/>
            <a:chExt cx="985800" cy="629400"/>
          </a:xfrm>
        </p:grpSpPr>
        <p:sp>
          <p:nvSpPr>
            <p:cNvPr id="47" name="Google Shape;495;p47"/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496;p47"/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50" name="Google Shape;497;p47"/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98;p47"/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9" name="Google Shape;501;p47"/>
            <p:cNvCxnSpPr>
              <a:stCxn id="47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" name="Group 51"/>
          <p:cNvGrpSpPr/>
          <p:nvPr/>
        </p:nvGrpSpPr>
        <p:grpSpPr>
          <a:xfrm>
            <a:off x="1906322" y="3003256"/>
            <a:ext cx="686822" cy="360140"/>
            <a:chOff x="3373388" y="1652950"/>
            <a:chExt cx="985800" cy="629400"/>
          </a:xfrm>
        </p:grpSpPr>
        <p:sp>
          <p:nvSpPr>
            <p:cNvPr id="53" name="Google Shape;495;p47"/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496;p47"/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56" name="Google Shape;497;p47"/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98;p47"/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5" name="Google Shape;501;p47"/>
            <p:cNvCxnSpPr>
              <a:stCxn id="53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8" name="Group 57"/>
          <p:cNvGrpSpPr/>
          <p:nvPr/>
        </p:nvGrpSpPr>
        <p:grpSpPr>
          <a:xfrm>
            <a:off x="1896311" y="3539727"/>
            <a:ext cx="686822" cy="360140"/>
            <a:chOff x="3373388" y="1652950"/>
            <a:chExt cx="985800" cy="629400"/>
          </a:xfrm>
        </p:grpSpPr>
        <p:sp>
          <p:nvSpPr>
            <p:cNvPr id="59" name="Google Shape;495;p47"/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496;p47"/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62" name="Google Shape;497;p47"/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98;p47"/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1" name="Google Shape;501;p47"/>
            <p:cNvCxnSpPr>
              <a:stCxn id="59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4" name="Group 63"/>
          <p:cNvGrpSpPr/>
          <p:nvPr/>
        </p:nvGrpSpPr>
        <p:grpSpPr>
          <a:xfrm>
            <a:off x="1906322" y="4147275"/>
            <a:ext cx="686822" cy="360140"/>
            <a:chOff x="3373388" y="1652950"/>
            <a:chExt cx="985800" cy="629400"/>
          </a:xfrm>
        </p:grpSpPr>
        <p:sp>
          <p:nvSpPr>
            <p:cNvPr id="65" name="Google Shape;495;p47"/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" name="Google Shape;496;p47"/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68" name="Google Shape;497;p47"/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98;p47"/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7" name="Google Shape;501;p47"/>
            <p:cNvCxnSpPr>
              <a:stCxn id="65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70" name="Group 69"/>
          <p:cNvGrpSpPr/>
          <p:nvPr/>
        </p:nvGrpSpPr>
        <p:grpSpPr>
          <a:xfrm>
            <a:off x="1896311" y="1319940"/>
            <a:ext cx="686822" cy="360140"/>
            <a:chOff x="3373388" y="1652950"/>
            <a:chExt cx="985800" cy="629400"/>
          </a:xfrm>
        </p:grpSpPr>
        <p:sp>
          <p:nvSpPr>
            <p:cNvPr id="71" name="Google Shape;495;p47"/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496;p47"/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74" name="Google Shape;497;p47"/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98;p47"/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3" name="Google Shape;501;p47"/>
            <p:cNvCxnSpPr>
              <a:stCxn id="71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4684965" y="1319940"/>
            <a:ext cx="686822" cy="360140"/>
            <a:chOff x="3373388" y="1652950"/>
            <a:chExt cx="985800" cy="629400"/>
          </a:xfrm>
        </p:grpSpPr>
        <p:sp>
          <p:nvSpPr>
            <p:cNvPr id="77" name="Google Shape;495;p47"/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496;p47"/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80" name="Google Shape;497;p47"/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98;p47"/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9" name="Google Shape;501;p47"/>
            <p:cNvCxnSpPr>
              <a:stCxn id="77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82" name="Group 81"/>
          <p:cNvGrpSpPr/>
          <p:nvPr/>
        </p:nvGrpSpPr>
        <p:grpSpPr>
          <a:xfrm>
            <a:off x="4693209" y="1902386"/>
            <a:ext cx="686822" cy="360140"/>
            <a:chOff x="3373388" y="1652950"/>
            <a:chExt cx="985800" cy="629400"/>
          </a:xfrm>
        </p:grpSpPr>
        <p:sp>
          <p:nvSpPr>
            <p:cNvPr id="83" name="Google Shape;495;p47"/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496;p47"/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86" name="Google Shape;497;p47"/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98;p47"/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5" name="Google Shape;501;p47"/>
            <p:cNvCxnSpPr>
              <a:stCxn id="83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88" name="Group 87"/>
          <p:cNvGrpSpPr/>
          <p:nvPr/>
        </p:nvGrpSpPr>
        <p:grpSpPr>
          <a:xfrm>
            <a:off x="4701453" y="2437939"/>
            <a:ext cx="686822" cy="360140"/>
            <a:chOff x="3373388" y="1652950"/>
            <a:chExt cx="985800" cy="629400"/>
          </a:xfrm>
        </p:grpSpPr>
        <p:sp>
          <p:nvSpPr>
            <p:cNvPr id="89" name="Google Shape;495;p47"/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496;p47"/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92" name="Google Shape;497;p47"/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98;p47"/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1" name="Google Shape;501;p47"/>
            <p:cNvCxnSpPr>
              <a:stCxn id="89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4" name="Group 93"/>
          <p:cNvGrpSpPr/>
          <p:nvPr/>
        </p:nvGrpSpPr>
        <p:grpSpPr>
          <a:xfrm>
            <a:off x="4684965" y="2998599"/>
            <a:ext cx="686822" cy="360140"/>
            <a:chOff x="3373388" y="1652950"/>
            <a:chExt cx="985800" cy="629400"/>
          </a:xfrm>
        </p:grpSpPr>
        <p:sp>
          <p:nvSpPr>
            <p:cNvPr id="95" name="Google Shape;495;p47"/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496;p47"/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98" name="Google Shape;497;p47"/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98;p47"/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7" name="Google Shape;501;p47"/>
            <p:cNvCxnSpPr>
              <a:stCxn id="95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00" name="Group 99"/>
          <p:cNvGrpSpPr/>
          <p:nvPr/>
        </p:nvGrpSpPr>
        <p:grpSpPr>
          <a:xfrm>
            <a:off x="4684965" y="3538809"/>
            <a:ext cx="686822" cy="360140"/>
            <a:chOff x="3373388" y="1652950"/>
            <a:chExt cx="985800" cy="629400"/>
          </a:xfrm>
        </p:grpSpPr>
        <p:sp>
          <p:nvSpPr>
            <p:cNvPr id="101" name="Google Shape;495;p47"/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" name="Google Shape;496;p47"/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104" name="Google Shape;497;p47"/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498;p47"/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501;p47"/>
            <p:cNvCxnSpPr>
              <a:stCxn id="101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06" name="Group 105"/>
          <p:cNvGrpSpPr/>
          <p:nvPr/>
        </p:nvGrpSpPr>
        <p:grpSpPr>
          <a:xfrm>
            <a:off x="4684965" y="4147275"/>
            <a:ext cx="686822" cy="360140"/>
            <a:chOff x="3373388" y="1652950"/>
            <a:chExt cx="985800" cy="629400"/>
          </a:xfrm>
        </p:grpSpPr>
        <p:sp>
          <p:nvSpPr>
            <p:cNvPr id="107" name="Google Shape;495;p47"/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496;p47"/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110" name="Google Shape;497;p47"/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98;p47"/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9" name="Google Shape;501;p47"/>
            <p:cNvCxnSpPr>
              <a:stCxn id="107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7874733" y="1900138"/>
            <a:ext cx="686822" cy="360140"/>
            <a:chOff x="3373388" y="1652950"/>
            <a:chExt cx="985800" cy="629400"/>
          </a:xfrm>
        </p:grpSpPr>
        <p:sp>
          <p:nvSpPr>
            <p:cNvPr id="119" name="Google Shape;495;p47"/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496;p47"/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122" name="Google Shape;497;p47"/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98;p47"/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1" name="Google Shape;501;p47"/>
            <p:cNvCxnSpPr>
              <a:stCxn id="119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4" name="Group 123"/>
          <p:cNvGrpSpPr/>
          <p:nvPr/>
        </p:nvGrpSpPr>
        <p:grpSpPr>
          <a:xfrm>
            <a:off x="7874733" y="2439227"/>
            <a:ext cx="686822" cy="360140"/>
            <a:chOff x="3373388" y="1652950"/>
            <a:chExt cx="985800" cy="629400"/>
          </a:xfrm>
        </p:grpSpPr>
        <p:sp>
          <p:nvSpPr>
            <p:cNvPr id="125" name="Google Shape;495;p47"/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496;p47"/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128" name="Google Shape;497;p47"/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98;p47"/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7" name="Google Shape;501;p47"/>
            <p:cNvCxnSpPr>
              <a:stCxn id="125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30" name="Group 129"/>
          <p:cNvGrpSpPr/>
          <p:nvPr/>
        </p:nvGrpSpPr>
        <p:grpSpPr>
          <a:xfrm>
            <a:off x="7874733" y="3000844"/>
            <a:ext cx="686822" cy="360140"/>
            <a:chOff x="3373388" y="1652950"/>
            <a:chExt cx="985800" cy="629400"/>
          </a:xfrm>
        </p:grpSpPr>
        <p:sp>
          <p:nvSpPr>
            <p:cNvPr id="131" name="Google Shape;495;p47"/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496;p47"/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134" name="Google Shape;497;p47"/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98;p47"/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3" name="Google Shape;501;p47"/>
            <p:cNvCxnSpPr>
              <a:cxnSpLocks/>
              <a:stCxn id="131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36" name="Group 135"/>
          <p:cNvGrpSpPr/>
          <p:nvPr/>
        </p:nvGrpSpPr>
        <p:grpSpPr>
          <a:xfrm>
            <a:off x="7874733" y="3541054"/>
            <a:ext cx="686822" cy="360140"/>
            <a:chOff x="3373388" y="1652950"/>
            <a:chExt cx="985800" cy="629400"/>
          </a:xfrm>
        </p:grpSpPr>
        <p:sp>
          <p:nvSpPr>
            <p:cNvPr id="137" name="Google Shape;495;p47"/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496;p47"/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140" name="Google Shape;497;p47"/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98;p47"/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9" name="Google Shape;501;p47"/>
            <p:cNvCxnSpPr>
              <a:stCxn id="137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42" name="Group 141"/>
          <p:cNvGrpSpPr/>
          <p:nvPr/>
        </p:nvGrpSpPr>
        <p:grpSpPr>
          <a:xfrm>
            <a:off x="7874733" y="4147272"/>
            <a:ext cx="686822" cy="360140"/>
            <a:chOff x="3373388" y="1652950"/>
            <a:chExt cx="985800" cy="629400"/>
          </a:xfrm>
        </p:grpSpPr>
        <p:sp>
          <p:nvSpPr>
            <p:cNvPr id="143" name="Google Shape;495;p47"/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" name="Google Shape;496;p47"/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146" name="Google Shape;497;p47"/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498;p47"/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5" name="Google Shape;501;p47"/>
            <p:cNvCxnSpPr>
              <a:stCxn id="143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48" name="Title 3"/>
          <p:cNvSpPr>
            <a:spLocks noGrp="1"/>
          </p:cNvSpPr>
          <p:nvPr>
            <p:ph type="title" idx="2"/>
          </p:nvPr>
        </p:nvSpPr>
        <p:spPr>
          <a:xfrm>
            <a:off x="131877" y="1875131"/>
            <a:ext cx="1759245" cy="357900"/>
          </a:xfrm>
        </p:spPr>
        <p:txBody>
          <a:bodyPr/>
          <a:lstStyle/>
          <a:p>
            <a:r>
              <a:rPr lang="en-US" sz="1600" dirty="0"/>
              <a:t>Linear discriminant analysis</a:t>
            </a:r>
            <a:endParaRPr lang="en-IN" sz="1600" dirty="0"/>
          </a:p>
        </p:txBody>
      </p:sp>
      <p:sp>
        <p:nvSpPr>
          <p:cNvPr id="149" name="Title 3"/>
          <p:cNvSpPr>
            <a:spLocks noGrp="1"/>
          </p:cNvSpPr>
          <p:nvPr>
            <p:ph type="title" idx="2"/>
          </p:nvPr>
        </p:nvSpPr>
        <p:spPr>
          <a:xfrm>
            <a:off x="-116958" y="2433382"/>
            <a:ext cx="1984241" cy="357900"/>
          </a:xfrm>
        </p:spPr>
        <p:txBody>
          <a:bodyPr/>
          <a:lstStyle/>
          <a:p>
            <a:r>
              <a:rPr lang="en-IN" sz="1400" dirty="0"/>
              <a:t>Quadratic Discriminant Analysis</a:t>
            </a:r>
            <a:endParaRPr lang="en-IN" sz="1600" dirty="0"/>
          </a:p>
        </p:txBody>
      </p:sp>
      <p:sp>
        <p:nvSpPr>
          <p:cNvPr id="150" name="Title 3"/>
          <p:cNvSpPr>
            <a:spLocks noGrp="1"/>
          </p:cNvSpPr>
          <p:nvPr>
            <p:ph type="title" idx="2"/>
          </p:nvPr>
        </p:nvSpPr>
        <p:spPr>
          <a:xfrm>
            <a:off x="0" y="2980700"/>
            <a:ext cx="1884733" cy="357900"/>
          </a:xfrm>
        </p:spPr>
        <p:txBody>
          <a:bodyPr/>
          <a:lstStyle/>
          <a:p>
            <a:r>
              <a:rPr lang="en-IN" sz="1400" dirty="0"/>
              <a:t>Support Vector Machines</a:t>
            </a:r>
            <a:endParaRPr lang="en-IN" sz="1600" dirty="0"/>
          </a:p>
        </p:txBody>
      </p:sp>
      <p:sp>
        <p:nvSpPr>
          <p:cNvPr id="151" name="Title 3"/>
          <p:cNvSpPr>
            <a:spLocks noGrp="1"/>
          </p:cNvSpPr>
          <p:nvPr>
            <p:ph type="title" idx="2"/>
          </p:nvPr>
        </p:nvSpPr>
        <p:spPr>
          <a:xfrm>
            <a:off x="-116958" y="3541049"/>
            <a:ext cx="1984241" cy="357900"/>
          </a:xfrm>
        </p:spPr>
        <p:txBody>
          <a:bodyPr/>
          <a:lstStyle/>
          <a:p>
            <a:r>
              <a:rPr lang="en-IN" sz="1400" dirty="0"/>
              <a:t>K-Nearest</a:t>
            </a:r>
            <a:br>
              <a:rPr lang="en-IN" sz="1400" dirty="0"/>
            </a:br>
            <a:r>
              <a:rPr lang="en-IN" sz="1400" dirty="0"/>
              <a:t> Neighbors</a:t>
            </a:r>
            <a:endParaRPr lang="en-IN" sz="1600" dirty="0"/>
          </a:p>
        </p:txBody>
      </p:sp>
      <p:sp>
        <p:nvSpPr>
          <p:cNvPr id="152" name="Title 3"/>
          <p:cNvSpPr>
            <a:spLocks noGrp="1"/>
          </p:cNvSpPr>
          <p:nvPr>
            <p:ph type="title" idx="2"/>
          </p:nvPr>
        </p:nvSpPr>
        <p:spPr>
          <a:xfrm>
            <a:off x="-46203" y="4146517"/>
            <a:ext cx="1906323" cy="357900"/>
          </a:xfrm>
        </p:spPr>
        <p:txBody>
          <a:bodyPr/>
          <a:lstStyle/>
          <a:p>
            <a:r>
              <a:rPr lang="en-IN" sz="1400" dirty="0"/>
              <a:t>Naive Bayes</a:t>
            </a:r>
            <a:endParaRPr lang="en-IN" sz="1600" dirty="0">
              <a:effectLst/>
            </a:endParaRPr>
          </a:p>
        </p:txBody>
      </p:sp>
      <p:sp>
        <p:nvSpPr>
          <p:cNvPr id="153" name="Title 3"/>
          <p:cNvSpPr>
            <a:spLocks noGrp="1"/>
          </p:cNvSpPr>
          <p:nvPr>
            <p:ph type="title" idx="2"/>
          </p:nvPr>
        </p:nvSpPr>
        <p:spPr>
          <a:xfrm>
            <a:off x="2918763" y="1319940"/>
            <a:ext cx="1766201" cy="357900"/>
          </a:xfrm>
        </p:spPr>
        <p:txBody>
          <a:bodyPr/>
          <a:lstStyle/>
          <a:p>
            <a:r>
              <a:rPr lang="en-IN" sz="1400" dirty="0"/>
              <a:t>Decision Trees</a:t>
            </a:r>
            <a:endParaRPr lang="en-IN" sz="1600" dirty="0">
              <a:effectLst/>
            </a:endParaRPr>
          </a:p>
        </p:txBody>
      </p:sp>
      <p:sp>
        <p:nvSpPr>
          <p:cNvPr id="154" name="Title 3"/>
          <p:cNvSpPr>
            <a:spLocks noGrp="1"/>
          </p:cNvSpPr>
          <p:nvPr>
            <p:ph type="title" idx="2"/>
          </p:nvPr>
        </p:nvSpPr>
        <p:spPr>
          <a:xfrm>
            <a:off x="2748035" y="1928406"/>
            <a:ext cx="1936929" cy="357900"/>
          </a:xfrm>
        </p:spPr>
        <p:txBody>
          <a:bodyPr/>
          <a:lstStyle/>
          <a:p>
            <a:r>
              <a:rPr lang="en-IN" sz="1400" dirty="0"/>
              <a:t>Random Forest</a:t>
            </a:r>
            <a:endParaRPr lang="en-IN" sz="1600" dirty="0">
              <a:effectLst/>
            </a:endParaRPr>
          </a:p>
        </p:txBody>
      </p:sp>
      <p:sp>
        <p:nvSpPr>
          <p:cNvPr id="155" name="Title 3"/>
          <p:cNvSpPr>
            <a:spLocks noGrp="1"/>
          </p:cNvSpPr>
          <p:nvPr>
            <p:ph type="title" idx="2"/>
          </p:nvPr>
        </p:nvSpPr>
        <p:spPr>
          <a:xfrm>
            <a:off x="3225766" y="2440179"/>
            <a:ext cx="1459198" cy="357900"/>
          </a:xfrm>
        </p:spPr>
        <p:txBody>
          <a:bodyPr/>
          <a:lstStyle/>
          <a:p>
            <a:r>
              <a:rPr lang="en-IN" sz="1400" dirty="0"/>
              <a:t>Gradient Boosting Machines</a:t>
            </a:r>
            <a:endParaRPr lang="en-IN" sz="1600" dirty="0"/>
          </a:p>
        </p:txBody>
      </p:sp>
      <p:sp>
        <p:nvSpPr>
          <p:cNvPr id="156" name="Title 3"/>
          <p:cNvSpPr>
            <a:spLocks noGrp="1"/>
          </p:cNvSpPr>
          <p:nvPr>
            <p:ph type="title" idx="2"/>
          </p:nvPr>
        </p:nvSpPr>
        <p:spPr>
          <a:xfrm>
            <a:off x="3285595" y="3033855"/>
            <a:ext cx="1366352" cy="357900"/>
          </a:xfrm>
        </p:spPr>
        <p:txBody>
          <a:bodyPr/>
          <a:lstStyle/>
          <a:p>
            <a:r>
              <a:rPr lang="en-IN" sz="1400" dirty="0"/>
              <a:t>XGBoost</a:t>
            </a:r>
            <a:endParaRPr lang="en-IN" sz="1600" dirty="0"/>
          </a:p>
        </p:txBody>
      </p:sp>
      <p:sp>
        <p:nvSpPr>
          <p:cNvPr id="157" name="Title 3"/>
          <p:cNvSpPr>
            <a:spLocks noGrp="1"/>
          </p:cNvSpPr>
          <p:nvPr>
            <p:ph type="title" idx="2"/>
          </p:nvPr>
        </p:nvSpPr>
        <p:spPr>
          <a:xfrm>
            <a:off x="3318612" y="3567281"/>
            <a:ext cx="1366352" cy="357900"/>
          </a:xfrm>
        </p:spPr>
        <p:txBody>
          <a:bodyPr/>
          <a:lstStyle/>
          <a:p>
            <a:r>
              <a:rPr lang="en-IN" sz="1400" dirty="0"/>
              <a:t>Neural Networks</a:t>
            </a:r>
            <a:endParaRPr lang="en-IN" sz="1600" dirty="0"/>
          </a:p>
        </p:txBody>
      </p:sp>
      <p:sp>
        <p:nvSpPr>
          <p:cNvPr id="158" name="Title 3"/>
          <p:cNvSpPr>
            <a:spLocks noGrp="1"/>
          </p:cNvSpPr>
          <p:nvPr>
            <p:ph type="title" idx="2"/>
          </p:nvPr>
        </p:nvSpPr>
        <p:spPr>
          <a:xfrm>
            <a:off x="2538763" y="4079679"/>
            <a:ext cx="2146201" cy="357900"/>
          </a:xfrm>
        </p:spPr>
        <p:txBody>
          <a:bodyPr/>
          <a:lstStyle/>
          <a:p>
            <a:r>
              <a:rPr lang="en-IN" sz="1400" dirty="0"/>
              <a:t>Flexible Discriminant Analysis</a:t>
            </a:r>
            <a:endParaRPr lang="en-IN" sz="1600" dirty="0"/>
          </a:p>
        </p:txBody>
      </p:sp>
      <p:sp>
        <p:nvSpPr>
          <p:cNvPr id="159" name="Title 3"/>
          <p:cNvSpPr>
            <a:spLocks noGrp="1"/>
          </p:cNvSpPr>
          <p:nvPr>
            <p:ph type="title" idx="2"/>
          </p:nvPr>
        </p:nvSpPr>
        <p:spPr>
          <a:xfrm>
            <a:off x="6384227" y="1314778"/>
            <a:ext cx="1366352" cy="357900"/>
          </a:xfrm>
        </p:spPr>
        <p:txBody>
          <a:bodyPr/>
          <a:lstStyle/>
          <a:p>
            <a:r>
              <a:rPr lang="en-IN" sz="1200" dirty="0"/>
              <a:t>Partial Least Squares Discriminant Analysis</a:t>
            </a:r>
            <a:endParaRPr lang="en-IN" sz="1600" dirty="0"/>
          </a:p>
        </p:txBody>
      </p:sp>
      <p:sp>
        <p:nvSpPr>
          <p:cNvPr id="160" name="Title 3"/>
          <p:cNvSpPr>
            <a:spLocks noGrp="1"/>
          </p:cNvSpPr>
          <p:nvPr>
            <p:ph type="title" idx="2"/>
          </p:nvPr>
        </p:nvSpPr>
        <p:spPr>
          <a:xfrm>
            <a:off x="6177516" y="1903804"/>
            <a:ext cx="1648245" cy="357900"/>
          </a:xfrm>
        </p:spPr>
        <p:txBody>
          <a:bodyPr/>
          <a:lstStyle/>
          <a:p>
            <a:br>
              <a:rPr lang="en-IN" sz="1400" dirty="0"/>
            </a:br>
            <a:r>
              <a:rPr lang="en-IN" sz="1400" dirty="0"/>
              <a:t>Mixture Discriminant Analysis</a:t>
            </a:r>
            <a:endParaRPr lang="en-IN" sz="1600" dirty="0"/>
          </a:p>
        </p:txBody>
      </p:sp>
      <p:sp>
        <p:nvSpPr>
          <p:cNvPr id="161" name="Title 3"/>
          <p:cNvSpPr>
            <a:spLocks noGrp="1"/>
          </p:cNvSpPr>
          <p:nvPr>
            <p:ph type="title" idx="2"/>
          </p:nvPr>
        </p:nvSpPr>
        <p:spPr>
          <a:xfrm>
            <a:off x="5927870" y="4146517"/>
            <a:ext cx="1897891" cy="357900"/>
          </a:xfrm>
        </p:spPr>
        <p:txBody>
          <a:bodyPr/>
          <a:lstStyle/>
          <a:p>
            <a:r>
              <a:rPr lang="en-IN" sz="1400" dirty="0"/>
              <a:t>Elastic Net</a:t>
            </a:r>
          </a:p>
        </p:txBody>
      </p:sp>
      <p:sp>
        <p:nvSpPr>
          <p:cNvPr id="162" name="Title 3"/>
          <p:cNvSpPr>
            <a:spLocks noGrp="1"/>
          </p:cNvSpPr>
          <p:nvPr>
            <p:ph type="title" idx="2"/>
          </p:nvPr>
        </p:nvSpPr>
        <p:spPr>
          <a:xfrm>
            <a:off x="6459409" y="3567945"/>
            <a:ext cx="1366352" cy="357900"/>
          </a:xfrm>
        </p:spPr>
        <p:txBody>
          <a:bodyPr/>
          <a:lstStyle/>
          <a:p>
            <a:r>
              <a:rPr lang="en-IN" sz="1400" dirty="0"/>
              <a:t>CatBoost</a:t>
            </a:r>
            <a:endParaRPr lang="en-IN" sz="1600" dirty="0"/>
          </a:p>
        </p:txBody>
      </p:sp>
      <p:sp>
        <p:nvSpPr>
          <p:cNvPr id="163" name="Title 3"/>
          <p:cNvSpPr>
            <a:spLocks noGrp="1"/>
          </p:cNvSpPr>
          <p:nvPr>
            <p:ph type="title" idx="2"/>
          </p:nvPr>
        </p:nvSpPr>
        <p:spPr>
          <a:xfrm>
            <a:off x="6459409" y="3024826"/>
            <a:ext cx="1366352" cy="357900"/>
          </a:xfrm>
        </p:spPr>
        <p:txBody>
          <a:bodyPr/>
          <a:lstStyle/>
          <a:p>
            <a:r>
              <a:rPr lang="en-IN" sz="1400" dirty="0"/>
              <a:t>LightGBM</a:t>
            </a:r>
            <a:endParaRPr lang="en-IN" sz="1600" dirty="0"/>
          </a:p>
        </p:txBody>
      </p:sp>
      <p:sp>
        <p:nvSpPr>
          <p:cNvPr id="164" name="Title 3"/>
          <p:cNvSpPr>
            <a:spLocks noGrp="1"/>
          </p:cNvSpPr>
          <p:nvPr>
            <p:ph type="title" idx="2"/>
          </p:nvPr>
        </p:nvSpPr>
        <p:spPr>
          <a:xfrm>
            <a:off x="6031223" y="2440179"/>
            <a:ext cx="1794538" cy="357900"/>
          </a:xfrm>
        </p:spPr>
        <p:txBody>
          <a:bodyPr/>
          <a:lstStyle/>
          <a:p>
            <a:br>
              <a:rPr lang="en-IN" sz="1400" dirty="0"/>
            </a:br>
            <a:br>
              <a:rPr lang="en-IN" sz="1400" dirty="0"/>
            </a:br>
            <a:r>
              <a:rPr lang="en-IN" sz="1400" dirty="0"/>
              <a:t>Regularized Discriminant Analysis</a:t>
            </a:r>
            <a:r>
              <a:rPr lang="en-US" sz="1600" dirty="0"/>
              <a:t>s</a:t>
            </a:r>
            <a:endParaRPr lang="en-IN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41D9E3-DE07-1F40-9B94-8A5DFF6F4C42}"/>
              </a:ext>
            </a:extLst>
          </p:cNvPr>
          <p:cNvGrpSpPr/>
          <p:nvPr/>
        </p:nvGrpSpPr>
        <p:grpSpPr>
          <a:xfrm>
            <a:off x="7874732" y="1190809"/>
            <a:ext cx="686822" cy="360140"/>
            <a:chOff x="3373388" y="1652950"/>
            <a:chExt cx="985800" cy="629400"/>
          </a:xfrm>
        </p:grpSpPr>
        <p:sp>
          <p:nvSpPr>
            <p:cNvPr id="12" name="Google Shape;495;p47">
              <a:extLst>
                <a:ext uri="{FF2B5EF4-FFF2-40B4-BE49-F238E27FC236}">
                  <a16:creationId xmlns:a16="http://schemas.microsoft.com/office/drawing/2014/main" id="{D66F545A-B0B3-2239-C2C2-28A7CED1185F}"/>
                </a:ext>
              </a:extLst>
            </p:cNvPr>
            <p:cNvSpPr/>
            <p:nvPr/>
          </p:nvSpPr>
          <p:spPr>
            <a:xfrm flipH="1">
              <a:off x="3729788" y="1652950"/>
              <a:ext cx="629400" cy="629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496;p47">
              <a:extLst>
                <a:ext uri="{FF2B5EF4-FFF2-40B4-BE49-F238E27FC236}">
                  <a16:creationId xmlns:a16="http://schemas.microsoft.com/office/drawing/2014/main" id="{4B27E10A-6FBD-8C2A-4CCE-D10CFFB6BBC5}"/>
                </a:ext>
              </a:extLst>
            </p:cNvPr>
            <p:cNvGrpSpPr/>
            <p:nvPr/>
          </p:nvGrpSpPr>
          <p:grpSpPr>
            <a:xfrm flipH="1">
              <a:off x="3878120" y="1778190"/>
              <a:ext cx="332725" cy="378910"/>
              <a:chOff x="4812507" y="3377390"/>
              <a:chExt cx="332725" cy="378910"/>
            </a:xfrm>
            <a:solidFill>
              <a:schemeClr val="tx1"/>
            </a:solidFill>
          </p:grpSpPr>
          <p:sp>
            <p:nvSpPr>
              <p:cNvPr id="15" name="Google Shape;497;p47">
                <a:extLst>
                  <a:ext uri="{FF2B5EF4-FFF2-40B4-BE49-F238E27FC236}">
                    <a16:creationId xmlns:a16="http://schemas.microsoft.com/office/drawing/2014/main" id="{9BBAAD83-FBD1-82F1-0C68-A80579CC34EF}"/>
                  </a:ext>
                </a:extLst>
              </p:cNvPr>
              <p:cNvSpPr/>
              <p:nvPr/>
            </p:nvSpPr>
            <p:spPr>
              <a:xfrm>
                <a:off x="4812507" y="3377390"/>
                <a:ext cx="332725" cy="37891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042" extrusionOk="0">
                    <a:moveTo>
                      <a:pt x="3854" y="571"/>
                    </a:moveTo>
                    <a:cubicBezTo>
                      <a:pt x="3923" y="571"/>
                      <a:pt x="3993" y="574"/>
                      <a:pt x="4064" y="578"/>
                    </a:cubicBezTo>
                    <a:cubicBezTo>
                      <a:pt x="5784" y="686"/>
                      <a:pt x="7115" y="2135"/>
                      <a:pt x="7115" y="3860"/>
                    </a:cubicBezTo>
                    <a:lnTo>
                      <a:pt x="7115" y="3874"/>
                    </a:lnTo>
                    <a:lnTo>
                      <a:pt x="7974" y="6242"/>
                    </a:lnTo>
                    <a:lnTo>
                      <a:pt x="7115" y="6242"/>
                    </a:lnTo>
                    <a:lnTo>
                      <a:pt x="7115" y="7680"/>
                    </a:lnTo>
                    <a:lnTo>
                      <a:pt x="5344" y="7680"/>
                    </a:lnTo>
                    <a:lnTo>
                      <a:pt x="5344" y="9451"/>
                    </a:lnTo>
                    <a:lnTo>
                      <a:pt x="1780" y="9451"/>
                    </a:lnTo>
                    <a:lnTo>
                      <a:pt x="1780" y="6336"/>
                    </a:lnTo>
                    <a:lnTo>
                      <a:pt x="1681" y="6248"/>
                    </a:lnTo>
                    <a:cubicBezTo>
                      <a:pt x="988" y="5632"/>
                      <a:pt x="592" y="4748"/>
                      <a:pt x="592" y="3823"/>
                    </a:cubicBezTo>
                    <a:cubicBezTo>
                      <a:pt x="592" y="2030"/>
                      <a:pt x="2055" y="571"/>
                      <a:pt x="3854" y="571"/>
                    </a:cubicBezTo>
                    <a:close/>
                    <a:moveTo>
                      <a:pt x="3853" y="0"/>
                    </a:moveTo>
                    <a:cubicBezTo>
                      <a:pt x="1730" y="0"/>
                      <a:pt x="1" y="1718"/>
                      <a:pt x="1" y="3831"/>
                    </a:cubicBezTo>
                    <a:cubicBezTo>
                      <a:pt x="1" y="4876"/>
                      <a:pt x="432" y="5877"/>
                      <a:pt x="1190" y="6599"/>
                    </a:cubicBezTo>
                    <a:lnTo>
                      <a:pt x="1190" y="10042"/>
                    </a:lnTo>
                    <a:lnTo>
                      <a:pt x="5914" y="10042"/>
                    </a:lnTo>
                    <a:lnTo>
                      <a:pt x="5914" y="8270"/>
                    </a:lnTo>
                    <a:lnTo>
                      <a:pt x="7705" y="8270"/>
                    </a:lnTo>
                    <a:lnTo>
                      <a:pt x="7705" y="6833"/>
                    </a:lnTo>
                    <a:lnTo>
                      <a:pt x="8817" y="6833"/>
                    </a:lnTo>
                    <a:lnTo>
                      <a:pt x="7705" y="3778"/>
                    </a:lnTo>
                    <a:cubicBezTo>
                      <a:pt x="7677" y="1691"/>
                      <a:pt x="5960" y="0"/>
                      <a:pt x="38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98;p47">
                <a:extLst>
                  <a:ext uri="{FF2B5EF4-FFF2-40B4-BE49-F238E27FC236}">
                    <a16:creationId xmlns:a16="http://schemas.microsoft.com/office/drawing/2014/main" id="{CD795585-F24A-75B8-7A65-AE9AC2F823A7}"/>
                  </a:ext>
                </a:extLst>
              </p:cNvPr>
              <p:cNvSpPr/>
              <p:nvPr/>
            </p:nvSpPr>
            <p:spPr>
              <a:xfrm>
                <a:off x="4868540" y="3431649"/>
                <a:ext cx="179041" cy="179078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677" y="626"/>
                    </a:moveTo>
                    <a:cubicBezTo>
                      <a:pt x="3423" y="751"/>
                      <a:pt x="4014" y="1341"/>
                      <a:pt x="4139" y="2087"/>
                    </a:cubicBezTo>
                    <a:lnTo>
                      <a:pt x="2677" y="2087"/>
                    </a:lnTo>
                    <a:lnTo>
                      <a:pt x="2677" y="626"/>
                    </a:lnTo>
                    <a:close/>
                    <a:moveTo>
                      <a:pt x="2086" y="616"/>
                    </a:moveTo>
                    <a:lnTo>
                      <a:pt x="2086" y="2251"/>
                    </a:lnTo>
                    <a:lnTo>
                      <a:pt x="931" y="3406"/>
                    </a:lnTo>
                    <a:cubicBezTo>
                      <a:pt x="723" y="3115"/>
                      <a:pt x="600" y="2758"/>
                      <a:pt x="600" y="2373"/>
                    </a:cubicBezTo>
                    <a:cubicBezTo>
                      <a:pt x="600" y="1491"/>
                      <a:pt x="1244" y="757"/>
                      <a:pt x="2086" y="616"/>
                    </a:cubicBezTo>
                    <a:close/>
                    <a:moveTo>
                      <a:pt x="4129" y="2678"/>
                    </a:moveTo>
                    <a:cubicBezTo>
                      <a:pt x="3988" y="3521"/>
                      <a:pt x="3254" y="4164"/>
                      <a:pt x="2372" y="4164"/>
                    </a:cubicBezTo>
                    <a:cubicBezTo>
                      <a:pt x="1987" y="4164"/>
                      <a:pt x="1631" y="4042"/>
                      <a:pt x="1339" y="3834"/>
                    </a:cubicBezTo>
                    <a:lnTo>
                      <a:pt x="2495" y="2678"/>
                    </a:lnTo>
                    <a:close/>
                    <a:moveTo>
                      <a:pt x="2372" y="1"/>
                    </a:moveTo>
                    <a:cubicBezTo>
                      <a:pt x="1064" y="1"/>
                      <a:pt x="0" y="1065"/>
                      <a:pt x="0" y="2373"/>
                    </a:cubicBezTo>
                    <a:cubicBezTo>
                      <a:pt x="0" y="3681"/>
                      <a:pt x="1064" y="4745"/>
                      <a:pt x="2372" y="4745"/>
                    </a:cubicBezTo>
                    <a:cubicBezTo>
                      <a:pt x="3680" y="4745"/>
                      <a:pt x="4745" y="3681"/>
                      <a:pt x="4745" y="2373"/>
                    </a:cubicBezTo>
                    <a:cubicBezTo>
                      <a:pt x="4745" y="1065"/>
                      <a:pt x="3680" y="1"/>
                      <a:pt x="23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" name="Google Shape;501;p47">
              <a:extLst>
                <a:ext uri="{FF2B5EF4-FFF2-40B4-BE49-F238E27FC236}">
                  <a16:creationId xmlns:a16="http://schemas.microsoft.com/office/drawing/2014/main" id="{4C3FF66F-DD67-FD9F-E487-19B36CA310B5}"/>
                </a:ext>
              </a:extLst>
            </p:cNvPr>
            <p:cNvCxnSpPr>
              <a:stCxn id="12" idx="6"/>
            </p:cNvCxnSpPr>
            <p:nvPr/>
          </p:nvCxnSpPr>
          <p:spPr>
            <a:xfrm rot="10800000">
              <a:off x="3373388" y="1967650"/>
              <a:ext cx="35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 spd="slow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531;p48">
            <a:extLst>
              <a:ext uri="{FF2B5EF4-FFF2-40B4-BE49-F238E27FC236}">
                <a16:creationId xmlns:a16="http://schemas.microsoft.com/office/drawing/2014/main" id="{3FFB7CDF-1B17-AC39-BE4A-88F7B9F17AC4}"/>
              </a:ext>
            </a:extLst>
          </p:cNvPr>
          <p:cNvCxnSpPr/>
          <p:nvPr/>
        </p:nvCxnSpPr>
        <p:spPr>
          <a:xfrm>
            <a:off x="2689050" y="1059050"/>
            <a:ext cx="3765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18C64C-E7C8-CFB8-D6E1-CE8A51270CD1}"/>
              </a:ext>
            </a:extLst>
          </p:cNvPr>
          <p:cNvSpPr txBox="1"/>
          <p:nvPr/>
        </p:nvSpPr>
        <p:spPr>
          <a:xfrm>
            <a:off x="2657856" y="352355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b="1" dirty="0">
                <a:latin typeface="+mj-lt"/>
              </a:rPr>
              <a:t>DATASET DESCRIPTION </a:t>
            </a:r>
          </a:p>
          <a:p>
            <a:endParaRPr lang="en-IN" sz="32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42848-1FB0-E63B-7E5F-2714F890D89A}"/>
              </a:ext>
            </a:extLst>
          </p:cNvPr>
          <p:cNvSpPr txBox="1"/>
          <p:nvPr/>
        </p:nvSpPr>
        <p:spPr>
          <a:xfrm>
            <a:off x="1590907" y="1885508"/>
            <a:ext cx="62223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  Dataset Name </a:t>
            </a:r>
            <a:r>
              <a:rPr lang="en-IN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en-IN" dirty="0"/>
              <a:t>STUDENT PERFORMANCE PREDICTION</a:t>
            </a:r>
            <a:endParaRPr lang="en-IN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  No. of Features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IN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en-IN" sz="1800" dirty="0">
                <a:latin typeface="Aptos Narrow" panose="020B0004020202020204" pitchFamily="34" charset="0"/>
              </a:rPr>
              <a:t>30-40 features</a:t>
            </a:r>
            <a:endParaRPr lang="en-IN" sz="1800" b="1" dirty="0">
              <a:latin typeface="Aptos Narrow" panose="020B0004020202020204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  No. of records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en-IN" sz="1600" dirty="0">
                <a:latin typeface="Aptos Narrow" panose="020B0004020202020204" pitchFamily="34" charset="0"/>
              </a:rPr>
              <a:t>500-1000 records</a:t>
            </a:r>
            <a:endParaRPr lang="en-IN" sz="16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65297"/>
      </p:ext>
    </p:extLst>
  </p:cSld>
  <p:clrMapOvr>
    <a:masterClrMapping/>
  </p:clrMapOvr>
  <p:transition spd="slow"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870" name="Google Shape;870;p63"/>
          <p:cNvSpPr txBox="1">
            <a:spLocks noGrp="1"/>
          </p:cNvSpPr>
          <p:nvPr>
            <p:ph type="subTitle" idx="4294967295"/>
          </p:nvPr>
        </p:nvSpPr>
        <p:spPr>
          <a:xfrm>
            <a:off x="2765947" y="3321645"/>
            <a:ext cx="1625600" cy="6953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CLEAN AND PREPARE THE DATA </a:t>
            </a:r>
            <a:endParaRPr lang="en-US" sz="1200" dirty="0"/>
          </a:p>
        </p:txBody>
      </p:sp>
      <p:sp>
        <p:nvSpPr>
          <p:cNvPr id="871" name="Google Shape;871;p63"/>
          <p:cNvSpPr txBox="1">
            <a:spLocks noGrp="1"/>
          </p:cNvSpPr>
          <p:nvPr>
            <p:ph type="subTitle" idx="4294967295"/>
          </p:nvPr>
        </p:nvSpPr>
        <p:spPr>
          <a:xfrm>
            <a:off x="4647321" y="3391840"/>
            <a:ext cx="2090737" cy="6953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TRAIN THE SELECTED MACHINE LEARNING MODEL.</a:t>
            </a:r>
            <a:endParaRPr lang="en-US" sz="1200" dirty="0"/>
          </a:p>
        </p:txBody>
      </p:sp>
      <p:sp>
        <p:nvSpPr>
          <p:cNvPr id="872" name="Google Shape;872;p63"/>
          <p:cNvSpPr txBox="1">
            <a:spLocks noGrp="1"/>
          </p:cNvSpPr>
          <p:nvPr>
            <p:ph type="subTitle" idx="4294967295"/>
          </p:nvPr>
        </p:nvSpPr>
        <p:spPr>
          <a:xfrm>
            <a:off x="7078887" y="3354448"/>
            <a:ext cx="1801812" cy="6953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USE THE TRAINED MODEL TO PREDICT STUDENT PERFORMANCE.</a:t>
            </a:r>
            <a:endParaRPr sz="1200" dirty="0"/>
          </a:p>
        </p:txBody>
      </p:sp>
      <p:sp>
        <p:nvSpPr>
          <p:cNvPr id="873" name="Google Shape;873;p63"/>
          <p:cNvSpPr txBox="1">
            <a:spLocks noGrp="1"/>
          </p:cNvSpPr>
          <p:nvPr>
            <p:ph type="subTitle" idx="4294967295"/>
          </p:nvPr>
        </p:nvSpPr>
        <p:spPr>
          <a:xfrm>
            <a:off x="784118" y="3276686"/>
            <a:ext cx="1627188" cy="6953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GATHER HISTORICAL DATA ON STUDENT PERFORMANCE</a:t>
            </a:r>
            <a:endParaRPr sz="1200" dirty="0"/>
          </a:p>
        </p:txBody>
      </p:sp>
      <p:cxnSp>
        <p:nvCxnSpPr>
          <p:cNvPr id="835" name="Google Shape;835;p63"/>
          <p:cNvCxnSpPr/>
          <p:nvPr/>
        </p:nvCxnSpPr>
        <p:spPr>
          <a:xfrm>
            <a:off x="2689050" y="1059050"/>
            <a:ext cx="3765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36" name="Google Shape;836;p63"/>
          <p:cNvCxnSpPr/>
          <p:nvPr/>
        </p:nvCxnSpPr>
        <p:spPr>
          <a:xfrm>
            <a:off x="712625" y="2187763"/>
            <a:ext cx="77106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37" name="Google Shape;837;p63"/>
          <p:cNvSpPr/>
          <p:nvPr/>
        </p:nvSpPr>
        <p:spPr>
          <a:xfrm rot="10800000">
            <a:off x="1191123" y="1818189"/>
            <a:ext cx="768000" cy="768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38" name="Google Shape;838;p63"/>
          <p:cNvSpPr/>
          <p:nvPr/>
        </p:nvSpPr>
        <p:spPr>
          <a:xfrm rot="10800000">
            <a:off x="3222722" y="1742027"/>
            <a:ext cx="768000" cy="768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39" name="Google Shape;839;p63"/>
          <p:cNvSpPr/>
          <p:nvPr/>
        </p:nvSpPr>
        <p:spPr>
          <a:xfrm rot="10800000">
            <a:off x="5237476" y="1803763"/>
            <a:ext cx="768000" cy="768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40" name="Google Shape;840;p63"/>
          <p:cNvSpPr/>
          <p:nvPr/>
        </p:nvSpPr>
        <p:spPr>
          <a:xfrm rot="10800000">
            <a:off x="7335355" y="1761600"/>
            <a:ext cx="768000" cy="768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874" name="Google Shape;874;p63"/>
          <p:cNvCxnSpPr>
            <a:stCxn id="875" idx="0"/>
            <a:endCxn id="837" idx="0"/>
          </p:cNvCxnSpPr>
          <p:nvPr/>
        </p:nvCxnSpPr>
        <p:spPr>
          <a:xfrm flipV="1">
            <a:off x="1566112" y="2586189"/>
            <a:ext cx="9011" cy="338788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75" name="Google Shape;875;p63"/>
          <p:cNvSpPr txBox="1"/>
          <p:nvPr/>
        </p:nvSpPr>
        <p:spPr>
          <a:xfrm>
            <a:off x="494549" y="2924977"/>
            <a:ext cx="214312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 Black" panose="020B0A04020102020204" pitchFamily="34" charset="0"/>
              </a:rPr>
              <a:t>DATA COLLECTION</a:t>
            </a:r>
            <a:endParaRPr lang="en-IN" b="1" dirty="0">
              <a:solidFill>
                <a:schemeClr val="tx1"/>
              </a:solidFill>
              <a:latin typeface="Arial Black" panose="020B0A04020102020204" pitchFamily="34" charset="0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76" name="Google Shape;876;p63"/>
          <p:cNvSpPr txBox="1"/>
          <p:nvPr/>
        </p:nvSpPr>
        <p:spPr>
          <a:xfrm>
            <a:off x="2697416" y="2845788"/>
            <a:ext cx="182022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PREPROCESSING</a:t>
            </a:r>
            <a:endParaRPr dirty="0">
              <a:solidFill>
                <a:schemeClr val="tx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77" name="Google Shape;877;p63"/>
          <p:cNvSpPr txBox="1"/>
          <p:nvPr/>
        </p:nvSpPr>
        <p:spPr>
          <a:xfrm>
            <a:off x="4650629" y="2924976"/>
            <a:ext cx="200482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 Black" panose="020B0A04020102020204" pitchFamily="34" charset="0"/>
              </a:rPr>
              <a:t>MODEL TRAINING</a:t>
            </a:r>
            <a:endParaRPr lang="en-IN" b="1" dirty="0">
              <a:solidFill>
                <a:schemeClr val="tx1"/>
              </a:solidFill>
              <a:latin typeface="Arial Black" panose="020B0A04020102020204" pitchFamily="34" charset="0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78" name="Google Shape;878;p63"/>
          <p:cNvSpPr txBox="1"/>
          <p:nvPr/>
        </p:nvSpPr>
        <p:spPr>
          <a:xfrm>
            <a:off x="6943608" y="2845789"/>
            <a:ext cx="154459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 Black" panose="020B0A04020102020204" pitchFamily="34" charset="0"/>
              </a:rPr>
              <a:t>PREDICTION</a:t>
            </a:r>
            <a:endParaRPr lang="en-IN" b="1" dirty="0">
              <a:solidFill>
                <a:schemeClr val="tx1"/>
              </a:solidFill>
              <a:latin typeface="Arial Black" panose="020B0A04020102020204" pitchFamily="34" charset="0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879" name="Google Shape;879;p63"/>
          <p:cNvCxnSpPr>
            <a:stCxn id="876" idx="0"/>
            <a:endCxn id="838" idx="0"/>
          </p:cNvCxnSpPr>
          <p:nvPr/>
        </p:nvCxnSpPr>
        <p:spPr>
          <a:xfrm flipH="1" flipV="1">
            <a:off x="3606722" y="2510027"/>
            <a:ext cx="806" cy="335761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80" name="Google Shape;880;p63"/>
          <p:cNvCxnSpPr>
            <a:stCxn id="877" idx="0"/>
            <a:endCxn id="839" idx="0"/>
          </p:cNvCxnSpPr>
          <p:nvPr/>
        </p:nvCxnSpPr>
        <p:spPr>
          <a:xfrm flipH="1" flipV="1">
            <a:off x="5621476" y="2571763"/>
            <a:ext cx="31566" cy="353213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81" name="Google Shape;881;p63"/>
          <p:cNvCxnSpPr>
            <a:stCxn id="878" idx="0"/>
            <a:endCxn id="840" idx="0"/>
          </p:cNvCxnSpPr>
          <p:nvPr/>
        </p:nvCxnSpPr>
        <p:spPr>
          <a:xfrm flipV="1">
            <a:off x="7715907" y="2529600"/>
            <a:ext cx="3448" cy="316189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50" name="Google Shape;1157;p73"/>
          <p:cNvGrpSpPr/>
          <p:nvPr/>
        </p:nvGrpSpPr>
        <p:grpSpPr>
          <a:xfrm>
            <a:off x="1386228" y="2041162"/>
            <a:ext cx="359765" cy="317618"/>
            <a:chOff x="7229879" y="1594189"/>
            <a:chExt cx="380381" cy="335819"/>
          </a:xfrm>
          <a:solidFill>
            <a:schemeClr val="tx1"/>
          </a:solidFill>
        </p:grpSpPr>
        <p:sp>
          <p:nvSpPr>
            <p:cNvPr id="51" name="Google Shape;1158;p73"/>
            <p:cNvSpPr/>
            <p:nvPr/>
          </p:nvSpPr>
          <p:spPr>
            <a:xfrm>
              <a:off x="7229879" y="1594189"/>
              <a:ext cx="380381" cy="335819"/>
            </a:xfrm>
            <a:custGeom>
              <a:avLst/>
              <a:gdLst/>
              <a:ahLst/>
              <a:cxnLst/>
              <a:rect l="l" t="t" r="r" b="b"/>
              <a:pathLst>
                <a:path w="10081" h="8900" extrusionOk="0">
                  <a:moveTo>
                    <a:pt x="9489" y="592"/>
                  </a:moveTo>
                  <a:lnTo>
                    <a:pt x="9489" y="5946"/>
                  </a:lnTo>
                  <a:lnTo>
                    <a:pt x="592" y="5946"/>
                  </a:lnTo>
                  <a:lnTo>
                    <a:pt x="592" y="592"/>
                  </a:lnTo>
                  <a:close/>
                  <a:moveTo>
                    <a:pt x="9489" y="6537"/>
                  </a:moveTo>
                  <a:lnTo>
                    <a:pt x="9489" y="7127"/>
                  </a:lnTo>
                  <a:lnTo>
                    <a:pt x="592" y="7127"/>
                  </a:lnTo>
                  <a:lnTo>
                    <a:pt x="592" y="6537"/>
                  </a:lnTo>
                  <a:close/>
                  <a:moveTo>
                    <a:pt x="5631" y="7718"/>
                  </a:moveTo>
                  <a:lnTo>
                    <a:pt x="5631" y="8309"/>
                  </a:lnTo>
                  <a:lnTo>
                    <a:pt x="4451" y="8309"/>
                  </a:lnTo>
                  <a:lnTo>
                    <a:pt x="4451" y="7718"/>
                  </a:lnTo>
                  <a:close/>
                  <a:moveTo>
                    <a:pt x="0" y="1"/>
                  </a:moveTo>
                  <a:lnTo>
                    <a:pt x="0" y="7718"/>
                  </a:lnTo>
                  <a:lnTo>
                    <a:pt x="3859" y="7718"/>
                  </a:lnTo>
                  <a:lnTo>
                    <a:pt x="3859" y="8309"/>
                  </a:lnTo>
                  <a:lnTo>
                    <a:pt x="1182" y="8309"/>
                  </a:lnTo>
                  <a:lnTo>
                    <a:pt x="1182" y="8899"/>
                  </a:lnTo>
                  <a:lnTo>
                    <a:pt x="8899" y="8899"/>
                  </a:lnTo>
                  <a:lnTo>
                    <a:pt x="8899" y="8309"/>
                  </a:lnTo>
                  <a:lnTo>
                    <a:pt x="6222" y="8309"/>
                  </a:lnTo>
                  <a:lnTo>
                    <a:pt x="6222" y="7718"/>
                  </a:lnTo>
                  <a:lnTo>
                    <a:pt x="10080" y="7718"/>
                  </a:lnTo>
                  <a:lnTo>
                    <a:pt x="10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" name="Google Shape;1159;p73"/>
            <p:cNvSpPr/>
            <p:nvPr/>
          </p:nvSpPr>
          <p:spPr>
            <a:xfrm>
              <a:off x="7386582" y="1683917"/>
              <a:ext cx="66900" cy="66900"/>
            </a:xfrm>
            <a:custGeom>
              <a:avLst/>
              <a:gdLst/>
              <a:ahLst/>
              <a:cxnLst/>
              <a:rect l="l" t="t" r="r" b="b"/>
              <a:pathLst>
                <a:path w="1773" h="1773" extrusionOk="0">
                  <a:moveTo>
                    <a:pt x="886" y="591"/>
                  </a:moveTo>
                  <a:cubicBezTo>
                    <a:pt x="1049" y="591"/>
                    <a:pt x="1182" y="723"/>
                    <a:pt x="1182" y="886"/>
                  </a:cubicBezTo>
                  <a:cubicBezTo>
                    <a:pt x="1182" y="1049"/>
                    <a:pt x="1049" y="1182"/>
                    <a:pt x="886" y="1182"/>
                  </a:cubicBezTo>
                  <a:cubicBezTo>
                    <a:pt x="724" y="1182"/>
                    <a:pt x="591" y="1049"/>
                    <a:pt x="591" y="886"/>
                  </a:cubicBezTo>
                  <a:cubicBezTo>
                    <a:pt x="591" y="723"/>
                    <a:pt x="724" y="591"/>
                    <a:pt x="886" y="591"/>
                  </a:cubicBezTo>
                  <a:close/>
                  <a:moveTo>
                    <a:pt x="886" y="0"/>
                  </a:moveTo>
                  <a:cubicBezTo>
                    <a:pt x="398" y="0"/>
                    <a:pt x="0" y="398"/>
                    <a:pt x="0" y="886"/>
                  </a:cubicBezTo>
                  <a:cubicBezTo>
                    <a:pt x="0" y="1375"/>
                    <a:pt x="398" y="1773"/>
                    <a:pt x="886" y="1773"/>
                  </a:cubicBezTo>
                  <a:cubicBezTo>
                    <a:pt x="1375" y="1773"/>
                    <a:pt x="1772" y="1375"/>
                    <a:pt x="1772" y="886"/>
                  </a:cubicBezTo>
                  <a:cubicBezTo>
                    <a:pt x="1772" y="398"/>
                    <a:pt x="1375" y="0"/>
                    <a:pt x="8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Google Shape;1160;p73"/>
            <p:cNvSpPr/>
            <p:nvPr/>
          </p:nvSpPr>
          <p:spPr>
            <a:xfrm>
              <a:off x="7318777" y="1639354"/>
              <a:ext cx="202473" cy="155986"/>
            </a:xfrm>
            <a:custGeom>
              <a:avLst/>
              <a:gdLst/>
              <a:ahLst/>
              <a:cxnLst/>
              <a:rect l="l" t="t" r="r" b="b"/>
              <a:pathLst>
                <a:path w="5366" h="4134" extrusionOk="0">
                  <a:moveTo>
                    <a:pt x="2683" y="591"/>
                  </a:moveTo>
                  <a:cubicBezTo>
                    <a:pt x="3261" y="591"/>
                    <a:pt x="3785" y="850"/>
                    <a:pt x="4239" y="1364"/>
                  </a:cubicBezTo>
                  <a:cubicBezTo>
                    <a:pt x="4482" y="1637"/>
                    <a:pt x="4641" y="1917"/>
                    <a:pt x="4719" y="2067"/>
                  </a:cubicBezTo>
                  <a:cubicBezTo>
                    <a:pt x="4532" y="2432"/>
                    <a:pt x="3867" y="3544"/>
                    <a:pt x="2683" y="3544"/>
                  </a:cubicBezTo>
                  <a:cubicBezTo>
                    <a:pt x="2105" y="3544"/>
                    <a:pt x="1581" y="3284"/>
                    <a:pt x="1127" y="2771"/>
                  </a:cubicBezTo>
                  <a:cubicBezTo>
                    <a:pt x="885" y="2497"/>
                    <a:pt x="725" y="2218"/>
                    <a:pt x="647" y="2067"/>
                  </a:cubicBezTo>
                  <a:cubicBezTo>
                    <a:pt x="834" y="1703"/>
                    <a:pt x="1501" y="591"/>
                    <a:pt x="2683" y="591"/>
                  </a:cubicBezTo>
                  <a:close/>
                  <a:moveTo>
                    <a:pt x="2683" y="0"/>
                  </a:moveTo>
                  <a:cubicBezTo>
                    <a:pt x="1933" y="0"/>
                    <a:pt x="1237" y="341"/>
                    <a:pt x="672" y="986"/>
                  </a:cubicBezTo>
                  <a:cubicBezTo>
                    <a:pt x="257" y="1460"/>
                    <a:pt x="57" y="1934"/>
                    <a:pt x="48" y="1954"/>
                  </a:cubicBezTo>
                  <a:lnTo>
                    <a:pt x="1" y="2067"/>
                  </a:lnTo>
                  <a:lnTo>
                    <a:pt x="48" y="2181"/>
                  </a:lnTo>
                  <a:cubicBezTo>
                    <a:pt x="57" y="2201"/>
                    <a:pt x="257" y="2674"/>
                    <a:pt x="672" y="3148"/>
                  </a:cubicBezTo>
                  <a:cubicBezTo>
                    <a:pt x="1237" y="3793"/>
                    <a:pt x="1933" y="4134"/>
                    <a:pt x="2683" y="4134"/>
                  </a:cubicBezTo>
                  <a:cubicBezTo>
                    <a:pt x="3433" y="4134"/>
                    <a:pt x="4129" y="3793"/>
                    <a:pt x="4695" y="3148"/>
                  </a:cubicBezTo>
                  <a:cubicBezTo>
                    <a:pt x="5109" y="2674"/>
                    <a:pt x="5310" y="2201"/>
                    <a:pt x="5318" y="2181"/>
                  </a:cubicBezTo>
                  <a:lnTo>
                    <a:pt x="5366" y="2067"/>
                  </a:lnTo>
                  <a:lnTo>
                    <a:pt x="5318" y="1954"/>
                  </a:lnTo>
                  <a:cubicBezTo>
                    <a:pt x="5310" y="1934"/>
                    <a:pt x="5109" y="1460"/>
                    <a:pt x="4695" y="986"/>
                  </a:cubicBezTo>
                  <a:cubicBezTo>
                    <a:pt x="4129" y="341"/>
                    <a:pt x="3433" y="0"/>
                    <a:pt x="26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Google Shape;1161;p73"/>
            <p:cNvSpPr/>
            <p:nvPr/>
          </p:nvSpPr>
          <p:spPr>
            <a:xfrm>
              <a:off x="7274441" y="1773946"/>
              <a:ext cx="22338" cy="22338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1" y="0"/>
                  </a:moveTo>
                  <a:lnTo>
                    <a:pt x="1" y="591"/>
                  </a:lnTo>
                  <a:lnTo>
                    <a:pt x="591" y="591"/>
                  </a:lnTo>
                  <a:lnTo>
                    <a:pt x="5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Google Shape;1162;p73"/>
            <p:cNvSpPr/>
            <p:nvPr/>
          </p:nvSpPr>
          <p:spPr>
            <a:xfrm>
              <a:off x="7274441" y="1729384"/>
              <a:ext cx="22338" cy="22300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1" y="0"/>
                  </a:moveTo>
                  <a:lnTo>
                    <a:pt x="1" y="591"/>
                  </a:lnTo>
                  <a:lnTo>
                    <a:pt x="591" y="591"/>
                  </a:lnTo>
                  <a:lnTo>
                    <a:pt x="5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Google Shape;1163;p73"/>
            <p:cNvSpPr/>
            <p:nvPr/>
          </p:nvSpPr>
          <p:spPr>
            <a:xfrm>
              <a:off x="7274441" y="1684822"/>
              <a:ext cx="22338" cy="22300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1" y="1"/>
                  </a:moveTo>
                  <a:lnTo>
                    <a:pt x="1" y="590"/>
                  </a:lnTo>
                  <a:lnTo>
                    <a:pt x="591" y="590"/>
                  </a:lnTo>
                  <a:lnTo>
                    <a:pt x="5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Google Shape;1164;p73"/>
            <p:cNvSpPr/>
            <p:nvPr/>
          </p:nvSpPr>
          <p:spPr>
            <a:xfrm>
              <a:off x="7274441" y="1640260"/>
              <a:ext cx="22338" cy="22300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1" y="0"/>
                  </a:moveTo>
                  <a:lnTo>
                    <a:pt x="1" y="591"/>
                  </a:lnTo>
                  <a:lnTo>
                    <a:pt x="591" y="591"/>
                  </a:lnTo>
                  <a:lnTo>
                    <a:pt x="5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Google Shape;1165;p73"/>
            <p:cNvSpPr/>
            <p:nvPr/>
          </p:nvSpPr>
          <p:spPr>
            <a:xfrm>
              <a:off x="7543398" y="1773946"/>
              <a:ext cx="22300" cy="22338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0" y="0"/>
                  </a:moveTo>
                  <a:lnTo>
                    <a:pt x="0" y="591"/>
                  </a:lnTo>
                  <a:lnTo>
                    <a:pt x="591" y="591"/>
                  </a:lnTo>
                  <a:lnTo>
                    <a:pt x="5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Google Shape;1166;p73"/>
            <p:cNvSpPr/>
            <p:nvPr/>
          </p:nvSpPr>
          <p:spPr>
            <a:xfrm>
              <a:off x="7543398" y="1729384"/>
              <a:ext cx="22300" cy="22300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0" y="0"/>
                  </a:moveTo>
                  <a:lnTo>
                    <a:pt x="0" y="591"/>
                  </a:lnTo>
                  <a:lnTo>
                    <a:pt x="591" y="591"/>
                  </a:lnTo>
                  <a:lnTo>
                    <a:pt x="5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Google Shape;1167;p73"/>
            <p:cNvSpPr/>
            <p:nvPr/>
          </p:nvSpPr>
          <p:spPr>
            <a:xfrm>
              <a:off x="7543398" y="1684822"/>
              <a:ext cx="22300" cy="22300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0" y="1"/>
                  </a:moveTo>
                  <a:lnTo>
                    <a:pt x="0" y="590"/>
                  </a:lnTo>
                  <a:lnTo>
                    <a:pt x="591" y="590"/>
                  </a:lnTo>
                  <a:lnTo>
                    <a:pt x="5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Google Shape;1168;p73"/>
            <p:cNvSpPr/>
            <p:nvPr/>
          </p:nvSpPr>
          <p:spPr>
            <a:xfrm>
              <a:off x="7543398" y="1640260"/>
              <a:ext cx="22300" cy="22300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0" y="0"/>
                  </a:moveTo>
                  <a:lnTo>
                    <a:pt x="0" y="591"/>
                  </a:lnTo>
                  <a:lnTo>
                    <a:pt x="591" y="591"/>
                  </a:lnTo>
                  <a:lnTo>
                    <a:pt x="5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3" name="Google Shape;1352;p73"/>
          <p:cNvGrpSpPr/>
          <p:nvPr/>
        </p:nvGrpSpPr>
        <p:grpSpPr>
          <a:xfrm>
            <a:off x="3483176" y="1946162"/>
            <a:ext cx="296527" cy="359729"/>
            <a:chOff x="3194650" y="3376673"/>
            <a:chExt cx="313519" cy="380344"/>
          </a:xfrm>
          <a:solidFill>
            <a:schemeClr val="tx1"/>
          </a:solidFill>
        </p:grpSpPr>
        <p:sp>
          <p:nvSpPr>
            <p:cNvPr id="64" name="Google Shape;1353;p73"/>
            <p:cNvSpPr/>
            <p:nvPr/>
          </p:nvSpPr>
          <p:spPr>
            <a:xfrm>
              <a:off x="3329091" y="3376673"/>
              <a:ext cx="22300" cy="22300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1" y="0"/>
                  </a:moveTo>
                  <a:lnTo>
                    <a:pt x="1" y="591"/>
                  </a:lnTo>
                  <a:lnTo>
                    <a:pt x="590" y="591"/>
                  </a:lnTo>
                  <a:lnTo>
                    <a:pt x="5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5" name="Google Shape;1354;p73"/>
            <p:cNvSpPr/>
            <p:nvPr/>
          </p:nvSpPr>
          <p:spPr>
            <a:xfrm>
              <a:off x="3284529" y="3398935"/>
              <a:ext cx="22338" cy="22338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0" y="1"/>
                  </a:moveTo>
                  <a:lnTo>
                    <a:pt x="0" y="591"/>
                  </a:lnTo>
                  <a:lnTo>
                    <a:pt x="591" y="591"/>
                  </a:lnTo>
                  <a:lnTo>
                    <a:pt x="5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6" name="Google Shape;1355;p73"/>
            <p:cNvSpPr/>
            <p:nvPr/>
          </p:nvSpPr>
          <p:spPr>
            <a:xfrm>
              <a:off x="3351391" y="3421235"/>
              <a:ext cx="22300" cy="22338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0" y="0"/>
                  </a:moveTo>
                  <a:lnTo>
                    <a:pt x="0" y="591"/>
                  </a:lnTo>
                  <a:lnTo>
                    <a:pt x="590" y="591"/>
                  </a:lnTo>
                  <a:lnTo>
                    <a:pt x="5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7" name="Google Shape;1356;p73"/>
            <p:cNvSpPr/>
            <p:nvPr/>
          </p:nvSpPr>
          <p:spPr>
            <a:xfrm>
              <a:off x="3395915" y="3398935"/>
              <a:ext cx="22338" cy="22338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1" y="1"/>
                  </a:moveTo>
                  <a:lnTo>
                    <a:pt x="1" y="591"/>
                  </a:lnTo>
                  <a:lnTo>
                    <a:pt x="592" y="591"/>
                  </a:lnTo>
                  <a:lnTo>
                    <a:pt x="5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8" name="Google Shape;1357;p73"/>
            <p:cNvSpPr/>
            <p:nvPr/>
          </p:nvSpPr>
          <p:spPr>
            <a:xfrm>
              <a:off x="3194650" y="3465797"/>
              <a:ext cx="313519" cy="291219"/>
            </a:xfrm>
            <a:custGeom>
              <a:avLst/>
              <a:gdLst/>
              <a:ahLst/>
              <a:cxnLst/>
              <a:rect l="l" t="t" r="r" b="b"/>
              <a:pathLst>
                <a:path w="8309" h="7718" extrusionOk="0">
                  <a:moveTo>
                    <a:pt x="5870" y="592"/>
                  </a:moveTo>
                  <a:lnTo>
                    <a:pt x="4607" y="1952"/>
                  </a:lnTo>
                  <a:lnTo>
                    <a:pt x="4607" y="4290"/>
                  </a:lnTo>
                  <a:lnTo>
                    <a:pt x="3721" y="3935"/>
                  </a:lnTo>
                  <a:lnTo>
                    <a:pt x="3721" y="1952"/>
                  </a:lnTo>
                  <a:lnTo>
                    <a:pt x="2458" y="592"/>
                  </a:lnTo>
                  <a:close/>
                  <a:moveTo>
                    <a:pt x="7127" y="2363"/>
                  </a:moveTo>
                  <a:lnTo>
                    <a:pt x="7127" y="5946"/>
                  </a:lnTo>
                  <a:lnTo>
                    <a:pt x="1181" y="5946"/>
                  </a:lnTo>
                  <a:lnTo>
                    <a:pt x="1181" y="2363"/>
                  </a:lnTo>
                  <a:lnTo>
                    <a:pt x="3130" y="2363"/>
                  </a:lnTo>
                  <a:lnTo>
                    <a:pt x="3130" y="4335"/>
                  </a:lnTo>
                  <a:lnTo>
                    <a:pt x="5198" y="5162"/>
                  </a:lnTo>
                  <a:lnTo>
                    <a:pt x="5198" y="2363"/>
                  </a:lnTo>
                  <a:close/>
                  <a:moveTo>
                    <a:pt x="7718" y="6537"/>
                  </a:moveTo>
                  <a:lnTo>
                    <a:pt x="7718" y="7127"/>
                  </a:lnTo>
                  <a:lnTo>
                    <a:pt x="590" y="7127"/>
                  </a:lnTo>
                  <a:lnTo>
                    <a:pt x="590" y="6537"/>
                  </a:lnTo>
                  <a:close/>
                  <a:moveTo>
                    <a:pt x="1096" y="1"/>
                  </a:moveTo>
                  <a:lnTo>
                    <a:pt x="2739" y="1772"/>
                  </a:lnTo>
                  <a:lnTo>
                    <a:pt x="590" y="1772"/>
                  </a:lnTo>
                  <a:lnTo>
                    <a:pt x="590" y="5946"/>
                  </a:lnTo>
                  <a:lnTo>
                    <a:pt x="1" y="5946"/>
                  </a:lnTo>
                  <a:lnTo>
                    <a:pt x="1" y="7718"/>
                  </a:lnTo>
                  <a:lnTo>
                    <a:pt x="8308" y="7718"/>
                  </a:lnTo>
                  <a:lnTo>
                    <a:pt x="8308" y="5946"/>
                  </a:lnTo>
                  <a:lnTo>
                    <a:pt x="7718" y="5946"/>
                  </a:lnTo>
                  <a:lnTo>
                    <a:pt x="7718" y="1772"/>
                  </a:lnTo>
                  <a:lnTo>
                    <a:pt x="5569" y="1772"/>
                  </a:lnTo>
                  <a:lnTo>
                    <a:pt x="7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oogle Shape;1361;p73"/>
          <p:cNvGrpSpPr/>
          <p:nvPr/>
        </p:nvGrpSpPr>
        <p:grpSpPr>
          <a:xfrm>
            <a:off x="5440523" y="1991165"/>
            <a:ext cx="361906" cy="359729"/>
            <a:chOff x="2346347" y="3376673"/>
            <a:chExt cx="382645" cy="380344"/>
          </a:xfrm>
          <a:solidFill>
            <a:schemeClr val="tx1"/>
          </a:solidFill>
        </p:grpSpPr>
        <p:sp>
          <p:nvSpPr>
            <p:cNvPr id="71" name="Google Shape;1362;p73"/>
            <p:cNvSpPr/>
            <p:nvPr/>
          </p:nvSpPr>
          <p:spPr>
            <a:xfrm>
              <a:off x="2346347" y="3376673"/>
              <a:ext cx="382645" cy="380344"/>
            </a:xfrm>
            <a:custGeom>
              <a:avLst/>
              <a:gdLst/>
              <a:ahLst/>
              <a:cxnLst/>
              <a:rect l="l" t="t" r="r" b="b"/>
              <a:pathLst>
                <a:path w="10141" h="10080" extrusionOk="0">
                  <a:moveTo>
                    <a:pt x="8042" y="591"/>
                  </a:moveTo>
                  <a:lnTo>
                    <a:pt x="8042" y="4174"/>
                  </a:lnTo>
                  <a:lnTo>
                    <a:pt x="2097" y="4174"/>
                  </a:lnTo>
                  <a:lnTo>
                    <a:pt x="2097" y="591"/>
                  </a:lnTo>
                  <a:close/>
                  <a:moveTo>
                    <a:pt x="8633" y="4765"/>
                  </a:moveTo>
                  <a:lnTo>
                    <a:pt x="8633" y="5355"/>
                  </a:lnTo>
                  <a:lnTo>
                    <a:pt x="1506" y="5355"/>
                  </a:lnTo>
                  <a:lnTo>
                    <a:pt x="1506" y="4765"/>
                  </a:lnTo>
                  <a:close/>
                  <a:moveTo>
                    <a:pt x="1211" y="8308"/>
                  </a:moveTo>
                  <a:cubicBezTo>
                    <a:pt x="1537" y="8308"/>
                    <a:pt x="1802" y="8573"/>
                    <a:pt x="1802" y="8899"/>
                  </a:cubicBezTo>
                  <a:cubicBezTo>
                    <a:pt x="1802" y="9224"/>
                    <a:pt x="1537" y="9489"/>
                    <a:pt x="1211" y="9489"/>
                  </a:cubicBezTo>
                  <a:cubicBezTo>
                    <a:pt x="886" y="9489"/>
                    <a:pt x="620" y="9224"/>
                    <a:pt x="620" y="8899"/>
                  </a:cubicBezTo>
                  <a:cubicBezTo>
                    <a:pt x="620" y="8573"/>
                    <a:pt x="886" y="8308"/>
                    <a:pt x="1211" y="8308"/>
                  </a:cubicBezTo>
                  <a:close/>
                  <a:moveTo>
                    <a:pt x="5070" y="8308"/>
                  </a:moveTo>
                  <a:cubicBezTo>
                    <a:pt x="5396" y="8308"/>
                    <a:pt x="5660" y="8573"/>
                    <a:pt x="5660" y="8899"/>
                  </a:cubicBezTo>
                  <a:cubicBezTo>
                    <a:pt x="5660" y="9224"/>
                    <a:pt x="5396" y="9489"/>
                    <a:pt x="5070" y="9489"/>
                  </a:cubicBezTo>
                  <a:cubicBezTo>
                    <a:pt x="4745" y="9489"/>
                    <a:pt x="4479" y="9224"/>
                    <a:pt x="4479" y="8899"/>
                  </a:cubicBezTo>
                  <a:cubicBezTo>
                    <a:pt x="4479" y="8573"/>
                    <a:pt x="4745" y="8308"/>
                    <a:pt x="5070" y="8308"/>
                  </a:cubicBezTo>
                  <a:close/>
                  <a:moveTo>
                    <a:pt x="8928" y="8308"/>
                  </a:moveTo>
                  <a:cubicBezTo>
                    <a:pt x="9254" y="8308"/>
                    <a:pt x="9519" y="8573"/>
                    <a:pt x="9519" y="8899"/>
                  </a:cubicBezTo>
                  <a:cubicBezTo>
                    <a:pt x="9519" y="9224"/>
                    <a:pt x="9254" y="9489"/>
                    <a:pt x="8928" y="9489"/>
                  </a:cubicBezTo>
                  <a:cubicBezTo>
                    <a:pt x="8603" y="9489"/>
                    <a:pt x="8337" y="9224"/>
                    <a:pt x="8337" y="8899"/>
                  </a:cubicBezTo>
                  <a:cubicBezTo>
                    <a:pt x="8337" y="8573"/>
                    <a:pt x="8603" y="8308"/>
                    <a:pt x="8928" y="8308"/>
                  </a:cubicBezTo>
                  <a:close/>
                  <a:moveTo>
                    <a:pt x="1506" y="0"/>
                  </a:moveTo>
                  <a:lnTo>
                    <a:pt x="1506" y="4174"/>
                  </a:lnTo>
                  <a:lnTo>
                    <a:pt x="916" y="4174"/>
                  </a:lnTo>
                  <a:lnTo>
                    <a:pt x="916" y="5945"/>
                  </a:lnTo>
                  <a:lnTo>
                    <a:pt x="4774" y="5945"/>
                  </a:lnTo>
                  <a:lnTo>
                    <a:pt x="4774" y="7755"/>
                  </a:lnTo>
                  <a:cubicBezTo>
                    <a:pt x="4360" y="7862"/>
                    <a:pt x="4033" y="8189"/>
                    <a:pt x="3926" y="8603"/>
                  </a:cubicBezTo>
                  <a:lnTo>
                    <a:pt x="2356" y="8603"/>
                  </a:lnTo>
                  <a:cubicBezTo>
                    <a:pt x="2224" y="8095"/>
                    <a:pt x="1760" y="7717"/>
                    <a:pt x="1212" y="7717"/>
                  </a:cubicBezTo>
                  <a:cubicBezTo>
                    <a:pt x="1193" y="7717"/>
                    <a:pt x="1175" y="7717"/>
                    <a:pt x="1156" y="7718"/>
                  </a:cubicBezTo>
                  <a:cubicBezTo>
                    <a:pt x="551" y="7747"/>
                    <a:pt x="60" y="8237"/>
                    <a:pt x="32" y="8842"/>
                  </a:cubicBezTo>
                  <a:cubicBezTo>
                    <a:pt x="0" y="9519"/>
                    <a:pt x="541" y="10080"/>
                    <a:pt x="1211" y="10080"/>
                  </a:cubicBezTo>
                  <a:cubicBezTo>
                    <a:pt x="1761" y="10080"/>
                    <a:pt x="2224" y="9702"/>
                    <a:pt x="2356" y="9194"/>
                  </a:cubicBezTo>
                  <a:lnTo>
                    <a:pt x="3926" y="9194"/>
                  </a:lnTo>
                  <a:cubicBezTo>
                    <a:pt x="4057" y="9702"/>
                    <a:pt x="4520" y="10080"/>
                    <a:pt x="5070" y="10080"/>
                  </a:cubicBezTo>
                  <a:cubicBezTo>
                    <a:pt x="5619" y="10080"/>
                    <a:pt x="6082" y="9702"/>
                    <a:pt x="6214" y="9194"/>
                  </a:cubicBezTo>
                  <a:lnTo>
                    <a:pt x="7785" y="9194"/>
                  </a:lnTo>
                  <a:cubicBezTo>
                    <a:pt x="7916" y="9702"/>
                    <a:pt x="8379" y="10079"/>
                    <a:pt x="8929" y="10079"/>
                  </a:cubicBezTo>
                  <a:cubicBezTo>
                    <a:pt x="8947" y="10079"/>
                    <a:pt x="8966" y="10079"/>
                    <a:pt x="8984" y="10078"/>
                  </a:cubicBezTo>
                  <a:cubicBezTo>
                    <a:pt x="9589" y="10050"/>
                    <a:pt x="10080" y="9560"/>
                    <a:pt x="10109" y="8954"/>
                  </a:cubicBezTo>
                  <a:cubicBezTo>
                    <a:pt x="10140" y="8278"/>
                    <a:pt x="9598" y="7717"/>
                    <a:pt x="8928" y="7717"/>
                  </a:cubicBezTo>
                  <a:cubicBezTo>
                    <a:pt x="8379" y="7717"/>
                    <a:pt x="7916" y="8095"/>
                    <a:pt x="7785" y="8603"/>
                  </a:cubicBezTo>
                  <a:lnTo>
                    <a:pt x="6214" y="8603"/>
                  </a:lnTo>
                  <a:cubicBezTo>
                    <a:pt x="6107" y="8189"/>
                    <a:pt x="5780" y="7862"/>
                    <a:pt x="5365" y="7755"/>
                  </a:cubicBezTo>
                  <a:lnTo>
                    <a:pt x="5365" y="5945"/>
                  </a:lnTo>
                  <a:lnTo>
                    <a:pt x="9224" y="5945"/>
                  </a:lnTo>
                  <a:lnTo>
                    <a:pt x="9224" y="4174"/>
                  </a:lnTo>
                  <a:lnTo>
                    <a:pt x="8633" y="4174"/>
                  </a:lnTo>
                  <a:lnTo>
                    <a:pt x="86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2" name="Google Shape;1363;p73"/>
            <p:cNvSpPr/>
            <p:nvPr/>
          </p:nvSpPr>
          <p:spPr>
            <a:xfrm>
              <a:off x="2481882" y="3421235"/>
              <a:ext cx="66937" cy="89200"/>
            </a:xfrm>
            <a:custGeom>
              <a:avLst/>
              <a:gdLst/>
              <a:ahLst/>
              <a:cxnLst/>
              <a:rect l="l" t="t" r="r" b="b"/>
              <a:pathLst>
                <a:path w="1774" h="2364" extrusionOk="0">
                  <a:moveTo>
                    <a:pt x="1182" y="591"/>
                  </a:moveTo>
                  <a:lnTo>
                    <a:pt x="1182" y="1182"/>
                  </a:lnTo>
                  <a:lnTo>
                    <a:pt x="592" y="1182"/>
                  </a:lnTo>
                  <a:lnTo>
                    <a:pt x="592" y="591"/>
                  </a:lnTo>
                  <a:close/>
                  <a:moveTo>
                    <a:pt x="1" y="0"/>
                  </a:moveTo>
                  <a:lnTo>
                    <a:pt x="1" y="2363"/>
                  </a:lnTo>
                  <a:lnTo>
                    <a:pt x="592" y="2363"/>
                  </a:lnTo>
                  <a:lnTo>
                    <a:pt x="592" y="1773"/>
                  </a:lnTo>
                  <a:lnTo>
                    <a:pt x="1182" y="1773"/>
                  </a:lnTo>
                  <a:lnTo>
                    <a:pt x="1182" y="2363"/>
                  </a:lnTo>
                  <a:lnTo>
                    <a:pt x="1773" y="2363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3" name="Google Shape;1364;p73"/>
            <p:cNvSpPr/>
            <p:nvPr/>
          </p:nvSpPr>
          <p:spPr>
            <a:xfrm>
              <a:off x="2571044" y="3421235"/>
              <a:ext cx="22338" cy="89200"/>
            </a:xfrm>
            <a:custGeom>
              <a:avLst/>
              <a:gdLst/>
              <a:ahLst/>
              <a:cxnLst/>
              <a:rect l="l" t="t" r="r" b="b"/>
              <a:pathLst>
                <a:path w="592" h="2364" extrusionOk="0">
                  <a:moveTo>
                    <a:pt x="1" y="0"/>
                  </a:moveTo>
                  <a:lnTo>
                    <a:pt x="1" y="2363"/>
                  </a:lnTo>
                  <a:lnTo>
                    <a:pt x="591" y="2363"/>
                  </a:lnTo>
                  <a:lnTo>
                    <a:pt x="5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oogle Shape;1365;p73"/>
          <p:cNvGrpSpPr/>
          <p:nvPr/>
        </p:nvGrpSpPr>
        <p:grpSpPr>
          <a:xfrm>
            <a:off x="7539490" y="1965717"/>
            <a:ext cx="359729" cy="359765"/>
            <a:chOff x="8043656" y="3978243"/>
            <a:chExt cx="380344" cy="380381"/>
          </a:xfrm>
          <a:solidFill>
            <a:schemeClr val="tx1"/>
          </a:solidFill>
        </p:grpSpPr>
        <p:sp>
          <p:nvSpPr>
            <p:cNvPr id="76" name="Google Shape;1366;p73"/>
            <p:cNvSpPr/>
            <p:nvPr/>
          </p:nvSpPr>
          <p:spPr>
            <a:xfrm>
              <a:off x="8149119" y="4083705"/>
              <a:ext cx="169381" cy="169457"/>
            </a:xfrm>
            <a:custGeom>
              <a:avLst/>
              <a:gdLst/>
              <a:ahLst/>
              <a:cxnLst/>
              <a:rect l="l" t="t" r="r" b="b"/>
              <a:pathLst>
                <a:path w="4489" h="4491" extrusionOk="0">
                  <a:moveTo>
                    <a:pt x="2245" y="1192"/>
                  </a:moveTo>
                  <a:cubicBezTo>
                    <a:pt x="2825" y="1192"/>
                    <a:pt x="3298" y="1664"/>
                    <a:pt x="3298" y="2246"/>
                  </a:cubicBezTo>
                  <a:cubicBezTo>
                    <a:pt x="3298" y="2826"/>
                    <a:pt x="2825" y="3298"/>
                    <a:pt x="2245" y="3298"/>
                  </a:cubicBezTo>
                  <a:cubicBezTo>
                    <a:pt x="1664" y="3298"/>
                    <a:pt x="1191" y="2826"/>
                    <a:pt x="1191" y="2246"/>
                  </a:cubicBezTo>
                  <a:cubicBezTo>
                    <a:pt x="1191" y="1664"/>
                    <a:pt x="1664" y="1192"/>
                    <a:pt x="2245" y="1192"/>
                  </a:cubicBezTo>
                  <a:close/>
                  <a:moveTo>
                    <a:pt x="1950" y="1"/>
                  </a:moveTo>
                  <a:lnTo>
                    <a:pt x="1950" y="629"/>
                  </a:lnTo>
                  <a:cubicBezTo>
                    <a:pt x="1714" y="672"/>
                    <a:pt x="1496" y="764"/>
                    <a:pt x="1307" y="894"/>
                  </a:cubicBezTo>
                  <a:lnTo>
                    <a:pt x="867" y="457"/>
                  </a:lnTo>
                  <a:lnTo>
                    <a:pt x="449" y="874"/>
                  </a:lnTo>
                  <a:lnTo>
                    <a:pt x="888" y="1312"/>
                  </a:lnTo>
                  <a:cubicBezTo>
                    <a:pt x="757" y="1500"/>
                    <a:pt x="664" y="1716"/>
                    <a:pt x="622" y="1950"/>
                  </a:cubicBezTo>
                  <a:lnTo>
                    <a:pt x="0" y="1950"/>
                  </a:lnTo>
                  <a:lnTo>
                    <a:pt x="0" y="2541"/>
                  </a:lnTo>
                  <a:lnTo>
                    <a:pt x="622" y="2541"/>
                  </a:lnTo>
                  <a:cubicBezTo>
                    <a:pt x="664" y="2775"/>
                    <a:pt x="757" y="2991"/>
                    <a:pt x="888" y="3179"/>
                  </a:cubicBezTo>
                  <a:lnTo>
                    <a:pt x="449" y="3617"/>
                  </a:lnTo>
                  <a:lnTo>
                    <a:pt x="869" y="4035"/>
                  </a:lnTo>
                  <a:lnTo>
                    <a:pt x="1307" y="3597"/>
                  </a:lnTo>
                  <a:cubicBezTo>
                    <a:pt x="1496" y="3728"/>
                    <a:pt x="1714" y="3819"/>
                    <a:pt x="1950" y="3863"/>
                  </a:cubicBezTo>
                  <a:lnTo>
                    <a:pt x="1950" y="4490"/>
                  </a:lnTo>
                  <a:lnTo>
                    <a:pt x="2540" y="4490"/>
                  </a:lnTo>
                  <a:lnTo>
                    <a:pt x="2540" y="3863"/>
                  </a:lnTo>
                  <a:cubicBezTo>
                    <a:pt x="2775" y="3819"/>
                    <a:pt x="2993" y="3728"/>
                    <a:pt x="3182" y="3597"/>
                  </a:cubicBezTo>
                  <a:lnTo>
                    <a:pt x="3622" y="4035"/>
                  </a:lnTo>
                  <a:lnTo>
                    <a:pt x="4041" y="3617"/>
                  </a:lnTo>
                  <a:lnTo>
                    <a:pt x="3602" y="3179"/>
                  </a:lnTo>
                  <a:cubicBezTo>
                    <a:pt x="3732" y="2991"/>
                    <a:pt x="3825" y="2775"/>
                    <a:pt x="3868" y="2541"/>
                  </a:cubicBezTo>
                  <a:lnTo>
                    <a:pt x="4489" y="2541"/>
                  </a:lnTo>
                  <a:lnTo>
                    <a:pt x="4489" y="1950"/>
                  </a:lnTo>
                  <a:lnTo>
                    <a:pt x="3861" y="1950"/>
                  </a:lnTo>
                  <a:cubicBezTo>
                    <a:pt x="3819" y="1715"/>
                    <a:pt x="3727" y="1498"/>
                    <a:pt x="3596" y="1308"/>
                  </a:cubicBezTo>
                  <a:lnTo>
                    <a:pt x="4033" y="869"/>
                  </a:lnTo>
                  <a:lnTo>
                    <a:pt x="3616" y="449"/>
                  </a:lnTo>
                  <a:lnTo>
                    <a:pt x="3179" y="888"/>
                  </a:lnTo>
                  <a:cubicBezTo>
                    <a:pt x="2991" y="757"/>
                    <a:pt x="2774" y="664"/>
                    <a:pt x="2540" y="622"/>
                  </a:cubicBezTo>
                  <a:lnTo>
                    <a:pt x="25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7" name="Google Shape;1367;p73"/>
            <p:cNvSpPr/>
            <p:nvPr/>
          </p:nvSpPr>
          <p:spPr>
            <a:xfrm>
              <a:off x="8043656" y="3978243"/>
              <a:ext cx="380344" cy="380381"/>
            </a:xfrm>
            <a:custGeom>
              <a:avLst/>
              <a:gdLst/>
              <a:ahLst/>
              <a:cxnLst/>
              <a:rect l="l" t="t" r="r" b="b"/>
              <a:pathLst>
                <a:path w="10080" h="10081" extrusionOk="0">
                  <a:moveTo>
                    <a:pt x="3563" y="591"/>
                  </a:moveTo>
                  <a:lnTo>
                    <a:pt x="3563" y="1615"/>
                  </a:lnTo>
                  <a:lnTo>
                    <a:pt x="1634" y="1615"/>
                  </a:lnTo>
                  <a:lnTo>
                    <a:pt x="1634" y="3564"/>
                  </a:lnTo>
                  <a:lnTo>
                    <a:pt x="591" y="3564"/>
                  </a:lnTo>
                  <a:lnTo>
                    <a:pt x="591" y="591"/>
                  </a:lnTo>
                  <a:close/>
                  <a:moveTo>
                    <a:pt x="9489" y="591"/>
                  </a:moveTo>
                  <a:lnTo>
                    <a:pt x="9489" y="3564"/>
                  </a:lnTo>
                  <a:lnTo>
                    <a:pt x="8446" y="3564"/>
                  </a:lnTo>
                  <a:lnTo>
                    <a:pt x="8446" y="1635"/>
                  </a:lnTo>
                  <a:lnTo>
                    <a:pt x="6517" y="1635"/>
                  </a:lnTo>
                  <a:lnTo>
                    <a:pt x="6517" y="591"/>
                  </a:lnTo>
                  <a:close/>
                  <a:moveTo>
                    <a:pt x="7874" y="2225"/>
                  </a:moveTo>
                  <a:lnTo>
                    <a:pt x="7874" y="7875"/>
                  </a:lnTo>
                  <a:lnTo>
                    <a:pt x="2225" y="7875"/>
                  </a:lnTo>
                  <a:lnTo>
                    <a:pt x="2225" y="2225"/>
                  </a:lnTo>
                  <a:close/>
                  <a:moveTo>
                    <a:pt x="1614" y="6517"/>
                  </a:moveTo>
                  <a:lnTo>
                    <a:pt x="1614" y="8447"/>
                  </a:lnTo>
                  <a:lnTo>
                    <a:pt x="3563" y="8447"/>
                  </a:lnTo>
                  <a:lnTo>
                    <a:pt x="3563" y="9490"/>
                  </a:lnTo>
                  <a:lnTo>
                    <a:pt x="591" y="9490"/>
                  </a:lnTo>
                  <a:lnTo>
                    <a:pt x="591" y="6517"/>
                  </a:lnTo>
                  <a:close/>
                  <a:moveTo>
                    <a:pt x="9489" y="6517"/>
                  </a:moveTo>
                  <a:lnTo>
                    <a:pt x="9489" y="9490"/>
                  </a:lnTo>
                  <a:lnTo>
                    <a:pt x="6516" y="9490"/>
                  </a:lnTo>
                  <a:lnTo>
                    <a:pt x="6516" y="8447"/>
                  </a:lnTo>
                  <a:lnTo>
                    <a:pt x="8445" y="8447"/>
                  </a:lnTo>
                  <a:lnTo>
                    <a:pt x="8445" y="6517"/>
                  </a:lnTo>
                  <a:close/>
                  <a:moveTo>
                    <a:pt x="0" y="1"/>
                  </a:moveTo>
                  <a:lnTo>
                    <a:pt x="0" y="4155"/>
                  </a:lnTo>
                  <a:lnTo>
                    <a:pt x="1634" y="4155"/>
                  </a:lnTo>
                  <a:lnTo>
                    <a:pt x="1634" y="5927"/>
                  </a:lnTo>
                  <a:lnTo>
                    <a:pt x="0" y="5927"/>
                  </a:lnTo>
                  <a:lnTo>
                    <a:pt x="0" y="10081"/>
                  </a:lnTo>
                  <a:lnTo>
                    <a:pt x="4154" y="10081"/>
                  </a:lnTo>
                  <a:lnTo>
                    <a:pt x="4154" y="8447"/>
                  </a:lnTo>
                  <a:lnTo>
                    <a:pt x="5926" y="8447"/>
                  </a:lnTo>
                  <a:lnTo>
                    <a:pt x="5926" y="10081"/>
                  </a:lnTo>
                  <a:lnTo>
                    <a:pt x="10080" y="10081"/>
                  </a:lnTo>
                  <a:lnTo>
                    <a:pt x="10080" y="5927"/>
                  </a:lnTo>
                  <a:lnTo>
                    <a:pt x="8445" y="5927"/>
                  </a:lnTo>
                  <a:lnTo>
                    <a:pt x="8445" y="4155"/>
                  </a:lnTo>
                  <a:lnTo>
                    <a:pt x="10080" y="4155"/>
                  </a:lnTo>
                  <a:lnTo>
                    <a:pt x="10080" y="1"/>
                  </a:lnTo>
                  <a:lnTo>
                    <a:pt x="5926" y="1"/>
                  </a:lnTo>
                  <a:lnTo>
                    <a:pt x="5926" y="1635"/>
                  </a:lnTo>
                  <a:lnTo>
                    <a:pt x="4154" y="1635"/>
                  </a:lnTo>
                  <a:lnTo>
                    <a:pt x="4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>
            <a:spLocks noGrp="1"/>
          </p:cNvSpPr>
          <p:nvPr>
            <p:ph type="title"/>
          </p:nvPr>
        </p:nvSpPr>
        <p:spPr>
          <a:xfrm>
            <a:off x="4565691" y="137600"/>
            <a:ext cx="3201300" cy="9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SPECIFICATION</a:t>
            </a:r>
            <a:endParaRPr dirty="0"/>
          </a:p>
        </p:txBody>
      </p:sp>
      <p:sp>
        <p:nvSpPr>
          <p:cNvPr id="401" name="Google Shape;401;p42"/>
          <p:cNvSpPr txBox="1">
            <a:spLocks noGrp="1"/>
          </p:cNvSpPr>
          <p:nvPr>
            <p:ph type="subTitle" idx="1"/>
          </p:nvPr>
        </p:nvSpPr>
        <p:spPr>
          <a:xfrm rot="-288">
            <a:off x="4586188" y="1115731"/>
            <a:ext cx="5940057" cy="3096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sz="1700" dirty="0"/>
          </a:p>
          <a:p>
            <a:pPr marL="0" lvl="0" indent="0">
              <a:buNone/>
            </a:pPr>
            <a:r>
              <a:rPr lang="en-US" sz="1700" dirty="0"/>
              <a:t>HARDWARE: </a:t>
            </a:r>
          </a:p>
          <a:p>
            <a:pPr marL="0" lvl="0" indent="0">
              <a:buNone/>
            </a:pPr>
            <a:r>
              <a:rPr lang="en-US" sz="1700" dirty="0"/>
              <a:t>PROCESSOR: </a:t>
            </a:r>
            <a:r>
              <a:rPr lang="en-IN" sz="1800" dirty="0"/>
              <a:t>AMD </a:t>
            </a:r>
            <a:r>
              <a:rPr lang="en-IN" sz="1800" dirty="0" err="1"/>
              <a:t>Ryzen</a:t>
            </a:r>
            <a:r>
              <a:rPr lang="en-IN" sz="1800" dirty="0"/>
              <a:t> 9 5950X,</a:t>
            </a:r>
          </a:p>
          <a:p>
            <a:pPr marL="0" lvl="0" indent="0">
              <a:buNone/>
            </a:pPr>
            <a:r>
              <a:rPr lang="en-IN" sz="1800" dirty="0"/>
              <a:t>                      Intel Core i9-12900K</a:t>
            </a:r>
          </a:p>
          <a:p>
            <a:pPr marL="0" lvl="0" indent="0">
              <a:buNone/>
            </a:pPr>
            <a:r>
              <a:rPr lang="en-US" sz="1700" dirty="0"/>
              <a:t>RAM: </a:t>
            </a:r>
            <a:r>
              <a:rPr lang="en-IN" sz="1600" dirty="0"/>
              <a:t>16GB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SSD: </a:t>
            </a:r>
            <a:r>
              <a:rPr lang="en-IN" sz="1600" dirty="0"/>
              <a:t>500GB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SOFTWARE: Windows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TOOL: Jupyter Notebook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PLATFORM: Python</a:t>
            </a:r>
            <a:endParaRPr sz="1700" dirty="0"/>
          </a:p>
        </p:txBody>
      </p:sp>
      <p:sp>
        <p:nvSpPr>
          <p:cNvPr id="402" name="Google Shape;402;p42"/>
          <p:cNvSpPr/>
          <p:nvPr/>
        </p:nvSpPr>
        <p:spPr>
          <a:xfrm>
            <a:off x="1026575" y="1006100"/>
            <a:ext cx="3131400" cy="31314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2"/>
          <p:cNvSpPr/>
          <p:nvPr/>
        </p:nvSpPr>
        <p:spPr>
          <a:xfrm>
            <a:off x="3171925" y="3429525"/>
            <a:ext cx="683400" cy="683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2"/>
          <p:cNvSpPr/>
          <p:nvPr/>
        </p:nvSpPr>
        <p:spPr>
          <a:xfrm>
            <a:off x="3121825" y="3895725"/>
            <a:ext cx="217200" cy="217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2"/>
          <p:cNvSpPr/>
          <p:nvPr/>
        </p:nvSpPr>
        <p:spPr>
          <a:xfrm>
            <a:off x="1207025" y="3363600"/>
            <a:ext cx="161700" cy="161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2321750" y="926000"/>
            <a:ext cx="161700" cy="161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/>
          <p:cNvSpPr/>
          <p:nvPr/>
        </p:nvSpPr>
        <p:spPr>
          <a:xfrm>
            <a:off x="1091475" y="1847500"/>
            <a:ext cx="161700" cy="161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/>
          <p:cNvSpPr/>
          <p:nvPr/>
        </p:nvSpPr>
        <p:spPr>
          <a:xfrm>
            <a:off x="3829650" y="1656825"/>
            <a:ext cx="161700" cy="161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9011;p84"/>
          <p:cNvGrpSpPr/>
          <p:nvPr/>
        </p:nvGrpSpPr>
        <p:grpSpPr>
          <a:xfrm>
            <a:off x="1814084" y="1818525"/>
            <a:ext cx="1556381" cy="1435250"/>
            <a:chOff x="7608988" y="2093194"/>
            <a:chExt cx="817276" cy="672147"/>
          </a:xfrm>
          <a:solidFill>
            <a:schemeClr val="accent1"/>
          </a:solidFill>
        </p:grpSpPr>
        <p:cxnSp>
          <p:nvCxnSpPr>
            <p:cNvPr id="13" name="Google Shape;9012;p84"/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9013;p84"/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9014;p84"/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9015;p84"/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9016;p84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9017;p84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" name="Google Shape;9018;p84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  <a:grpFill/>
          </p:grpSpPr>
          <p:grpSp>
            <p:nvGrpSpPr>
              <p:cNvPr id="20" name="Google Shape;9019;p84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  <a:grpFill/>
            </p:grpSpPr>
            <p:sp>
              <p:nvSpPr>
                <p:cNvPr id="29" name="Google Shape;9020;p84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9021;p84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9022;p84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9023;p84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9024;p84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9025;p84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9026;p84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oogle Shape;9027;p84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  <a:grpFill/>
            </p:grpSpPr>
            <p:sp>
              <p:nvSpPr>
                <p:cNvPr id="22" name="Google Shape;9028;p84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9029;p84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9030;p84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9031;p84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9032;p84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9033;p84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9034;p84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cxnSp>
        <p:nvCxnSpPr>
          <p:cNvPr id="2" name="Google Shape;835;p63">
            <a:extLst>
              <a:ext uri="{FF2B5EF4-FFF2-40B4-BE49-F238E27FC236}">
                <a16:creationId xmlns:a16="http://schemas.microsoft.com/office/drawing/2014/main" id="{00E95433-1438-7F92-CFF7-F2C895CAA9F1}"/>
              </a:ext>
            </a:extLst>
          </p:cNvPr>
          <p:cNvCxnSpPr>
            <a:cxnSpLocks/>
          </p:cNvCxnSpPr>
          <p:nvPr/>
        </p:nvCxnSpPr>
        <p:spPr>
          <a:xfrm flipV="1">
            <a:off x="4309694" y="926000"/>
            <a:ext cx="3161623" cy="31462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ransition spd="slow">
    <p:blinds/>
  </p:transition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331</Words>
  <Application>Microsoft Office PowerPoint</Application>
  <PresentationFormat>On-screen Show (16:9)</PresentationFormat>
  <Paragraphs>79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Georgia</vt:lpstr>
      <vt:lpstr>Calibri</vt:lpstr>
      <vt:lpstr>Montserrat ExtraBold</vt:lpstr>
      <vt:lpstr>Aptos Narrow</vt:lpstr>
      <vt:lpstr>Mongolian Baiti</vt:lpstr>
      <vt:lpstr>Calibri Light</vt:lpstr>
      <vt:lpstr>Arial</vt:lpstr>
      <vt:lpstr>Arial Black</vt:lpstr>
      <vt:lpstr>Oxygen</vt:lpstr>
      <vt:lpstr>Office Theme</vt:lpstr>
      <vt:lpstr>Predicting Student Performance through Machine Learning and Historical Data MINI PROJECT</vt:lpstr>
      <vt:lpstr>TITLE </vt:lpstr>
      <vt:lpstr>PREDICTING STUDENT PERFORMANCE THROUGH MACHINE LEARNING AND HISTORICAL DATA</vt:lpstr>
      <vt:lpstr>ABSTRACT</vt:lpstr>
      <vt:lpstr>INITIAL STUDY</vt:lpstr>
      <vt:lpstr>CLASSIFICATION ALGORITHM ANALYSIS</vt:lpstr>
      <vt:lpstr>PowerPoint Presentation</vt:lpstr>
      <vt:lpstr>METHODOLOGY</vt:lpstr>
      <vt:lpstr>SPECIFICATION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ATTACKS CLASSIFICATION USING CYBER SECURITY MINI PROJECT-21MCAC14</dc:title>
  <dc:creator>Ms.Mine</dc:creator>
  <cp:lastModifiedBy>kanishka vadivel</cp:lastModifiedBy>
  <cp:revision>37</cp:revision>
  <dcterms:modified xsi:type="dcterms:W3CDTF">2025-01-23T17:16:51Z</dcterms:modified>
</cp:coreProperties>
</file>