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364" autoAdjust="0"/>
  </p:normalViewPr>
  <p:slideViewPr>
    <p:cSldViewPr>
      <p:cViewPr varScale="1">
        <p:scale>
          <a:sx n="69" d="100"/>
          <a:sy n="69" d="100"/>
        </p:scale>
        <p:origin x="-75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="" xmlns:p14="http://schemas.microsoft.com/office/powerpoint/2010/main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KANIMOZHI S</a:t>
            </a:r>
            <a:endParaRPr lang="en-US" sz="2400" b="1" dirty="0"/>
          </a:p>
          <a:p>
            <a:r>
              <a:rPr lang="en-US" sz="2400" b="1" dirty="0"/>
              <a:t>REGISTER NO AND NMID: </a:t>
            </a:r>
            <a:r>
              <a:rPr lang="en-US" sz="2400" b="1" dirty="0" smtClean="0"/>
              <a:t>222403049/8066865443445DE9AB6406CA9D272A36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COMPUTER SCIENCE</a:t>
            </a:r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smtClean="0"/>
              <a:t>SRIRAM COLLEGE OF ARTS AND SCIENCE/MADRAS </a:t>
            </a:r>
            <a:r>
              <a:rPr lang="en-US" sz="2400" b="1" dirty="0"/>
              <a:t>UNIVERSITY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7075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5" name="Picture 4" descr="screensho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895600"/>
            <a:ext cx="77724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GITHUB LINK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7862" y="22860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contains complete source code and deployable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transparency and easy access for recruiters.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version history and collaboration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 or GitHub Pages link can be shared for direct viewing.</a:t>
            </a:r>
          </a:p>
        </p:txBody>
      </p:sp>
    </p:spTree>
    <p:extLst>
      <p:ext uri="{BB962C8B-B14F-4D97-AF65-F5344CB8AC3E}">
        <p14:creationId xmlns="" xmlns:p14="http://schemas.microsoft.com/office/powerpoint/2010/main" val="33832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="" xmlns:p14="http://schemas.microsoft.com/office/powerpoint/2010/main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506</Words>
  <Application>Microsoft Office PowerPoint</Application>
  <PresentationFormat>Custom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30</cp:revision>
  <dcterms:created xsi:type="dcterms:W3CDTF">2024-03-29T15:07:22Z</dcterms:created>
  <dcterms:modified xsi:type="dcterms:W3CDTF">2025-09-19T09:40:16Z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