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8" r:id="rId1"/>
  </p:sldMasterIdLst>
  <p:notesMasterIdLst>
    <p:notesMasterId r:id="rId41"/>
  </p:notesMasterIdLst>
  <p:handoutMasterIdLst>
    <p:handoutMasterId r:id="rId42"/>
  </p:handoutMasterIdLst>
  <p:sldIdLst>
    <p:sldId id="1175" r:id="rId2"/>
    <p:sldId id="1181" r:id="rId3"/>
    <p:sldId id="1226" r:id="rId4"/>
    <p:sldId id="1239" r:id="rId5"/>
    <p:sldId id="1261" r:id="rId6"/>
    <p:sldId id="1235" r:id="rId7"/>
    <p:sldId id="1238" r:id="rId8"/>
    <p:sldId id="1187" r:id="rId9"/>
    <p:sldId id="1224" r:id="rId10"/>
    <p:sldId id="1189" r:id="rId11"/>
    <p:sldId id="1262" r:id="rId12"/>
    <p:sldId id="1212" r:id="rId13"/>
    <p:sldId id="1207" r:id="rId14"/>
    <p:sldId id="1190" r:id="rId15"/>
    <p:sldId id="1194" r:id="rId16"/>
    <p:sldId id="1196" r:id="rId17"/>
    <p:sldId id="1240" r:id="rId18"/>
    <p:sldId id="1241" r:id="rId19"/>
    <p:sldId id="1184" r:id="rId20"/>
    <p:sldId id="1252" r:id="rId21"/>
    <p:sldId id="1253" r:id="rId22"/>
    <p:sldId id="1244" r:id="rId23"/>
    <p:sldId id="1245" r:id="rId24"/>
    <p:sldId id="1246" r:id="rId25"/>
    <p:sldId id="1247" r:id="rId26"/>
    <p:sldId id="1259" r:id="rId27"/>
    <p:sldId id="1205" r:id="rId28"/>
    <p:sldId id="1208" r:id="rId29"/>
    <p:sldId id="1209" r:id="rId30"/>
    <p:sldId id="1210" r:id="rId31"/>
    <p:sldId id="1219" r:id="rId32"/>
    <p:sldId id="1263" r:id="rId33"/>
    <p:sldId id="1220" r:id="rId34"/>
    <p:sldId id="1222" r:id="rId35"/>
    <p:sldId id="1223" r:id="rId36"/>
    <p:sldId id="1264" r:id="rId37"/>
    <p:sldId id="1249" r:id="rId38"/>
    <p:sldId id="1258" r:id="rId39"/>
    <p:sldId id="1260" r:id="rId40"/>
  </p:sldIdLst>
  <p:sldSz cx="12961938" cy="7921625"/>
  <p:notesSz cx="6805613" cy="9939338"/>
  <p:embeddedFontLst>
    <p:embeddedFont>
      <p:font typeface="MV Boli" pitchFamily="2" charset="0"/>
      <p:regular r:id="rId43"/>
    </p:embeddedFont>
    <p:embeddedFont>
      <p:font typeface="Calibri" pitchFamily="34" charset="0"/>
      <p:regular r:id="rId44"/>
      <p:bold r:id="rId45"/>
      <p:italic r:id="rId46"/>
      <p:boldItalic r:id="rId47"/>
    </p:embeddedFont>
    <p:embeddedFont>
      <p:font typeface="나눔바른고딕" pitchFamily="50" charset="-127"/>
      <p:regular r:id="rId48"/>
      <p:bold r:id="rId49"/>
    </p:embeddedFont>
    <p:embeddedFont>
      <p:font typeface="휴먼모음T" pitchFamily="18" charset="-127"/>
      <p:regular r:id="rId50"/>
    </p:embeddedFont>
    <p:embeddedFont>
      <p:font typeface="나눔고딕 ExtraBold" charset="-127"/>
      <p:bold r:id="rId51"/>
    </p:embeddedFont>
    <p:embeddedFont>
      <p:font typeface="양재난초체M" charset="-127"/>
      <p:regular r:id="rId52"/>
    </p:embeddedFont>
    <p:embeddedFont>
      <p:font typeface="나눔고딕" charset="-127"/>
      <p:regular r:id="rId53"/>
      <p:bold r:id="rId54"/>
    </p:embeddedFont>
    <p:embeddedFont>
      <p:font typeface="Tium" charset="0"/>
      <p:bold r:id="rId55"/>
    </p:embeddedFont>
    <p:embeddedFont>
      <p:font typeface="맑은 고딕" pitchFamily="50" charset="-127"/>
      <p:regular r:id="rId56"/>
      <p:bold r:id="rId57"/>
    </p:embeddedFont>
  </p:embeddedFontLst>
  <p:defaultTextStyle>
    <a:defPPr>
      <a:defRPr lang="ko-KR"/>
    </a:defPPr>
    <a:lvl1pPr marL="0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95">
          <p15:clr>
            <a:srgbClr val="A4A3A4"/>
          </p15:clr>
        </p15:guide>
        <p15:guide id="2" pos="408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2D43"/>
    <a:srgbClr val="93CDDD"/>
    <a:srgbClr val="936979"/>
    <a:srgbClr val="B3A2C7"/>
    <a:srgbClr val="D99694"/>
    <a:srgbClr val="3E484F"/>
    <a:srgbClr val="D2D4D4"/>
    <a:srgbClr val="0F73A8"/>
    <a:srgbClr val="ABABAB"/>
    <a:srgbClr val="F2F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566" autoAdjust="0"/>
    <p:restoredTop sz="80625" autoAdjust="0"/>
  </p:normalViewPr>
  <p:slideViewPr>
    <p:cSldViewPr>
      <p:cViewPr varScale="1">
        <p:scale>
          <a:sx n="75" d="100"/>
          <a:sy n="75" d="100"/>
        </p:scale>
        <p:origin x="-348" y="-90"/>
      </p:cViewPr>
      <p:guideLst>
        <p:guide orient="horz" pos="2495"/>
        <p:guide pos="40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288" y="-90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English</c:v>
                </c:pt>
              </c:strCache>
            </c:strRef>
          </c:tx>
          <c:dPt>
            <c:idx val="0"/>
            <c:bubble3D val="0"/>
            <c:spPr>
              <a:solidFill>
                <a:srgbClr val="CF2D43"/>
              </a:solidFill>
            </c:spPr>
          </c:dPt>
          <c:dPt>
            <c:idx val="1"/>
            <c:bubble3D val="0"/>
            <c:spPr>
              <a:solidFill>
                <a:srgbClr val="CF2D43">
                  <a:alpha val="80000"/>
                </a:srgbClr>
              </a:solidFill>
            </c:spPr>
          </c:dPt>
          <c:dPt>
            <c:idx val="2"/>
            <c:bubble3D val="0"/>
            <c:spPr>
              <a:solidFill>
                <a:srgbClr val="CF2D43">
                  <a:alpha val="60000"/>
                </a:srgbClr>
              </a:solidFill>
            </c:spPr>
          </c:dPt>
          <c:cat>
            <c:strRef>
              <c:f>Sheet1!$A$2:$A$4</c:f>
              <c:strCache>
                <c:ptCount val="3"/>
                <c:pt idx="0">
                  <c:v>위험요소1</c:v>
                </c:pt>
                <c:pt idx="1">
                  <c:v>위험요소2</c:v>
                </c:pt>
                <c:pt idx="2">
                  <c:v>위험요소3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184" y="2"/>
            <a:ext cx="2949841" cy="497525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364CEFEC-D7CC-48CC-B5FF-0321E9F2F95E}" type="datetimeFigureOut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8"/>
            <a:ext cx="2949841" cy="49752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184" y="9440228"/>
            <a:ext cx="2949841" cy="49752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5ED73725-E7E3-4AE5-9A10-F49E6A0BB3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3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2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133C5FC3-A607-4463-B82D-493EEF32E4AA}" type="datetimeFigureOut">
              <a:rPr lang="ko-KR" altLang="en-US" smtClean="0"/>
              <a:pPr/>
              <a:t>2017-08-18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4013" y="746125"/>
            <a:ext cx="60975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7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2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018F2E9D-C504-426C-B6B6-7A61112D82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51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 </a:t>
            </a:r>
            <a:endParaRPr lang="en-US" altLang="ko-KR" dirty="0" smtClean="0"/>
          </a:p>
          <a:p>
            <a:r>
              <a:rPr lang="ko-KR" altLang="en-US" dirty="0" err="1" smtClean="0"/>
              <a:t>다우리조의</a:t>
            </a:r>
            <a:r>
              <a:rPr lang="ko-KR" altLang="en-US" dirty="0" smtClean="0"/>
              <a:t> 발표를 맡은 지창호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혹시 이중에서 다문화 가정이 얼마나 많이 있는지 알고 계신가요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020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전국의 지역별 다문화 </a:t>
            </a:r>
            <a:r>
              <a:rPr lang="ko-KR" altLang="en-US" dirty="0" err="1" smtClean="0"/>
              <a:t>가구원</a:t>
            </a:r>
            <a:r>
              <a:rPr lang="ko-KR" altLang="en-US" dirty="0" smtClean="0"/>
              <a:t> 수를 </a:t>
            </a:r>
            <a:r>
              <a:rPr lang="en-US" altLang="ko-KR" dirty="0" smtClean="0"/>
              <a:t>R</a:t>
            </a:r>
            <a:r>
              <a:rPr lang="ko-KR" altLang="en-US" dirty="0" smtClean="0"/>
              <a:t>프로그램을 이용해 시각화 해본 결과 경기도</a:t>
            </a:r>
            <a:r>
              <a:rPr lang="ko-KR" altLang="en-US" baseline="0" dirty="0" smtClean="0"/>
              <a:t> 지역 부분에 가장 많이 분포되어 있는 것을 확인해 </a:t>
            </a:r>
            <a:r>
              <a:rPr lang="ko-KR" altLang="en-US" baseline="0" dirty="0" err="1" smtClean="0"/>
              <a:t>볼수</a:t>
            </a:r>
            <a:r>
              <a:rPr lang="ko-KR" altLang="en-US" baseline="0" dirty="0" smtClean="0"/>
              <a:t> 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이에 더 나아가서 가장 많은 다문화 가정 밀집 지역인 경기도 내에 거주하고 있는 다문화 가정 분포도를 시각화 해본 결과 고르게 분포되어 있는 것을 확인해 </a:t>
            </a:r>
            <a:r>
              <a:rPr lang="ko-KR" altLang="en-US" dirty="0" err="1" smtClean="0"/>
              <a:t>볼수</a:t>
            </a:r>
            <a:r>
              <a:rPr lang="ko-KR" altLang="en-US" dirty="0" smtClean="0"/>
              <a:t> 있었습니다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526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현재 우리나라는 전국 각 지역에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218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개의 다문화 지원센터가 존재하며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경기도는 각 구별로 총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30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개의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다누리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지원센터를 운영하고 있습니다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전국의 다문화</a:t>
            </a:r>
            <a:r>
              <a:rPr lang="ko-KR" altLang="en-US" sz="1200" baseline="0" dirty="0" smtClean="0">
                <a:latin typeface="나눔바른고딕" pitchFamily="50" charset="-127"/>
                <a:ea typeface="나눔바른고딕" pitchFamily="50" charset="-127"/>
              </a:rPr>
              <a:t> 가정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분포도는 경기도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지역내에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밀집해 있는 것에 반해 전국 다문화 센터 프로그램 수는 균일하게 분포되어 있는 것을 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확인해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볼수있었습니다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/>
            <a:endParaRPr lang="en-US" altLang="ko-KR" sz="4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0" indent="0">
              <a:buNone/>
            </a:pP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313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대표적 다문화 가족 온라인 상담 사이트인 </a:t>
            </a:r>
            <a:r>
              <a:rPr lang="ko-KR" altLang="en-US" dirty="0" err="1" smtClean="0"/>
              <a:t>다누리</a:t>
            </a:r>
            <a:r>
              <a:rPr lang="ko-KR" altLang="en-US" dirty="0" smtClean="0"/>
              <a:t> 홈페이지 상담 게시판</a:t>
            </a:r>
            <a:r>
              <a:rPr lang="ko-KR" altLang="en-US" baseline="0" dirty="0" smtClean="0"/>
              <a:t> 제목을 </a:t>
            </a:r>
            <a:r>
              <a:rPr lang="ko-KR" altLang="en-US" baseline="0" dirty="0" err="1" smtClean="0"/>
              <a:t>크롤링</a:t>
            </a:r>
            <a:r>
              <a:rPr lang="ko-KR" altLang="en-US" baseline="0" dirty="0" smtClean="0"/>
              <a:t> 해본 결과 크게 세가지 카테고리로 상담 글들을 분류해 </a:t>
            </a:r>
            <a:r>
              <a:rPr lang="ko-KR" altLang="en-US" baseline="0" dirty="0" err="1" smtClean="0"/>
              <a:t>볼수</a:t>
            </a:r>
            <a:r>
              <a:rPr lang="ko-KR" altLang="en-US" baseline="0" dirty="0" smtClean="0"/>
              <a:t>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첫번째</a:t>
            </a:r>
            <a:r>
              <a:rPr lang="ko-KR" altLang="en-US" baseline="0" dirty="0" smtClean="0"/>
              <a:t> 범주는 언어적 측면에 관한 글들이 많이 보였고 </a:t>
            </a:r>
            <a:r>
              <a:rPr lang="ko-KR" altLang="en-US" baseline="0" dirty="0" err="1" smtClean="0"/>
              <a:t>두번째</a:t>
            </a:r>
            <a:r>
              <a:rPr lang="ko-KR" altLang="en-US" baseline="0" dirty="0" smtClean="0"/>
              <a:t> 범주는 다문화 가정에서 자녀에 대한 관심과 걱정에 관한 글들 이었으며 마지막 </a:t>
            </a:r>
            <a:r>
              <a:rPr lang="ko-KR" altLang="en-US" baseline="0" dirty="0" err="1" smtClean="0"/>
              <a:t>세번째</a:t>
            </a:r>
            <a:r>
              <a:rPr lang="ko-KR" altLang="en-US" baseline="0" dirty="0" smtClean="0"/>
              <a:t> 범주로는 취업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교육 등 한국생활 정착에 대한 글들로 크게 나누어 볼 수 있었습니다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788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지금까지 다문화 가정의 현황은 이렇게 정리해 보았습니다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그리고 이제 다문화가정에 관한 설문자료를 통해 데이터 분석을 실시하여 공통적인 특징</a:t>
            </a:r>
            <a:r>
              <a:rPr lang="ko-KR" altLang="en-US" baseline="0" dirty="0" smtClean="0"/>
              <a:t> 찾아 해결책을 제시하고 합니다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5E8E4-6CB5-4627-926C-0F9B7BB73B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938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다문화 가정의 지원을 담당하고 있는 </a:t>
            </a:r>
            <a:r>
              <a:rPr lang="ko-KR" altLang="en-US" dirty="0" err="1" smtClean="0"/>
              <a:t>여성가족부에서</a:t>
            </a:r>
            <a:r>
              <a:rPr lang="ko-KR" altLang="en-US" dirty="0" smtClean="0"/>
              <a:t> 전국에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있는 다문화 가정의 실태를 조사한 설문자료를 구하여 데이터 분석을 실시하였습니다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데이터는 크게 해외 국적을 가지고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한국인과 결혼 한 외국인 본인 데이터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그 외국인과 결혼한 한국인 배우자 데이터와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 사이에서 탄생한 자녀로 이루어진 자녀 데이터를 사용하였습니다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186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 분석과정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전처리와</a:t>
            </a:r>
            <a:r>
              <a:rPr lang="ko-KR" altLang="en-US" dirty="0" smtClean="0"/>
              <a:t> 분석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결과도출 과정으로 크게 나누어지며</a:t>
            </a:r>
            <a:endParaRPr lang="en-US" altLang="ko-KR" baseline="0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212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 분석 과정에서 사용된 요인분석을 </a:t>
            </a:r>
            <a:r>
              <a:rPr lang="ko-KR" altLang="en-US" dirty="0" err="1" smtClean="0"/>
              <a:t>설명드리겠습니다</a:t>
            </a:r>
            <a:endParaRPr lang="en-US" altLang="ko-KR" dirty="0" smtClean="0"/>
          </a:p>
          <a:p>
            <a:r>
              <a:rPr lang="ko-KR" altLang="en-US" sz="1200" spc="-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요인분석은 다수의 변수들간의 상관관계를 바탕으로 여러 변수들을 </a:t>
            </a:r>
            <a:r>
              <a:rPr lang="ko-KR" altLang="en-US" sz="1600" b="1" spc="-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축소</a:t>
            </a:r>
            <a:r>
              <a:rPr lang="ko-KR" altLang="en-US" spc="-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spc="-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또는 </a:t>
            </a:r>
            <a:r>
              <a:rPr lang="ko-KR" altLang="en-US" sz="1600" b="1" spc="-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요약</a:t>
            </a:r>
            <a:r>
              <a:rPr lang="ko-KR" altLang="en-US" sz="1200" spc="-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하는 분석방법 입니다</a:t>
            </a:r>
            <a:r>
              <a:rPr lang="en-US" altLang="ko-KR" sz="1200" spc="-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sz="1200" spc="-5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801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요인분석을 실시하여 축소한 본인 변수 요인은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한국생활 적응도 요인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한국어 실력요인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차별경험 요인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자녀와의 관계 및 부모로써의 역할 요인으로 나누어 볼 수 있었고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외국인 본인과 결혼한 배우자 데이터 셋은 요인분석 결과 한국 적응 지지도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생활 불만족도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언어 무관심도로 축소하여 볼 수 있었습니다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872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배우자 인자와 상관성이 깊은 변수들을 찾아 내고자 했고 본인 데이터에서 배우자의 인자점수와 상관성이 깊은 변수들을 찾아낼 수 있었습니다</a:t>
            </a:r>
            <a:r>
              <a:rPr lang="en-US" altLang="ko-KR" dirty="0" smtClean="0"/>
              <a:t>.</a:t>
            </a:r>
          </a:p>
          <a:p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 요인인 본인에 대한 배우자의 한국생활 지지인자점수와의 관계를 가진 이러한 변수들을 시각화하였습니다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배우자의 갈등을 나타내는 </a:t>
            </a:r>
            <a:r>
              <a:rPr lang="en-US" altLang="ko-KR" baseline="0" dirty="0" smtClean="0"/>
              <a:t>A27 </a:t>
            </a:r>
            <a:r>
              <a:rPr lang="ko-KR" altLang="en-US" baseline="0" dirty="0" smtClean="0"/>
              <a:t>문항에서 평균을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을 기점으로 그렇다고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아래로 솟아있는 빨간 막대그래프를 가리키며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나타내는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 요인 점수가 매우 낮은 것을 볼 수 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나머지 변수들 역시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 요인과 마찬가지로 그래프를 통해 상관관계를 확인해 보았습니다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072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결혼생활 만족도</a:t>
            </a:r>
            <a:r>
              <a:rPr lang="ko-KR" altLang="en-US" baseline="0" dirty="0" smtClean="0"/>
              <a:t>를 나타내는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 요인과 밀접한 상관관계를 보이는 변수 세가지를 찾아낼 수 있었습니다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546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다문화 가구의 현황에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대해서 설명해 드리고</a:t>
            </a:r>
            <a:endParaRPr lang="en-US" altLang="ko-KR" baseline="0" dirty="0" smtClean="0"/>
          </a:p>
          <a:p>
            <a:r>
              <a:rPr lang="ko-KR" altLang="en-US" dirty="0" smtClean="0"/>
              <a:t>데이터와 분석 방법에 대한 설명 이후에</a:t>
            </a:r>
            <a:endParaRPr lang="en-US" altLang="ko-KR" dirty="0" smtClean="0"/>
          </a:p>
          <a:p>
            <a:r>
              <a:rPr lang="ko-KR" altLang="en-US" dirty="0" smtClean="0"/>
              <a:t>데이터 분석을 통해 해결책 발표 후</a:t>
            </a:r>
            <a:endParaRPr lang="en-US" altLang="ko-KR" dirty="0" smtClean="0"/>
          </a:p>
          <a:p>
            <a:r>
              <a:rPr lang="ko-KR" altLang="en-US" dirty="0" smtClean="0"/>
              <a:t>질의 응답 순으로 마무리 하겠습니다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724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요인분석을 마치고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689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공통적인 특징을 가진 다문화 가정을 묶기 위해 군집분석을 진행했습니다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군집분석이란 유사한 속성을 지닌 대상을 같은 집단으로 묶어주는 분석 방법입니다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2309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 군집 분석 방법을 실시하여 다문화 가정을 </a:t>
            </a:r>
            <a:r>
              <a:rPr lang="ko-KR" altLang="en-US" dirty="0" err="1" smtClean="0"/>
              <a:t>네개의</a:t>
            </a:r>
            <a:r>
              <a:rPr lang="ko-KR" altLang="en-US" dirty="0" smtClean="0"/>
              <a:t> 군집으로</a:t>
            </a:r>
            <a:r>
              <a:rPr lang="ko-KR" altLang="en-US" baseline="0" dirty="0" smtClean="0"/>
              <a:t> 묶은 후 저희는 이를 바탕으로 다문화 가정의 </a:t>
            </a:r>
            <a:r>
              <a:rPr lang="ko-KR" altLang="en-US" baseline="0" dirty="0" err="1" smtClean="0"/>
              <a:t>군집별</a:t>
            </a:r>
            <a:r>
              <a:rPr lang="ko-KR" altLang="en-US" baseline="0" dirty="0" smtClean="0"/>
              <a:t> 특징에 맞춘</a:t>
            </a:r>
            <a:endParaRPr lang="en-US" altLang="ko-KR" baseline="0" dirty="0" smtClean="0"/>
          </a:p>
          <a:p>
            <a:r>
              <a:rPr lang="ko-KR" altLang="en-US" baseline="0" dirty="0" smtClean="0"/>
              <a:t>복지 서비스 모델 </a:t>
            </a:r>
            <a:r>
              <a:rPr lang="ko-KR" altLang="en-US" baseline="0" dirty="0" err="1" smtClean="0"/>
              <a:t>인사이트를</a:t>
            </a:r>
            <a:r>
              <a:rPr lang="ko-KR" altLang="en-US" baseline="0" dirty="0" smtClean="0"/>
              <a:t>  도출하고자 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928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외국인 본인 데이터를 군집분석 한 결과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군집의 주요 특징은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요인이</a:t>
            </a:r>
            <a:r>
              <a:rPr lang="ko-KR" altLang="en-US" baseline="0" dirty="0" smtClean="0"/>
              <a:t> 대표적이며</a:t>
            </a:r>
            <a:r>
              <a:rPr lang="en-US" altLang="ko-KR" baseline="0" dirty="0" smtClean="0"/>
              <a:t>,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군집의 주요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특징은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요인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번 군집의 주요 특징은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 요인으로 나타났습니다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</a:t>
            </a:r>
            <a:r>
              <a:rPr lang="ko-KR" altLang="en-US" dirty="0" err="1" smtClean="0"/>
              <a:t>세번째</a:t>
            </a:r>
            <a:r>
              <a:rPr lang="ko-KR" altLang="en-US" dirty="0" smtClean="0"/>
              <a:t> 군집의 경우는 모든 요인에서 긍정적인 모습을 나타냈습니다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따라서 저희는 각 군집들을 대표하는 요인들을 활용해서 이에 맞춤화된 구체적인 해결방안을 제안하고자 합니다</a:t>
            </a:r>
            <a:r>
              <a:rPr lang="en-US" altLang="ko-KR" dirty="0" smtClean="0"/>
              <a:t>..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3898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따라서 외국인 본인에 대한 군집분석 결과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341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본인인자와 상관성이 높은 자녀 변수들을 분석했습니다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한국생활 </a:t>
            </a:r>
            <a:r>
              <a:rPr lang="ko-KR" altLang="en-US" dirty="0" err="1" smtClean="0"/>
              <a:t>적응도를</a:t>
            </a:r>
            <a:r>
              <a:rPr lang="ko-KR" altLang="en-US" dirty="0" smtClean="0"/>
              <a:t> 대표하는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 요인은 자녀와 관련된 </a:t>
            </a:r>
            <a:r>
              <a:rPr lang="en-US" altLang="ko-KR" baseline="0" dirty="0" smtClean="0"/>
              <a:t>C 27, 35, 36, 54</a:t>
            </a:r>
            <a:r>
              <a:rPr lang="ko-KR" altLang="en-US" baseline="0" dirty="0" smtClean="0"/>
              <a:t>번 변수 였습니다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C27(</a:t>
            </a:r>
            <a:r>
              <a:rPr lang="ko-KR" altLang="en-US" baseline="0" dirty="0" smtClean="0"/>
              <a:t>오른쪽으로 갈수록 적응 잘함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C35</a:t>
            </a:r>
            <a:r>
              <a:rPr lang="ko-KR" altLang="en-US" baseline="0" dirty="0" smtClean="0"/>
              <a:t>의</a:t>
            </a:r>
            <a:r>
              <a:rPr lang="en-US" altLang="ko-KR" baseline="0" dirty="0" smtClean="0"/>
              <a:t>( </a:t>
            </a:r>
            <a:r>
              <a:rPr lang="ko-KR" altLang="en-US" baseline="0" dirty="0" smtClean="0"/>
              <a:t>점수 높을 공부어려움 느끼지 않음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581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다문화 센터 이용경험 </a:t>
            </a:r>
            <a:r>
              <a:rPr lang="en-US" altLang="ko-KR" dirty="0" smtClean="0"/>
              <a:t>(X) – </a:t>
            </a:r>
            <a:r>
              <a:rPr lang="ko-KR" altLang="en-US" dirty="0" smtClean="0"/>
              <a:t>알고 있지만 경험이 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7358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자녀와의 관계와 보모로서 역할을 나타내는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 요인과</a:t>
            </a:r>
            <a:r>
              <a:rPr lang="ko-KR" altLang="en-US" baseline="0" dirty="0" smtClean="0"/>
              <a:t> 강한 상관성을 띄는 가진 변수들을 분석해 보았고 다음과 같이 시각화하여</a:t>
            </a:r>
            <a:endParaRPr lang="en-US" altLang="ko-KR" baseline="0" dirty="0" smtClean="0"/>
          </a:p>
          <a:p>
            <a:r>
              <a:rPr lang="ko-KR" altLang="en-US" baseline="0" dirty="0" smtClean="0"/>
              <a:t>나타냈습니다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531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따라서 앞에서 진행한 분석을 바탕으로 한국에서 차별당한 경험이 있는 외국인 본인들로 묶인 군집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번의 맞춤 솔루션으로 </a:t>
            </a:r>
            <a:endParaRPr lang="en-US" altLang="ko-KR" dirty="0" smtClean="0"/>
          </a:p>
          <a:p>
            <a:r>
              <a:rPr lang="ko-KR" altLang="en-US" dirty="0" smtClean="0"/>
              <a:t>공익 캠페인과 대학생 </a:t>
            </a:r>
            <a:r>
              <a:rPr lang="ko-KR" altLang="en-US" dirty="0" err="1" smtClean="0"/>
              <a:t>멘토링</a:t>
            </a:r>
            <a:r>
              <a:rPr lang="ko-KR" altLang="en-US" dirty="0" smtClean="0"/>
              <a:t> 프로그램</a:t>
            </a:r>
            <a:r>
              <a:rPr lang="ko-KR" altLang="en-US" baseline="0" dirty="0" smtClean="0"/>
              <a:t>을 진행하고자 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8638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따라서 앞에서 진행한 분석을 바탕으로 한국에서 차별당한 경험이 있는 외국인 본인들로 묶인 군집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번의 맞춤 솔루션으로 </a:t>
            </a:r>
            <a:endParaRPr lang="en-US" altLang="ko-KR" dirty="0" smtClean="0"/>
          </a:p>
          <a:p>
            <a:r>
              <a:rPr lang="ko-KR" altLang="en-US" dirty="0" smtClean="0"/>
              <a:t>공익 캠페인과 대학생 </a:t>
            </a:r>
            <a:r>
              <a:rPr lang="ko-KR" altLang="en-US" dirty="0" err="1" smtClean="0"/>
              <a:t>멘토링</a:t>
            </a:r>
            <a:r>
              <a:rPr lang="ko-KR" altLang="en-US" dirty="0" smtClean="0"/>
              <a:t> 프로그램</a:t>
            </a:r>
            <a:r>
              <a:rPr lang="ko-KR" altLang="en-US" baseline="0" dirty="0" smtClean="0"/>
              <a:t>을 진행하고자 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86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다문화 가구의 정확한 정의는 무엇일까요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다문화 가구란 국내에 거주하고 있는 국제 결혼 가정으로 부모 중 한쪽이 한국인으로 구성된 가정을 말합니다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1818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4483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따라서 앞에서 진행한 분석을 바탕으로 한국에서 차별당한 경험이 있는 외국인 본인들로 묶인 군집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번의 맞춤 솔루션으로 </a:t>
            </a:r>
            <a:endParaRPr lang="en-US" altLang="ko-KR" dirty="0" smtClean="0"/>
          </a:p>
          <a:p>
            <a:r>
              <a:rPr lang="ko-KR" altLang="en-US" dirty="0" smtClean="0"/>
              <a:t>공익 캠페인과 대학생 </a:t>
            </a:r>
            <a:r>
              <a:rPr lang="ko-KR" altLang="en-US" dirty="0" err="1" smtClean="0"/>
              <a:t>멘토링</a:t>
            </a:r>
            <a:r>
              <a:rPr lang="ko-KR" altLang="en-US" dirty="0" smtClean="0"/>
              <a:t> 프로그램</a:t>
            </a:r>
            <a:r>
              <a:rPr lang="ko-KR" altLang="en-US" baseline="0" dirty="0" smtClean="0"/>
              <a:t>을 진행하고자 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863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년도에 조사한 다문화 가족 실태 조사에 따르면 다문화 가구의 월평균 소득이 지속적으로 감소폭에 있는 것을 </a:t>
            </a:r>
            <a:r>
              <a:rPr lang="ko-KR" altLang="en-US" dirty="0" err="1" smtClean="0"/>
              <a:t>확인하실수</a:t>
            </a:r>
            <a:r>
              <a:rPr lang="ko-KR" altLang="en-US" dirty="0" smtClean="0"/>
              <a:t> 있고</a:t>
            </a:r>
            <a:endParaRPr lang="en-US" altLang="ko-KR" dirty="0" smtClean="0"/>
          </a:p>
          <a:p>
            <a:r>
              <a:rPr lang="ko-KR" altLang="en-US" dirty="0" smtClean="0"/>
              <a:t>한국생활 적응에 여러 가지 부분에서 어려움을 크게 느끼고 있는 것을 </a:t>
            </a:r>
            <a:r>
              <a:rPr lang="ko-KR" altLang="en-US" dirty="0" err="1" smtClean="0"/>
              <a:t>확인할수</a:t>
            </a:r>
            <a:r>
              <a:rPr lang="ko-KR" altLang="en-US" dirty="0" smtClean="0"/>
              <a:t> 있었습니다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18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년도에 조사한 다문화 가족 실태 조사에 따르면 다문화 가구의 월평균 소득이 지속적으로 감소폭에 있는 것을 </a:t>
            </a:r>
            <a:r>
              <a:rPr lang="ko-KR" altLang="en-US" dirty="0" err="1" smtClean="0"/>
              <a:t>확인하실수</a:t>
            </a:r>
            <a:r>
              <a:rPr lang="ko-KR" altLang="en-US" dirty="0" smtClean="0"/>
              <a:t> 있고</a:t>
            </a:r>
            <a:endParaRPr lang="en-US" altLang="ko-KR" dirty="0" smtClean="0"/>
          </a:p>
          <a:p>
            <a:r>
              <a:rPr lang="ko-KR" altLang="en-US" dirty="0" smtClean="0"/>
              <a:t>한국생활 적응에 여러 가지 부분에서 어려움을 크게 느끼고 있는 것을 </a:t>
            </a:r>
            <a:r>
              <a:rPr lang="ko-KR" altLang="en-US" dirty="0" err="1" smtClean="0"/>
              <a:t>확인할수</a:t>
            </a:r>
            <a:r>
              <a:rPr lang="ko-KR" altLang="en-US" dirty="0" smtClean="0"/>
              <a:t> 있었습니다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181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자녀 양육부분에서</a:t>
            </a:r>
            <a:r>
              <a:rPr lang="ko-KR" altLang="en-US" baseline="0" dirty="0" smtClean="0"/>
              <a:t> 역시 많은 어려움을 겪고 있었는데요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966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latin typeface="나눔바른고딕 Light" pitchFamily="50" charset="-127"/>
                <a:ea typeface="나눔바른고딕 Light" pitchFamily="50" charset="-127"/>
              </a:rPr>
              <a:t>외국에서 성장하거나 산 경험이 있는 다문화가족 자녀의 경우 학교 공부에 어려움을 느끼는 비율이 </a:t>
            </a:r>
            <a:r>
              <a:rPr lang="ko-KR" altLang="en-US" sz="1200" b="1" dirty="0" smtClean="0">
                <a:latin typeface="나눔바른고딕 Light" pitchFamily="50" charset="-127"/>
                <a:ea typeface="나눔바른고딕 Light" pitchFamily="50" charset="-127"/>
              </a:rPr>
              <a:t>국내에서 성장한 다문화 청소년에 비해 </a:t>
            </a:r>
            <a:r>
              <a:rPr lang="en-US" altLang="ko-KR" sz="1200" b="1" dirty="0" smtClean="0">
                <a:latin typeface="나눔바른고딕 Light" pitchFamily="50" charset="-127"/>
                <a:ea typeface="나눔바른고딕 Light" pitchFamily="50" charset="-127"/>
              </a:rPr>
              <a:t>2</a:t>
            </a:r>
            <a:r>
              <a:rPr lang="ko-KR" altLang="en-US" sz="1200" b="1" dirty="0" smtClean="0">
                <a:latin typeface="나눔바른고딕 Light" pitchFamily="50" charset="-127"/>
                <a:ea typeface="나눔바른고딕 Light" pitchFamily="50" charset="-127"/>
              </a:rPr>
              <a:t>배 이상 높았습니다</a:t>
            </a:r>
            <a:r>
              <a:rPr lang="en-US" altLang="ko-KR" sz="1200" b="1" dirty="0" smtClean="0">
                <a:latin typeface="나눔바른고딕 Light" pitchFamily="50" charset="-127"/>
                <a:ea typeface="나눔바른고딕 Light" pitchFamily="50" charset="-127"/>
              </a:rPr>
              <a:t>. </a:t>
            </a:r>
            <a:endParaRPr lang="en-US" altLang="ko-KR" sz="1200" dirty="0" smtClean="0">
              <a:latin typeface="나눔바른고딕 Light" pitchFamily="50" charset="-127"/>
              <a:ea typeface="나눔바른고딕 Light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966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외국인 주민 현황 입니다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위의 </a:t>
            </a:r>
            <a:r>
              <a:rPr lang="ko-KR" altLang="en-US" dirty="0" err="1" smtClean="0"/>
              <a:t>꺽은선</a:t>
            </a:r>
            <a:r>
              <a:rPr lang="ko-KR" altLang="en-US" dirty="0" smtClean="0"/>
              <a:t> 그래프 가리키며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국내 외국인 주민은 꾸준히 증가추세에 있으며 </a:t>
            </a:r>
            <a:r>
              <a:rPr lang="ko-KR" altLang="en-US" dirty="0" err="1" smtClean="0"/>
              <a:t>바플랏으로</a:t>
            </a:r>
            <a:r>
              <a:rPr lang="ko-KR" altLang="en-US" dirty="0" smtClean="0"/>
              <a:t> 나타나있는 경기도 내에 거주하고 있는 외국인 주민 또한 증가추세로 </a:t>
            </a:r>
            <a:r>
              <a:rPr lang="en-US" altLang="ko-KR" dirty="0" smtClean="0"/>
              <a:t>2015</a:t>
            </a:r>
            <a:r>
              <a:rPr lang="ko-KR" altLang="en-US" dirty="0" smtClean="0"/>
              <a:t>년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기준 </a:t>
            </a:r>
            <a:r>
              <a:rPr lang="en-US" altLang="ko-KR" dirty="0" smtClean="0"/>
              <a:t>30%</a:t>
            </a:r>
            <a:r>
              <a:rPr lang="ko-KR" altLang="en-US" dirty="0" smtClean="0"/>
              <a:t>에 이르렀습니다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612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전국의 지역별 다문화 </a:t>
            </a:r>
            <a:r>
              <a:rPr lang="ko-KR" altLang="en-US" dirty="0" err="1" smtClean="0"/>
              <a:t>가구원</a:t>
            </a:r>
            <a:r>
              <a:rPr lang="ko-KR" altLang="en-US" dirty="0" smtClean="0"/>
              <a:t> 수를 </a:t>
            </a:r>
            <a:r>
              <a:rPr lang="en-US" altLang="ko-KR" dirty="0" smtClean="0"/>
              <a:t>R</a:t>
            </a:r>
            <a:r>
              <a:rPr lang="ko-KR" altLang="en-US" dirty="0" smtClean="0"/>
              <a:t>프로그램을 이용해 시각화 해본 결과 경기도</a:t>
            </a:r>
            <a:r>
              <a:rPr lang="ko-KR" altLang="en-US" baseline="0" dirty="0" smtClean="0"/>
              <a:t> 지역 부분에 가장 많이 분포되어 있는 것을 확인해 </a:t>
            </a:r>
            <a:r>
              <a:rPr lang="ko-KR" altLang="en-US" baseline="0" dirty="0" err="1" smtClean="0"/>
              <a:t>볼수</a:t>
            </a:r>
            <a:r>
              <a:rPr lang="ko-KR" altLang="en-US" baseline="0" dirty="0" smtClean="0"/>
              <a:t> 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이에 더 나아가서 가장 많은 다문화 가정 밀집 지역인 경기도 내에 거주하고 있는 다문화 가정 분포도를 시각화 해본 결과 고르게 분포되어 있는 것을 확인해 </a:t>
            </a:r>
            <a:r>
              <a:rPr lang="ko-KR" altLang="en-US" dirty="0" err="1" smtClean="0"/>
              <a:t>볼수</a:t>
            </a:r>
            <a:r>
              <a:rPr lang="ko-KR" altLang="en-US" dirty="0" smtClean="0"/>
              <a:t> 있었습니다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52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7196" y="1728564"/>
            <a:ext cx="8208913" cy="809624"/>
          </a:xfrm>
        </p:spPr>
        <p:txBody>
          <a:bodyPr/>
          <a:lstStyle>
            <a:lvl1pPr algn="l">
              <a:defRPr>
                <a:solidFill>
                  <a:srgbClr val="3E484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27196" y="2463502"/>
            <a:ext cx="8208913" cy="4754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2160076" y="7408863"/>
            <a:ext cx="648072" cy="422275"/>
          </a:xfrm>
        </p:spPr>
        <p:txBody>
          <a:bodyPr/>
          <a:lstStyle>
            <a:lvl1pPr algn="r">
              <a:defRPr sz="1000">
                <a:solidFill>
                  <a:srgbClr val="ABABAB"/>
                </a:solidFill>
              </a:defRPr>
            </a:lvl1pPr>
          </a:lstStyle>
          <a:p>
            <a:fld id="{B4CE5CDF-FAAA-4990-A750-E625BCEF93D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564902" y="1820231"/>
            <a:ext cx="665794" cy="665794"/>
            <a:chOff x="3487312" y="3111058"/>
            <a:chExt cx="792088" cy="792088"/>
          </a:xfrm>
        </p:grpSpPr>
        <p:sp>
          <p:nvSpPr>
            <p:cNvPr id="8" name="타원 7"/>
            <p:cNvSpPr/>
            <p:nvPr/>
          </p:nvSpPr>
          <p:spPr>
            <a:xfrm>
              <a:off x="3487312" y="3111058"/>
              <a:ext cx="792088" cy="792088"/>
            </a:xfrm>
            <a:prstGeom prst="ellipse">
              <a:avLst/>
            </a:prstGeom>
            <a:gradFill>
              <a:gsLst>
                <a:gs pos="0">
                  <a:srgbClr val="CF2D43"/>
                </a:gs>
                <a:gs pos="100000">
                  <a:srgbClr val="CF2D43">
                    <a:alpha val="65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668531" y="3292277"/>
              <a:ext cx="429656" cy="4296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22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 rot="5400000">
            <a:off x="-1194097" y="1211313"/>
            <a:ext cx="7921628" cy="54989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  <a:effectLst>
            <a:outerShdw blurRad="139700" dist="381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778340" y="526720"/>
            <a:ext cx="315924" cy="315924"/>
            <a:chOff x="3487312" y="3111058"/>
            <a:chExt cx="792088" cy="792088"/>
          </a:xfrm>
        </p:grpSpPr>
        <p:sp>
          <p:nvSpPr>
            <p:cNvPr id="7" name="타원 6"/>
            <p:cNvSpPr/>
            <p:nvPr/>
          </p:nvSpPr>
          <p:spPr>
            <a:xfrm>
              <a:off x="3487312" y="3111058"/>
              <a:ext cx="792088" cy="792088"/>
            </a:xfrm>
            <a:prstGeom prst="ellipse">
              <a:avLst/>
            </a:prstGeom>
            <a:gradFill>
              <a:gsLst>
                <a:gs pos="0">
                  <a:srgbClr val="CF2D43"/>
                </a:gs>
                <a:gs pos="100000">
                  <a:srgbClr val="CF2D43">
                    <a:alpha val="65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668531" y="3292277"/>
              <a:ext cx="429656" cy="4296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24924" y="462072"/>
            <a:ext cx="3743877" cy="431750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ko-KR" altLang="en-US" sz="2800" b="1" spc="-100" dirty="0">
                <a:solidFill>
                  <a:srgbClr val="3E484F"/>
                </a:solidFill>
                <a:latin typeface="+mj-ea"/>
                <a:ea typeface="+mj-ea"/>
              </a:defRPr>
            </a:lvl1pPr>
          </a:lstStyle>
          <a:p>
            <a:pPr marL="0" lvl="0" defTabSz="91430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0" name="텍스트 개체 틀 16"/>
          <p:cNvSpPr>
            <a:spLocks noGrp="1"/>
          </p:cNvSpPr>
          <p:nvPr>
            <p:ph type="body" sz="quarter" idx="11" hasCustomPrompt="1"/>
          </p:nvPr>
        </p:nvSpPr>
        <p:spPr>
          <a:xfrm>
            <a:off x="1224925" y="934598"/>
            <a:ext cx="3736864" cy="215444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ko-KR" altLang="en-US" sz="1400" dirty="0" smtClean="0">
                <a:solidFill>
                  <a:srgbClr val="3E484F"/>
                </a:solidFill>
              </a:defRPr>
            </a:lvl1pPr>
          </a:lstStyle>
          <a:p>
            <a:pPr marL="0" lvl="0" defTabSz="914300"/>
            <a:r>
              <a:rPr lang="en-US" altLang="ko-KR" dirty="0" smtClean="0"/>
              <a:t>Subtext</a:t>
            </a:r>
            <a:endParaRPr lang="ko-KR" altLang="en-US" dirty="0" smtClean="0"/>
          </a:p>
        </p:txBody>
      </p:sp>
      <p:sp>
        <p:nvSpPr>
          <p:cNvPr id="28" name="텍스트 개체 틀 26"/>
          <p:cNvSpPr>
            <a:spLocks noGrp="1"/>
          </p:cNvSpPr>
          <p:nvPr>
            <p:ph type="body" sz="quarter" idx="12" hasCustomPrompt="1"/>
          </p:nvPr>
        </p:nvSpPr>
        <p:spPr>
          <a:xfrm>
            <a:off x="1224925" y="4839916"/>
            <a:ext cx="3751756" cy="307777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ko-KR" altLang="en-US" sz="2000" b="1" spc="-50" smtClean="0">
                <a:solidFill>
                  <a:srgbClr val="3E484F"/>
                </a:solidFill>
                <a:latin typeface="+mj-ea"/>
                <a:ea typeface="+mj-ea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defTabSz="914300"/>
            <a:r>
              <a:rPr lang="en-US" altLang="ko-KR" dirty="0" smtClean="0"/>
              <a:t>TITLE</a:t>
            </a:r>
            <a:endParaRPr lang="ko-KR" altLang="en-US" dirty="0" smtClean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1224924" y="5428035"/>
            <a:ext cx="3743877" cy="708025"/>
          </a:xfr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300" b="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defTabSz="1193292">
              <a:spcBef>
                <a:spcPct val="0"/>
              </a:spcBef>
              <a:buNone/>
            </a:pPr>
            <a:r>
              <a:rPr lang="en-US" altLang="ko-KR" dirty="0" smtClean="0"/>
              <a:t>Description</a:t>
            </a:r>
            <a:endParaRPr lang="ko-KR" altLang="en-US" dirty="0" smtClean="0"/>
          </a:p>
        </p:txBody>
      </p:sp>
      <p:sp>
        <p:nvSpPr>
          <p:cNvPr id="30" name="모서리가 둥근 직사각형 29"/>
          <p:cNvSpPr/>
          <p:nvPr userDrawn="1"/>
        </p:nvSpPr>
        <p:spPr>
          <a:xfrm>
            <a:off x="1224924" y="5307319"/>
            <a:ext cx="218976" cy="36000"/>
          </a:xfrm>
          <a:prstGeom prst="roundRect">
            <a:avLst>
              <a:gd name="adj" fmla="val 5256"/>
            </a:avLst>
          </a:prstGeom>
          <a:solidFill>
            <a:srgbClr val="CF2D4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b="1" spc="-1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2160076" y="7408863"/>
            <a:ext cx="648072" cy="422275"/>
          </a:xfrm>
        </p:spPr>
        <p:txBody>
          <a:bodyPr/>
          <a:lstStyle>
            <a:lvl1pPr algn="r">
              <a:defRPr sz="1000">
                <a:solidFill>
                  <a:srgbClr val="ABABAB"/>
                </a:solidFill>
              </a:defRPr>
            </a:lvl1pPr>
          </a:lstStyle>
          <a:p>
            <a:fld id="{B4CE5CDF-FAAA-4990-A750-E625BCEF93D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42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 userDrawn="1"/>
        </p:nvSpPr>
        <p:spPr>
          <a:xfrm rot="5400000">
            <a:off x="5616873" y="839469"/>
            <a:ext cx="6487738" cy="6487738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>
            <a:innerShdw blurRad="190500" dist="50800" dir="189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778340" y="526720"/>
            <a:ext cx="315924" cy="315924"/>
            <a:chOff x="3487312" y="3111058"/>
            <a:chExt cx="792088" cy="792088"/>
          </a:xfrm>
        </p:grpSpPr>
        <p:sp>
          <p:nvSpPr>
            <p:cNvPr id="8" name="타원 7"/>
            <p:cNvSpPr/>
            <p:nvPr/>
          </p:nvSpPr>
          <p:spPr>
            <a:xfrm>
              <a:off x="3487312" y="3111058"/>
              <a:ext cx="792088" cy="792088"/>
            </a:xfrm>
            <a:prstGeom prst="ellipse">
              <a:avLst/>
            </a:prstGeom>
            <a:gradFill>
              <a:gsLst>
                <a:gs pos="0">
                  <a:srgbClr val="CF2D43"/>
                </a:gs>
                <a:gs pos="100000">
                  <a:srgbClr val="CF2D43">
                    <a:alpha val="65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668531" y="3292277"/>
              <a:ext cx="429656" cy="4296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24924" y="462072"/>
            <a:ext cx="3743877" cy="431750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ko-KR" altLang="en-US" sz="2800" b="1" spc="-100" dirty="0">
                <a:solidFill>
                  <a:srgbClr val="3E484F"/>
                </a:solidFill>
                <a:latin typeface="+mj-ea"/>
                <a:ea typeface="+mj-ea"/>
              </a:defRPr>
            </a:lvl1pPr>
          </a:lstStyle>
          <a:p>
            <a:pPr marL="0" lvl="0" defTabSz="91430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텍스트 개체 틀 16"/>
          <p:cNvSpPr>
            <a:spLocks noGrp="1"/>
          </p:cNvSpPr>
          <p:nvPr>
            <p:ph type="body" sz="quarter" idx="11" hasCustomPrompt="1"/>
          </p:nvPr>
        </p:nvSpPr>
        <p:spPr>
          <a:xfrm>
            <a:off x="1224925" y="934598"/>
            <a:ext cx="3736864" cy="215444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ko-KR" altLang="en-US" sz="1400" dirty="0" smtClean="0">
                <a:solidFill>
                  <a:srgbClr val="3E484F"/>
                </a:solidFill>
              </a:defRPr>
            </a:lvl1pPr>
          </a:lstStyle>
          <a:p>
            <a:pPr marL="0" lvl="0" defTabSz="914300"/>
            <a:r>
              <a:rPr lang="en-US" altLang="ko-KR" dirty="0" smtClean="0"/>
              <a:t>Subtext</a:t>
            </a:r>
            <a:endParaRPr lang="ko-KR" altLang="en-US" dirty="0" smtClean="0"/>
          </a:p>
        </p:txBody>
      </p:sp>
      <p:sp>
        <p:nvSpPr>
          <p:cNvPr id="12" name="텍스트 개체 틀 26"/>
          <p:cNvSpPr>
            <a:spLocks noGrp="1"/>
          </p:cNvSpPr>
          <p:nvPr>
            <p:ph type="body" sz="quarter" idx="12" hasCustomPrompt="1"/>
          </p:nvPr>
        </p:nvSpPr>
        <p:spPr>
          <a:xfrm>
            <a:off x="1224925" y="4839916"/>
            <a:ext cx="3751756" cy="307777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ko-KR" altLang="en-US" sz="2000" b="1" spc="-50" smtClean="0">
                <a:solidFill>
                  <a:srgbClr val="3E484F"/>
                </a:solidFill>
                <a:latin typeface="+mj-ea"/>
                <a:ea typeface="+mj-ea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defTabSz="914300"/>
            <a:r>
              <a:rPr lang="en-US" altLang="ko-KR" dirty="0" smtClean="0"/>
              <a:t>TITLE</a:t>
            </a:r>
            <a:endParaRPr lang="ko-KR" altLang="en-US" dirty="0" smtClean="0"/>
          </a:p>
        </p:txBody>
      </p:sp>
      <p:sp>
        <p:nvSpPr>
          <p:cNvPr id="13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1224924" y="5428035"/>
            <a:ext cx="3743877" cy="708025"/>
          </a:xfr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300" b="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defTabSz="1193292">
              <a:spcBef>
                <a:spcPct val="0"/>
              </a:spcBef>
              <a:buNone/>
            </a:pPr>
            <a:r>
              <a:rPr lang="en-US" altLang="ko-KR" dirty="0" smtClean="0"/>
              <a:t>Description</a:t>
            </a:r>
            <a:endParaRPr lang="ko-KR" altLang="en-US" dirty="0" smtClean="0"/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1224924" y="5307319"/>
            <a:ext cx="218976" cy="36000"/>
          </a:xfrm>
          <a:prstGeom prst="roundRect">
            <a:avLst>
              <a:gd name="adj" fmla="val 5256"/>
            </a:avLst>
          </a:prstGeom>
          <a:solidFill>
            <a:srgbClr val="CF2D4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b="1" spc="-1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2160076" y="7408863"/>
            <a:ext cx="648072" cy="422275"/>
          </a:xfrm>
        </p:spPr>
        <p:txBody>
          <a:bodyPr/>
          <a:lstStyle>
            <a:lvl1pPr algn="r">
              <a:defRPr sz="1000">
                <a:solidFill>
                  <a:srgbClr val="ABABAB"/>
                </a:solidFill>
              </a:defRPr>
            </a:lvl1pPr>
          </a:lstStyle>
          <a:p>
            <a:fld id="{B4CE5CDF-FAAA-4990-A750-E625BCEF93D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518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0000" y="5545138"/>
            <a:ext cx="7777163" cy="654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40000" y="708025"/>
            <a:ext cx="7777163" cy="4752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40000" y="6199188"/>
            <a:ext cx="7777163" cy="930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FD16-A26B-4AE9-B1BE-B4F2B2B38C3E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5CDF-FAAA-4990-A750-E625BCEF9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72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FD16-A26B-4AE9-B1BE-B4F2B2B38C3E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5CDF-FAAA-4990-A750-E625BCEF9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582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98000" y="317500"/>
            <a:ext cx="2916238" cy="67595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7700" y="317500"/>
            <a:ext cx="8597900" cy="67595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FD16-A26B-4AE9-B1BE-B4F2B2B38C3E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5CDF-FAAA-4990-A750-E625BCEF9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4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FD16-A26B-4AE9-B1BE-B4F2B2B38C3E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5CDF-FAAA-4990-A750-E625BCEF9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54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3938" y="5091113"/>
            <a:ext cx="11017250" cy="157321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3938" y="3357563"/>
            <a:ext cx="11017250" cy="17335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FD16-A26B-4AE9-B1BE-B4F2B2B38C3E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5CDF-FAAA-4990-A750-E625BCEF9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83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7700" y="1847850"/>
            <a:ext cx="5756275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56375" y="1847850"/>
            <a:ext cx="5757863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FD16-A26B-4AE9-B1BE-B4F2B2B38C3E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5CDF-FAAA-4990-A750-E625BCEF9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56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7700" y="1773238"/>
            <a:ext cx="5727700" cy="7381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7700" y="2511425"/>
            <a:ext cx="5727700" cy="45656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84950" y="1773238"/>
            <a:ext cx="5729288" cy="7381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84950" y="2511425"/>
            <a:ext cx="5729288" cy="45656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FD16-A26B-4AE9-B1BE-B4F2B2B38C3E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5CDF-FAAA-4990-A750-E625BCEF9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53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FD16-A26B-4AE9-B1BE-B4F2B2B38C3E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5CDF-FAAA-4990-A750-E625BCEF9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8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1754" y="-1"/>
            <a:ext cx="12960183" cy="1820175"/>
            <a:chOff x="1754" y="-136033"/>
            <a:chExt cx="12960183" cy="2223403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754" y="-136033"/>
              <a:ext cx="12960183" cy="19710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  <a:effectLst>
              <a:outerShdw blurRad="139700" dist="381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754" y="1601222"/>
              <a:ext cx="6480091" cy="486147"/>
            </a:xfrm>
            <a:prstGeom prst="roundRect">
              <a:avLst>
                <a:gd name="adj" fmla="val 0"/>
              </a:avLst>
            </a:prstGeom>
            <a:gradFill>
              <a:gsLst>
                <a:gs pos="57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0800000">
              <a:off x="6480969" y="1601223"/>
              <a:ext cx="6480091" cy="486147"/>
            </a:xfrm>
            <a:prstGeom prst="roundRect">
              <a:avLst>
                <a:gd name="adj" fmla="val 0"/>
              </a:avLst>
            </a:prstGeom>
            <a:gradFill>
              <a:gsLst>
                <a:gs pos="57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2537428" y="467298"/>
            <a:ext cx="7888834" cy="430887"/>
          </a:xfr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lang="ko-KR" altLang="en-US" sz="2800" b="1" spc="-100" smtClean="0">
                <a:solidFill>
                  <a:srgbClr val="3E484F"/>
                </a:solidFill>
                <a:latin typeface="+mj-ea"/>
                <a:ea typeface="+mj-ea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algn="ctr" defTabSz="914300"/>
            <a:r>
              <a:rPr lang="en-US" altLang="ko-KR" dirty="0" smtClean="0"/>
              <a:t>Main TITLE</a:t>
            </a:r>
            <a:endParaRPr lang="ko-KR" altLang="en-US" dirty="0" smtClean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 hasCustomPrompt="1"/>
          </p:nvPr>
        </p:nvSpPr>
        <p:spPr>
          <a:xfrm>
            <a:off x="2526583" y="959697"/>
            <a:ext cx="7910524" cy="216024"/>
          </a:xfr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lang="ko-KR" altLang="en-US" sz="1400" smtClean="0">
                <a:solidFill>
                  <a:srgbClr val="3E484F"/>
                </a:solidFill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algn="ctr" defTabSz="914300"/>
            <a:r>
              <a:rPr lang="en-US" altLang="ko-KR" dirty="0" smtClean="0"/>
              <a:t>SUBTITLE</a:t>
            </a:r>
            <a:endParaRPr lang="ko-KR" altLang="en-US" dirty="0" smtClean="0"/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2160076" y="7408863"/>
            <a:ext cx="648072" cy="422275"/>
          </a:xfrm>
        </p:spPr>
        <p:txBody>
          <a:bodyPr/>
          <a:lstStyle>
            <a:lvl1pPr algn="r">
              <a:defRPr sz="1000">
                <a:solidFill>
                  <a:srgbClr val="ABABAB"/>
                </a:solidFill>
              </a:defRPr>
            </a:lvl1pPr>
          </a:lstStyle>
          <a:p>
            <a:fld id="{B4CE5CDF-FAAA-4990-A750-E625BCEF93D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86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 userDrawn="1"/>
        </p:nvGrpSpPr>
        <p:grpSpPr>
          <a:xfrm>
            <a:off x="1754" y="0"/>
            <a:ext cx="12960183" cy="5234726"/>
            <a:chOff x="1754" y="-136033"/>
            <a:chExt cx="12960183" cy="2010165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1754" y="-136033"/>
              <a:ext cx="12960183" cy="197101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  <a:effectLst>
              <a:outerShdw blurRad="139700" dist="381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754" y="1814460"/>
              <a:ext cx="6480091" cy="59672"/>
            </a:xfrm>
            <a:prstGeom prst="roundRect">
              <a:avLst>
                <a:gd name="adj" fmla="val 0"/>
              </a:avLst>
            </a:prstGeom>
            <a:gradFill>
              <a:gsLst>
                <a:gs pos="57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 rot="10800000">
              <a:off x="6480967" y="1814460"/>
              <a:ext cx="6480091" cy="59672"/>
            </a:xfrm>
            <a:prstGeom prst="roundRect">
              <a:avLst>
                <a:gd name="adj" fmla="val 0"/>
              </a:avLst>
            </a:prstGeom>
            <a:gradFill>
              <a:gsLst>
                <a:gs pos="57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8" name="그룹 17"/>
          <p:cNvGrpSpPr/>
          <p:nvPr userDrawn="1"/>
        </p:nvGrpSpPr>
        <p:grpSpPr>
          <a:xfrm>
            <a:off x="1754" y="-1"/>
            <a:ext cx="12960183" cy="5905029"/>
            <a:chOff x="1754" y="-136033"/>
            <a:chExt cx="12960183" cy="222340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754" y="-136033"/>
              <a:ext cx="12960183" cy="1971016"/>
            </a:xfrm>
            <a:prstGeom prst="roundRect">
              <a:avLst>
                <a:gd name="adj" fmla="val 0"/>
              </a:avLst>
            </a:prstGeom>
          </p:spPr>
          <p:txBody>
            <a:bodyPr vert="horz" lIns="0" tIns="0" rIns="0" bIns="0" rtlCol="0" anchor="t">
              <a:noAutofit/>
            </a:bodyPr>
            <a:lstStyle/>
            <a:p>
              <a:pPr lvl="0" defTabSz="1193292">
                <a:spcBef>
                  <a:spcPct val="0"/>
                </a:spcBef>
                <a:buNone/>
              </a:pPr>
              <a:endParaRPr lang="ko-KR" altLang="en-US" sz="1300" b="0" spc="-2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754" y="1601222"/>
              <a:ext cx="6480091" cy="486147"/>
            </a:xfrm>
            <a:prstGeom prst="roundRect">
              <a:avLst>
                <a:gd name="adj" fmla="val 0"/>
              </a:avLst>
            </a:prstGeom>
          </p:spPr>
          <p:txBody>
            <a:bodyPr vert="horz" lIns="0" tIns="0" rIns="0" bIns="0" rtlCol="0" anchor="t">
              <a:noAutofit/>
            </a:bodyPr>
            <a:lstStyle/>
            <a:p>
              <a:pPr lvl="0" defTabSz="1193292">
                <a:spcBef>
                  <a:spcPct val="0"/>
                </a:spcBef>
                <a:buNone/>
              </a:pPr>
              <a:endParaRPr lang="ko-KR" altLang="en-US" sz="1300" b="0" spc="-2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 rot="10800000">
              <a:off x="6480969" y="1601223"/>
              <a:ext cx="6480091" cy="486147"/>
            </a:xfrm>
            <a:prstGeom prst="roundRect">
              <a:avLst>
                <a:gd name="adj" fmla="val 0"/>
              </a:avLst>
            </a:prstGeom>
          </p:spPr>
          <p:txBody>
            <a:bodyPr vert="horz" lIns="0" tIns="0" rIns="0" bIns="0" rtlCol="0" anchor="t">
              <a:noAutofit/>
            </a:bodyPr>
            <a:lstStyle/>
            <a:p>
              <a:pPr lvl="0" defTabSz="1193292">
                <a:spcBef>
                  <a:spcPct val="0"/>
                </a:spcBef>
                <a:buNone/>
              </a:pPr>
              <a:endParaRPr lang="ko-KR" altLang="en-US" sz="1300" b="0" spc="-2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endParaRPr>
            </a:p>
          </p:txBody>
        </p:sp>
      </p:grpSp>
      <p:grpSp>
        <p:nvGrpSpPr>
          <p:cNvPr id="2" name="그룹 1"/>
          <p:cNvGrpSpPr/>
          <p:nvPr userDrawn="1"/>
        </p:nvGrpSpPr>
        <p:grpSpPr>
          <a:xfrm>
            <a:off x="1754" y="0"/>
            <a:ext cx="12960183" cy="5531150"/>
            <a:chOff x="1754" y="-5401245"/>
            <a:chExt cx="12960183" cy="759405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754" y="-5401245"/>
              <a:ext cx="12960183" cy="591591"/>
            </a:xfrm>
            <a:prstGeom prst="roundRect">
              <a:avLst>
                <a:gd name="adj" fmla="val 0"/>
              </a:avLst>
            </a:prstGeom>
          </p:spPr>
          <p:txBody>
            <a:bodyPr wrap="square" lIns="0" tIns="0" rIns="0" bIns="0">
              <a:spAutoFit/>
            </a:bodyPr>
            <a:lstStyle/>
            <a:p>
              <a:pPr lvl="0"/>
              <a:endParaRPr lang="ko-KR" altLang="en-US" sz="2800" b="1" spc="-100" dirty="0">
                <a:solidFill>
                  <a:srgbClr val="3E484F"/>
                </a:solidFill>
                <a:latin typeface="+mj-ea"/>
                <a:ea typeface="+mj-ea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1754" y="1601222"/>
              <a:ext cx="6480091" cy="591591"/>
            </a:xfrm>
            <a:prstGeom prst="roundRect">
              <a:avLst>
                <a:gd name="adj" fmla="val 0"/>
              </a:avLst>
            </a:prstGeom>
          </p:spPr>
          <p:txBody>
            <a:bodyPr wrap="square" lIns="0" tIns="0" rIns="0" bIns="0">
              <a:spAutoFit/>
            </a:bodyPr>
            <a:lstStyle/>
            <a:p>
              <a:pPr lvl="0"/>
              <a:endParaRPr lang="ko-KR" altLang="en-US" sz="2800" b="1" spc="-100" dirty="0">
                <a:solidFill>
                  <a:srgbClr val="3E484F"/>
                </a:solidFill>
                <a:latin typeface="+mj-ea"/>
                <a:ea typeface="+mj-ea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 rot="10800000">
              <a:off x="6480969" y="1548500"/>
              <a:ext cx="6480091" cy="591591"/>
            </a:xfrm>
            <a:prstGeom prst="roundRect">
              <a:avLst>
                <a:gd name="adj" fmla="val 0"/>
              </a:avLst>
            </a:prstGeom>
          </p:spPr>
          <p:txBody>
            <a:bodyPr wrap="square" lIns="0" tIns="0" rIns="0" bIns="0">
              <a:spAutoFit/>
            </a:bodyPr>
            <a:lstStyle/>
            <a:p>
              <a:pPr lvl="0"/>
              <a:endParaRPr lang="ko-KR" altLang="en-US" sz="2800" b="1" spc="-100" dirty="0">
                <a:solidFill>
                  <a:srgbClr val="3E484F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78340" y="612980"/>
            <a:ext cx="315924" cy="315924"/>
            <a:chOff x="3487312" y="3111058"/>
            <a:chExt cx="792088" cy="792088"/>
          </a:xfrm>
        </p:grpSpPr>
        <p:sp>
          <p:nvSpPr>
            <p:cNvPr id="10" name="타원 9"/>
            <p:cNvSpPr/>
            <p:nvPr/>
          </p:nvSpPr>
          <p:spPr>
            <a:xfrm>
              <a:off x="3487312" y="3111058"/>
              <a:ext cx="792088" cy="792088"/>
            </a:xfrm>
            <a:prstGeom prst="ellipse">
              <a:avLst/>
            </a:prstGeom>
            <a:gradFill>
              <a:gsLst>
                <a:gs pos="0">
                  <a:srgbClr val="CF2D43"/>
                </a:gs>
                <a:gs pos="100000">
                  <a:srgbClr val="CF2D43">
                    <a:alpha val="65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668531" y="3292277"/>
              <a:ext cx="429656" cy="4296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24922" y="548332"/>
            <a:ext cx="10454400" cy="431750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ko-KR" altLang="en-US" sz="2800" b="1" spc="-100" dirty="0">
                <a:solidFill>
                  <a:srgbClr val="3E484F"/>
                </a:solidFill>
                <a:latin typeface="+mj-ea"/>
                <a:ea typeface="+mj-ea"/>
              </a:defRPr>
            </a:lvl1pPr>
          </a:lstStyle>
          <a:p>
            <a:pPr marL="0" lvl="0" defTabSz="91430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 hasCustomPrompt="1"/>
          </p:nvPr>
        </p:nvSpPr>
        <p:spPr>
          <a:xfrm>
            <a:off x="1224924" y="1020858"/>
            <a:ext cx="10454400" cy="215444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ko-KR" altLang="en-US" sz="1400" dirty="0" smtClean="0">
                <a:solidFill>
                  <a:srgbClr val="3E484F"/>
                </a:solidFill>
              </a:defRPr>
            </a:lvl1pPr>
          </a:lstStyle>
          <a:p>
            <a:pPr marL="0" lvl="0" defTabSz="914300"/>
            <a:r>
              <a:rPr lang="en-US" altLang="ko-KR" dirty="0" smtClean="0"/>
              <a:t>Subtext</a:t>
            </a:r>
            <a:endParaRPr lang="ko-KR" altLang="en-US" dirty="0" smtClean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2" hasCustomPrompt="1"/>
          </p:nvPr>
        </p:nvSpPr>
        <p:spPr>
          <a:xfrm>
            <a:off x="1224924" y="5504510"/>
            <a:ext cx="10454318" cy="307777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ko-KR" altLang="en-US" sz="2000" b="1" spc="-50" smtClean="0">
                <a:solidFill>
                  <a:srgbClr val="3E484F"/>
                </a:solidFill>
                <a:latin typeface="+mj-ea"/>
                <a:ea typeface="+mj-ea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defTabSz="914300"/>
            <a:r>
              <a:rPr lang="en-US" altLang="ko-KR" dirty="0" smtClean="0"/>
              <a:t>TITLE</a:t>
            </a:r>
            <a:endParaRPr lang="ko-KR" altLang="en-US" dirty="0" smtClean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1224924" y="6092629"/>
            <a:ext cx="10432361" cy="708025"/>
          </a:xfr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300" b="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defTabSz="1193292">
              <a:spcBef>
                <a:spcPct val="0"/>
              </a:spcBef>
              <a:buNone/>
            </a:pPr>
            <a:r>
              <a:rPr lang="en-US" altLang="ko-KR" dirty="0" smtClean="0"/>
              <a:t>Description</a:t>
            </a:r>
            <a:endParaRPr lang="ko-KR" altLang="en-US" dirty="0" smtClean="0"/>
          </a:p>
        </p:txBody>
      </p:sp>
      <p:sp>
        <p:nvSpPr>
          <p:cNvPr id="30" name="모서리가 둥근 직사각형 29"/>
          <p:cNvSpPr/>
          <p:nvPr userDrawn="1"/>
        </p:nvSpPr>
        <p:spPr>
          <a:xfrm>
            <a:off x="1224924" y="5971913"/>
            <a:ext cx="218976" cy="36000"/>
          </a:xfrm>
          <a:prstGeom prst="roundRect">
            <a:avLst>
              <a:gd name="adj" fmla="val 5256"/>
            </a:avLst>
          </a:prstGeom>
          <a:solidFill>
            <a:srgbClr val="CF2D4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b="1" spc="-1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2160076" y="7408863"/>
            <a:ext cx="648072" cy="422275"/>
          </a:xfrm>
        </p:spPr>
        <p:txBody>
          <a:bodyPr/>
          <a:lstStyle>
            <a:lvl1pPr algn="r">
              <a:defRPr sz="1000">
                <a:solidFill>
                  <a:srgbClr val="ABABAB"/>
                </a:solidFill>
              </a:defRPr>
            </a:lvl1pPr>
          </a:lstStyle>
          <a:p>
            <a:fld id="{B4CE5CDF-FAAA-4990-A750-E625BCEF93D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08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778340" y="526720"/>
            <a:ext cx="315924" cy="315924"/>
            <a:chOff x="3487312" y="3111058"/>
            <a:chExt cx="792088" cy="792088"/>
          </a:xfrm>
        </p:grpSpPr>
        <p:sp>
          <p:nvSpPr>
            <p:cNvPr id="10" name="타원 9"/>
            <p:cNvSpPr/>
            <p:nvPr/>
          </p:nvSpPr>
          <p:spPr>
            <a:xfrm>
              <a:off x="3487312" y="3111058"/>
              <a:ext cx="792088" cy="792088"/>
            </a:xfrm>
            <a:prstGeom prst="ellipse">
              <a:avLst/>
            </a:prstGeom>
            <a:gradFill>
              <a:gsLst>
                <a:gs pos="0">
                  <a:srgbClr val="CF2D43"/>
                </a:gs>
                <a:gs pos="100000">
                  <a:srgbClr val="CF2D43">
                    <a:alpha val="65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668531" y="3292277"/>
              <a:ext cx="429656" cy="4296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24923" y="462072"/>
            <a:ext cx="10584637" cy="431750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ko-KR" altLang="en-US" sz="2800" b="1" spc="-100" dirty="0">
                <a:solidFill>
                  <a:srgbClr val="3E484F"/>
                </a:solidFill>
                <a:latin typeface="+mj-ea"/>
                <a:ea typeface="+mj-ea"/>
              </a:defRPr>
            </a:lvl1pPr>
          </a:lstStyle>
          <a:p>
            <a:pPr marL="0" lvl="0" defTabSz="91430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3" name="텍스트 개체 틀 16"/>
          <p:cNvSpPr>
            <a:spLocks noGrp="1"/>
          </p:cNvSpPr>
          <p:nvPr>
            <p:ph type="body" sz="quarter" idx="11" hasCustomPrompt="1"/>
          </p:nvPr>
        </p:nvSpPr>
        <p:spPr>
          <a:xfrm>
            <a:off x="1224924" y="934598"/>
            <a:ext cx="10584000" cy="215444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ko-KR" altLang="en-US" sz="1400" dirty="0" smtClean="0">
                <a:solidFill>
                  <a:srgbClr val="3E484F"/>
                </a:solidFill>
              </a:defRPr>
            </a:lvl1pPr>
          </a:lstStyle>
          <a:p>
            <a:pPr marL="0" lvl="0" defTabSz="914300"/>
            <a:r>
              <a:rPr lang="en-US" altLang="ko-KR" dirty="0" smtClean="0"/>
              <a:t>Subtext</a:t>
            </a:r>
            <a:endParaRPr lang="ko-KR" altLang="en-US" dirty="0" smtClean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2160076" y="7408863"/>
            <a:ext cx="648072" cy="422275"/>
          </a:xfrm>
        </p:spPr>
        <p:txBody>
          <a:bodyPr/>
          <a:lstStyle>
            <a:lvl1pPr algn="r">
              <a:defRPr sz="1000">
                <a:solidFill>
                  <a:srgbClr val="ABABAB"/>
                </a:solidFill>
              </a:defRPr>
            </a:lvl1pPr>
          </a:lstStyle>
          <a:p>
            <a:fld id="{B4CE5CDF-FAAA-4990-A750-E625BCEF93D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14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47700" y="317500"/>
            <a:ext cx="11666538" cy="1319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7700" y="1847850"/>
            <a:ext cx="11666538" cy="5229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47700" y="7342188"/>
            <a:ext cx="3024188" cy="422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5FD16-A26B-4AE9-B1BE-B4F2B2B38C3E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429125" y="7342188"/>
            <a:ext cx="4103688" cy="422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90050" y="7342188"/>
            <a:ext cx="3024188" cy="422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E5CDF-FAAA-4990-A750-E625BCEF9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5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6" r:id="rId7"/>
    <p:sldLayoutId id="2147483695" r:id="rId8"/>
    <p:sldLayoutId id="2147483701" r:id="rId9"/>
    <p:sldLayoutId id="2147483700" r:id="rId10"/>
    <p:sldLayoutId id="2147483702" r:id="rId11"/>
    <p:sldLayoutId id="2147483697" r:id="rId12"/>
    <p:sldLayoutId id="2147483698" r:id="rId13"/>
    <p:sldLayoutId id="2147483699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://www.yonhapnews.co.kr/bulletin/2016/04/26/0200000000AKR20160426093100371.HTML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://www.yonhapnews.co.kr/bulletin/2016/04/26/0200000000AKR20160426093100371.HTML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다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  <a:sym typeface="Wingdings"/>
              </a:rPr>
              <a:t>우리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B4CE5CDF-FAAA-4990-A750-E625BCEF93D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다문화 가정 맞춤형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Solution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부제목 5"/>
          <p:cNvSpPr txBox="1">
            <a:spLocks/>
          </p:cNvSpPr>
          <p:nvPr/>
        </p:nvSpPr>
        <p:spPr>
          <a:xfrm>
            <a:off x="3816673" y="6236493"/>
            <a:ext cx="8208913" cy="475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EAGLE SIX</a:t>
            </a:r>
          </a:p>
          <a:p>
            <a:pPr algn="r"/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이동수 정우일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진현두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박지영 지창호 이세영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19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다문화가구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Multi-cultural Family Distribution by Region</a:t>
            </a:r>
            <a:endParaRPr lang="en-US" altLang="ko-KR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4796893" y="504428"/>
            <a:ext cx="315924" cy="315924"/>
            <a:chOff x="3487312" y="3111058"/>
            <a:chExt cx="792088" cy="792088"/>
          </a:xfrm>
        </p:grpSpPr>
        <p:sp>
          <p:nvSpPr>
            <p:cNvPr id="123" name="타원 122"/>
            <p:cNvSpPr/>
            <p:nvPr/>
          </p:nvSpPr>
          <p:spPr>
            <a:xfrm>
              <a:off x="3487312" y="3111058"/>
              <a:ext cx="792088" cy="792088"/>
            </a:xfrm>
            <a:prstGeom prst="ellipse">
              <a:avLst/>
            </a:prstGeom>
            <a:gradFill>
              <a:gsLst>
                <a:gs pos="0">
                  <a:srgbClr val="CF2D43"/>
                </a:gs>
                <a:gs pos="100000">
                  <a:srgbClr val="CF2D43">
                    <a:alpha val="65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타원 123"/>
            <p:cNvSpPr/>
            <p:nvPr/>
          </p:nvSpPr>
          <p:spPr>
            <a:xfrm>
              <a:off x="3668531" y="3292277"/>
              <a:ext cx="429656" cy="4296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76" t="21921" r="19095"/>
          <a:stretch/>
        </p:blipFill>
        <p:spPr bwMode="auto">
          <a:xfrm>
            <a:off x="9415095" y="4881872"/>
            <a:ext cx="859368" cy="1688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7421669" y="2232620"/>
            <a:ext cx="3865985" cy="811995"/>
            <a:chOff x="1203365" y="3276693"/>
            <a:chExt cx="3865985" cy="811995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1224631" y="3960812"/>
              <a:ext cx="216000" cy="36000"/>
            </a:xfrm>
            <a:prstGeom prst="roundRect">
              <a:avLst>
                <a:gd name="adj" fmla="val 5256"/>
              </a:avLst>
            </a:prstGeom>
            <a:solidFill>
              <a:srgbClr val="CF2D4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제목 1"/>
            <p:cNvSpPr txBox="1">
              <a:spLocks/>
            </p:cNvSpPr>
            <p:nvPr/>
          </p:nvSpPr>
          <p:spPr>
            <a:xfrm>
              <a:off x="1224630" y="3672780"/>
              <a:ext cx="3844720" cy="415908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1193292" rtl="0" eaLnBrk="1" latinLnBrk="1" hangingPunct="1">
                <a:spcBef>
                  <a:spcPct val="0"/>
                </a:spcBef>
                <a:buNone/>
                <a:defRPr sz="2200" b="1" kern="1200" spc="-60" baseline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j-cs"/>
                </a:defRPr>
              </a:lvl1pPr>
            </a:lstStyle>
            <a:p>
              <a:r>
                <a:rPr lang="en-US" altLang="ko-KR" sz="1300" b="0" spc="-2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The number of Multi-cultural Family</a:t>
              </a:r>
              <a:endParaRPr lang="en-US" altLang="ko-KR" sz="1300" b="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203365" y="3276693"/>
              <a:ext cx="2122376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/>
              <a:r>
                <a:rPr lang="ko-KR" altLang="en-US" b="1" spc="-50" dirty="0" smtClean="0">
                  <a:solidFill>
                    <a:srgbClr val="3E484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경기도 다문화 </a:t>
              </a:r>
              <a:r>
                <a:rPr lang="ko-KR" altLang="en-US" b="1" spc="-50" dirty="0" err="1" smtClean="0">
                  <a:solidFill>
                    <a:srgbClr val="3E484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가구원</a:t>
              </a:r>
              <a:r>
                <a:rPr lang="ko-KR" altLang="en-US" b="1" spc="-50" dirty="0" smtClean="0">
                  <a:solidFill>
                    <a:srgbClr val="3E484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b="1" spc="-50" dirty="0">
                  <a:solidFill>
                    <a:srgbClr val="3E484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</a:t>
              </a:r>
              <a:endParaRPr lang="en-US" altLang="ko-KR" b="1" spc="-50" dirty="0">
                <a:solidFill>
                  <a:srgbClr val="3E484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1" t="5737" r="21974" b="3502"/>
          <a:stretch/>
        </p:blipFill>
        <p:spPr bwMode="auto">
          <a:xfrm>
            <a:off x="7189601" y="3044617"/>
            <a:ext cx="3610177" cy="338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016473" y="2375183"/>
            <a:ext cx="3960440" cy="4153954"/>
            <a:chOff x="2016473" y="2375183"/>
            <a:chExt cx="3960440" cy="4153954"/>
          </a:xfrm>
        </p:grpSpPr>
        <p:grpSp>
          <p:nvGrpSpPr>
            <p:cNvPr id="5" name="그룹 4"/>
            <p:cNvGrpSpPr/>
            <p:nvPr/>
          </p:nvGrpSpPr>
          <p:grpSpPr>
            <a:xfrm>
              <a:off x="2016473" y="2375183"/>
              <a:ext cx="3960440" cy="4122745"/>
              <a:chOff x="7159158" y="2375183"/>
              <a:chExt cx="3960440" cy="4122745"/>
            </a:xfrm>
          </p:grpSpPr>
          <p:grpSp>
            <p:nvGrpSpPr>
              <p:cNvPr id="171" name="그룹 170"/>
              <p:cNvGrpSpPr/>
              <p:nvPr/>
            </p:nvGrpSpPr>
            <p:grpSpPr>
              <a:xfrm>
                <a:off x="7253613" y="2375183"/>
                <a:ext cx="3865985" cy="811995"/>
                <a:chOff x="1203365" y="3276693"/>
                <a:chExt cx="3865985" cy="811995"/>
              </a:xfrm>
            </p:grpSpPr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1224631" y="3960812"/>
                  <a:ext cx="216000" cy="36000"/>
                </a:xfrm>
                <a:prstGeom prst="roundRect">
                  <a:avLst>
                    <a:gd name="adj" fmla="val 5256"/>
                  </a:avLst>
                </a:prstGeom>
                <a:solidFill>
                  <a:srgbClr val="CF2D4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b="1" spc="-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73" name="제목 1"/>
                <p:cNvSpPr txBox="1">
                  <a:spLocks/>
                </p:cNvSpPr>
                <p:nvPr/>
              </p:nvSpPr>
              <p:spPr>
                <a:xfrm>
                  <a:off x="1224630" y="3672780"/>
                  <a:ext cx="3844720" cy="415908"/>
                </a:xfrm>
                <a:prstGeom prst="rect">
                  <a:avLst/>
                </a:prstGeom>
              </p:spPr>
              <p:txBody>
                <a:bodyPr vert="horz" lIns="0" tIns="0" rIns="0" bIns="0" rtlCol="0" anchor="t">
                  <a:noAutofit/>
                </a:bodyPr>
                <a:lstStyle>
                  <a:lvl1pPr algn="l" defTabSz="1193292" rtl="0" eaLnBrk="1" latinLnBrk="1" hangingPunct="1">
                    <a:spcBef>
                      <a:spcPct val="0"/>
                    </a:spcBef>
                    <a:buNone/>
                    <a:defRPr sz="2200" b="1" kern="1200" spc="-60" baseline="0">
                      <a:solidFill>
                        <a:schemeClr val="bg1">
                          <a:lumMod val="50000"/>
                        </a:schemeClr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  <a:cs typeface="+mj-cs"/>
                    </a:defRPr>
                  </a:lvl1pPr>
                </a:lstStyle>
                <a:p>
                  <a:r>
                    <a:rPr lang="en-US" altLang="ko-KR" sz="1300" b="0" spc="-2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The number of Multi-cultural Family</a:t>
                  </a:r>
                  <a:endParaRPr lang="en-US" altLang="ko-KR" sz="1300" b="0" spc="-2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74" name="직사각형 173"/>
                <p:cNvSpPr/>
                <p:nvPr/>
              </p:nvSpPr>
              <p:spPr>
                <a:xfrm>
                  <a:off x="1203365" y="3276693"/>
                  <a:ext cx="1923604" cy="276999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/>
                  <a:r>
                    <a:rPr lang="ko-KR" altLang="en-US" b="1" spc="-50" dirty="0" smtClean="0">
                      <a:solidFill>
                        <a:srgbClr val="3E484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전</a:t>
                  </a:r>
                  <a:r>
                    <a:rPr lang="ko-KR" altLang="en-US" b="1" spc="-50" dirty="0">
                      <a:solidFill>
                        <a:srgbClr val="3E484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국</a:t>
                  </a:r>
                  <a:r>
                    <a:rPr lang="ko-KR" altLang="en-US" b="1" spc="-50" dirty="0" smtClean="0">
                      <a:solidFill>
                        <a:srgbClr val="3E484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다문화 </a:t>
                  </a:r>
                  <a:r>
                    <a:rPr lang="ko-KR" altLang="en-US" b="1" spc="-50" dirty="0" err="1" smtClean="0">
                      <a:solidFill>
                        <a:srgbClr val="3E484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가구원</a:t>
                  </a:r>
                  <a:r>
                    <a:rPr lang="ko-KR" altLang="en-US" b="1" spc="-50" dirty="0" smtClean="0">
                      <a:solidFill>
                        <a:srgbClr val="3E484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  <a:r>
                    <a:rPr lang="ko-KR" altLang="en-US" b="1" spc="-50" dirty="0">
                      <a:solidFill>
                        <a:srgbClr val="3E484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수</a:t>
                  </a:r>
                  <a:endParaRPr lang="en-US" altLang="ko-KR" b="1" spc="-50" dirty="0">
                    <a:solidFill>
                      <a:srgbClr val="3E484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pic>
            <p:nvPicPr>
              <p:cNvPr id="169" name="Picture 3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0128" b="91125" l="22844" r="57062">
                            <a14:foregroundMark x1="32632" y1="87225" x2="32632" y2="872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67" t="11253" r="38661"/>
              <a:stretch/>
            </p:blipFill>
            <p:spPr bwMode="auto">
              <a:xfrm>
                <a:off x="7159158" y="3204014"/>
                <a:ext cx="3112848" cy="3293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8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34" t="36852" r="12248" b="32033"/>
            <a:stretch/>
          </p:blipFill>
          <p:spPr bwMode="auto">
            <a:xfrm>
              <a:off x="4636384" y="4922810"/>
              <a:ext cx="859628" cy="1606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312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다문화가구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Multi-cultural Family Distribution by Region</a:t>
            </a:r>
            <a:endParaRPr lang="en-US" altLang="ko-KR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4796893" y="504428"/>
            <a:ext cx="315924" cy="315924"/>
            <a:chOff x="3487312" y="3111058"/>
            <a:chExt cx="792088" cy="792088"/>
          </a:xfrm>
        </p:grpSpPr>
        <p:sp>
          <p:nvSpPr>
            <p:cNvPr id="123" name="타원 122"/>
            <p:cNvSpPr/>
            <p:nvPr/>
          </p:nvSpPr>
          <p:spPr>
            <a:xfrm>
              <a:off x="3487312" y="3111058"/>
              <a:ext cx="792088" cy="792088"/>
            </a:xfrm>
            <a:prstGeom prst="ellipse">
              <a:avLst/>
            </a:prstGeom>
            <a:gradFill>
              <a:gsLst>
                <a:gs pos="0">
                  <a:srgbClr val="CF2D43"/>
                </a:gs>
                <a:gs pos="100000">
                  <a:srgbClr val="CF2D43">
                    <a:alpha val="65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타원 123"/>
            <p:cNvSpPr/>
            <p:nvPr/>
          </p:nvSpPr>
          <p:spPr>
            <a:xfrm>
              <a:off x="3668531" y="3292277"/>
              <a:ext cx="429656" cy="4296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76" t="21921" r="19095"/>
          <a:stretch/>
        </p:blipFill>
        <p:spPr bwMode="auto">
          <a:xfrm>
            <a:off x="9415095" y="4881872"/>
            <a:ext cx="859368" cy="1688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7421669" y="2232620"/>
            <a:ext cx="3865985" cy="811995"/>
            <a:chOff x="1203365" y="3276693"/>
            <a:chExt cx="3865985" cy="811995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1224631" y="3960812"/>
              <a:ext cx="216000" cy="36000"/>
            </a:xfrm>
            <a:prstGeom prst="roundRect">
              <a:avLst>
                <a:gd name="adj" fmla="val 5256"/>
              </a:avLst>
            </a:prstGeom>
            <a:solidFill>
              <a:srgbClr val="CF2D4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제목 1"/>
            <p:cNvSpPr txBox="1">
              <a:spLocks/>
            </p:cNvSpPr>
            <p:nvPr/>
          </p:nvSpPr>
          <p:spPr>
            <a:xfrm>
              <a:off x="1224630" y="3672780"/>
              <a:ext cx="3844720" cy="415908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1193292" rtl="0" eaLnBrk="1" latinLnBrk="1" hangingPunct="1">
                <a:spcBef>
                  <a:spcPct val="0"/>
                </a:spcBef>
                <a:buNone/>
                <a:defRPr sz="2200" b="1" kern="1200" spc="-60" baseline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j-cs"/>
                </a:defRPr>
              </a:lvl1pPr>
            </a:lstStyle>
            <a:p>
              <a:r>
                <a:rPr lang="en-US" altLang="ko-KR" sz="1300" b="0" spc="-2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The number of Multi-cultural Family</a:t>
              </a:r>
              <a:endParaRPr lang="en-US" altLang="ko-KR" sz="1300" b="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203365" y="3276693"/>
              <a:ext cx="2122376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/>
              <a:r>
                <a:rPr lang="ko-KR" altLang="en-US" b="1" spc="-50" dirty="0" smtClean="0">
                  <a:solidFill>
                    <a:srgbClr val="3E484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경기도 다문화 </a:t>
              </a:r>
              <a:r>
                <a:rPr lang="ko-KR" altLang="en-US" b="1" spc="-50" dirty="0" err="1" smtClean="0">
                  <a:solidFill>
                    <a:srgbClr val="3E484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가구원</a:t>
              </a:r>
              <a:r>
                <a:rPr lang="ko-KR" altLang="en-US" b="1" spc="-50" dirty="0" smtClean="0">
                  <a:solidFill>
                    <a:srgbClr val="3E484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b="1" spc="-50" dirty="0">
                  <a:solidFill>
                    <a:srgbClr val="3E484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</a:t>
              </a:r>
              <a:endParaRPr lang="en-US" altLang="ko-KR" b="1" spc="-50" dirty="0">
                <a:solidFill>
                  <a:srgbClr val="3E484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1" t="5737" r="21974" b="3502"/>
          <a:stretch/>
        </p:blipFill>
        <p:spPr bwMode="auto">
          <a:xfrm>
            <a:off x="7189601" y="3044617"/>
            <a:ext cx="3610177" cy="338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016473" y="2375183"/>
            <a:ext cx="3960440" cy="4153954"/>
            <a:chOff x="2016473" y="2375183"/>
            <a:chExt cx="3960440" cy="4153954"/>
          </a:xfrm>
        </p:grpSpPr>
        <p:grpSp>
          <p:nvGrpSpPr>
            <p:cNvPr id="5" name="그룹 4"/>
            <p:cNvGrpSpPr/>
            <p:nvPr/>
          </p:nvGrpSpPr>
          <p:grpSpPr>
            <a:xfrm>
              <a:off x="2016473" y="2375183"/>
              <a:ext cx="3960440" cy="4122745"/>
              <a:chOff x="7159158" y="2375183"/>
              <a:chExt cx="3960440" cy="4122745"/>
            </a:xfrm>
          </p:grpSpPr>
          <p:grpSp>
            <p:nvGrpSpPr>
              <p:cNvPr id="171" name="그룹 170"/>
              <p:cNvGrpSpPr/>
              <p:nvPr/>
            </p:nvGrpSpPr>
            <p:grpSpPr>
              <a:xfrm>
                <a:off x="7253613" y="2375183"/>
                <a:ext cx="3865985" cy="811995"/>
                <a:chOff x="1203365" y="3276693"/>
                <a:chExt cx="3865985" cy="811995"/>
              </a:xfrm>
            </p:grpSpPr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1224631" y="3960812"/>
                  <a:ext cx="216000" cy="36000"/>
                </a:xfrm>
                <a:prstGeom prst="roundRect">
                  <a:avLst>
                    <a:gd name="adj" fmla="val 5256"/>
                  </a:avLst>
                </a:prstGeom>
                <a:solidFill>
                  <a:srgbClr val="CF2D4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b="1" spc="-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73" name="제목 1"/>
                <p:cNvSpPr txBox="1">
                  <a:spLocks/>
                </p:cNvSpPr>
                <p:nvPr/>
              </p:nvSpPr>
              <p:spPr>
                <a:xfrm>
                  <a:off x="1224630" y="3672780"/>
                  <a:ext cx="3844720" cy="415908"/>
                </a:xfrm>
                <a:prstGeom prst="rect">
                  <a:avLst/>
                </a:prstGeom>
              </p:spPr>
              <p:txBody>
                <a:bodyPr vert="horz" lIns="0" tIns="0" rIns="0" bIns="0" rtlCol="0" anchor="t">
                  <a:noAutofit/>
                </a:bodyPr>
                <a:lstStyle>
                  <a:lvl1pPr algn="l" defTabSz="1193292" rtl="0" eaLnBrk="1" latinLnBrk="1" hangingPunct="1">
                    <a:spcBef>
                      <a:spcPct val="0"/>
                    </a:spcBef>
                    <a:buNone/>
                    <a:defRPr sz="2200" b="1" kern="1200" spc="-60" baseline="0">
                      <a:solidFill>
                        <a:schemeClr val="bg1">
                          <a:lumMod val="50000"/>
                        </a:schemeClr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  <a:cs typeface="+mj-cs"/>
                    </a:defRPr>
                  </a:lvl1pPr>
                </a:lstStyle>
                <a:p>
                  <a:r>
                    <a:rPr lang="en-US" altLang="ko-KR" sz="1300" b="0" spc="-2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The number of Multi-cultural Family</a:t>
                  </a:r>
                  <a:endParaRPr lang="en-US" altLang="ko-KR" sz="1300" b="0" spc="-2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74" name="직사각형 173"/>
                <p:cNvSpPr/>
                <p:nvPr/>
              </p:nvSpPr>
              <p:spPr>
                <a:xfrm>
                  <a:off x="1203365" y="3276693"/>
                  <a:ext cx="1923604" cy="276999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/>
                  <a:r>
                    <a:rPr lang="ko-KR" altLang="en-US" b="1" spc="-50" dirty="0" smtClean="0">
                      <a:solidFill>
                        <a:srgbClr val="3E484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전</a:t>
                  </a:r>
                  <a:r>
                    <a:rPr lang="ko-KR" altLang="en-US" b="1" spc="-50" dirty="0">
                      <a:solidFill>
                        <a:srgbClr val="3E484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국</a:t>
                  </a:r>
                  <a:r>
                    <a:rPr lang="ko-KR" altLang="en-US" b="1" spc="-50" dirty="0" smtClean="0">
                      <a:solidFill>
                        <a:srgbClr val="3E484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다문화 </a:t>
                  </a:r>
                  <a:r>
                    <a:rPr lang="ko-KR" altLang="en-US" b="1" spc="-50" dirty="0" err="1" smtClean="0">
                      <a:solidFill>
                        <a:srgbClr val="3E484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가구원</a:t>
                  </a:r>
                  <a:r>
                    <a:rPr lang="ko-KR" altLang="en-US" b="1" spc="-50" dirty="0" smtClean="0">
                      <a:solidFill>
                        <a:srgbClr val="3E484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  <a:r>
                    <a:rPr lang="ko-KR" altLang="en-US" b="1" spc="-50" dirty="0">
                      <a:solidFill>
                        <a:srgbClr val="3E484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수</a:t>
                  </a:r>
                  <a:endParaRPr lang="en-US" altLang="ko-KR" b="1" spc="-50" dirty="0">
                    <a:solidFill>
                      <a:srgbClr val="3E484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pic>
            <p:nvPicPr>
              <p:cNvPr id="169" name="Picture 3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0128" b="91125" l="22844" r="57062">
                            <a14:foregroundMark x1="32632" y1="87225" x2="32632" y2="872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67" t="11253" r="38661"/>
              <a:stretch/>
            </p:blipFill>
            <p:spPr bwMode="auto">
              <a:xfrm>
                <a:off x="7159158" y="3204014"/>
                <a:ext cx="3112848" cy="3293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8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34" t="36852" r="12248" b="32033"/>
            <a:stretch/>
          </p:blipFill>
          <p:spPr bwMode="auto">
            <a:xfrm>
              <a:off x="4636384" y="4922810"/>
              <a:ext cx="859628" cy="1606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2" name="직사각형 21"/>
          <p:cNvSpPr/>
          <p:nvPr/>
        </p:nvSpPr>
        <p:spPr>
          <a:xfrm>
            <a:off x="-249" y="-2"/>
            <a:ext cx="12961938" cy="79216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3639310" y="2600268"/>
            <a:ext cx="5683319" cy="2721089"/>
            <a:chOff x="3556650" y="2853698"/>
            <a:chExt cx="5683319" cy="2721089"/>
          </a:xfrm>
        </p:grpSpPr>
        <p:grpSp>
          <p:nvGrpSpPr>
            <p:cNvPr id="29" name="그룹 28"/>
            <p:cNvGrpSpPr/>
            <p:nvPr/>
          </p:nvGrpSpPr>
          <p:grpSpPr>
            <a:xfrm>
              <a:off x="4291524" y="2853698"/>
              <a:ext cx="4225517" cy="666957"/>
              <a:chOff x="6158691" y="2664668"/>
              <a:chExt cx="5138175" cy="787862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6158691" y="2664668"/>
                <a:ext cx="293250" cy="787862"/>
                <a:chOff x="5400849" y="1058515"/>
                <a:chExt cx="1879600" cy="5049838"/>
              </a:xfrm>
              <a:solidFill>
                <a:srgbClr val="CF2D43"/>
              </a:solidFill>
            </p:grpSpPr>
            <p:sp>
              <p:nvSpPr>
                <p:cNvPr id="60" name="Freeform 14"/>
                <p:cNvSpPr>
                  <a:spLocks/>
                </p:cNvSpPr>
                <p:nvPr/>
              </p:nvSpPr>
              <p:spPr bwMode="auto">
                <a:xfrm>
                  <a:off x="5400849" y="2106265"/>
                  <a:ext cx="1879600" cy="4002088"/>
                </a:xfrm>
                <a:custGeom>
                  <a:avLst/>
                  <a:gdLst>
                    <a:gd name="T0" fmla="*/ 1714 w 2368"/>
                    <a:gd name="T1" fmla="*/ 0 h 5044"/>
                    <a:gd name="T2" fmla="*/ 1906 w 2368"/>
                    <a:gd name="T3" fmla="*/ 16 h 5044"/>
                    <a:gd name="T4" fmla="*/ 2064 w 2368"/>
                    <a:gd name="T5" fmla="*/ 62 h 5044"/>
                    <a:gd name="T6" fmla="*/ 2196 w 2368"/>
                    <a:gd name="T7" fmla="*/ 141 h 5044"/>
                    <a:gd name="T8" fmla="*/ 2279 w 2368"/>
                    <a:gd name="T9" fmla="*/ 230 h 5044"/>
                    <a:gd name="T10" fmla="*/ 2335 w 2368"/>
                    <a:gd name="T11" fmla="*/ 339 h 5044"/>
                    <a:gd name="T12" fmla="*/ 2364 w 2368"/>
                    <a:gd name="T13" fmla="*/ 466 h 5044"/>
                    <a:gd name="T14" fmla="*/ 2368 w 2368"/>
                    <a:gd name="T15" fmla="*/ 2138 h 5044"/>
                    <a:gd name="T16" fmla="*/ 2351 w 2368"/>
                    <a:gd name="T17" fmla="*/ 2238 h 5044"/>
                    <a:gd name="T18" fmla="*/ 2302 w 2368"/>
                    <a:gd name="T19" fmla="*/ 2314 h 5044"/>
                    <a:gd name="T20" fmla="*/ 2225 w 2368"/>
                    <a:gd name="T21" fmla="*/ 2362 h 5044"/>
                    <a:gd name="T22" fmla="*/ 2146 w 2368"/>
                    <a:gd name="T23" fmla="*/ 2374 h 5044"/>
                    <a:gd name="T24" fmla="*/ 2066 w 2368"/>
                    <a:gd name="T25" fmla="*/ 2343 h 5044"/>
                    <a:gd name="T26" fmla="*/ 2006 w 2368"/>
                    <a:gd name="T27" fmla="*/ 2279 h 5044"/>
                    <a:gd name="T28" fmla="*/ 1975 w 2368"/>
                    <a:gd name="T29" fmla="*/ 2190 h 5044"/>
                    <a:gd name="T30" fmla="*/ 1972 w 2368"/>
                    <a:gd name="T31" fmla="*/ 652 h 5044"/>
                    <a:gd name="T32" fmla="*/ 1844 w 2368"/>
                    <a:gd name="T33" fmla="*/ 4775 h 5044"/>
                    <a:gd name="T34" fmla="*/ 1830 w 2368"/>
                    <a:gd name="T35" fmla="*/ 4881 h 5044"/>
                    <a:gd name="T36" fmla="*/ 1792 w 2368"/>
                    <a:gd name="T37" fmla="*/ 4960 h 5044"/>
                    <a:gd name="T38" fmla="*/ 1726 w 2368"/>
                    <a:gd name="T39" fmla="*/ 5013 h 5044"/>
                    <a:gd name="T40" fmla="*/ 1635 w 2368"/>
                    <a:gd name="T41" fmla="*/ 5040 h 5044"/>
                    <a:gd name="T42" fmla="*/ 1527 w 2368"/>
                    <a:gd name="T43" fmla="*/ 5040 h 5044"/>
                    <a:gd name="T44" fmla="*/ 1436 w 2368"/>
                    <a:gd name="T45" fmla="*/ 5013 h 5044"/>
                    <a:gd name="T46" fmla="*/ 1370 w 2368"/>
                    <a:gd name="T47" fmla="*/ 4960 h 5044"/>
                    <a:gd name="T48" fmla="*/ 1331 w 2368"/>
                    <a:gd name="T49" fmla="*/ 4881 h 5044"/>
                    <a:gd name="T50" fmla="*/ 1318 w 2368"/>
                    <a:gd name="T51" fmla="*/ 4775 h 5044"/>
                    <a:gd name="T52" fmla="*/ 1049 w 2368"/>
                    <a:gd name="T53" fmla="*/ 2355 h 5044"/>
                    <a:gd name="T54" fmla="*/ 1047 w 2368"/>
                    <a:gd name="T55" fmla="*/ 4831 h 5044"/>
                    <a:gd name="T56" fmla="*/ 1020 w 2368"/>
                    <a:gd name="T57" fmla="*/ 4924 h 5044"/>
                    <a:gd name="T58" fmla="*/ 969 w 2368"/>
                    <a:gd name="T59" fmla="*/ 4989 h 5044"/>
                    <a:gd name="T60" fmla="*/ 890 w 2368"/>
                    <a:gd name="T61" fmla="*/ 5030 h 5044"/>
                    <a:gd name="T62" fmla="*/ 787 w 2368"/>
                    <a:gd name="T63" fmla="*/ 5044 h 5044"/>
                    <a:gd name="T64" fmla="*/ 683 w 2368"/>
                    <a:gd name="T65" fmla="*/ 5030 h 5044"/>
                    <a:gd name="T66" fmla="*/ 606 w 2368"/>
                    <a:gd name="T67" fmla="*/ 4989 h 5044"/>
                    <a:gd name="T68" fmla="*/ 553 w 2368"/>
                    <a:gd name="T69" fmla="*/ 4924 h 5044"/>
                    <a:gd name="T70" fmla="*/ 528 w 2368"/>
                    <a:gd name="T71" fmla="*/ 4831 h 5044"/>
                    <a:gd name="T72" fmla="*/ 524 w 2368"/>
                    <a:gd name="T73" fmla="*/ 652 h 5044"/>
                    <a:gd name="T74" fmla="*/ 397 w 2368"/>
                    <a:gd name="T75" fmla="*/ 2227 h 5044"/>
                    <a:gd name="T76" fmla="*/ 381 w 2368"/>
                    <a:gd name="T77" fmla="*/ 2308 h 5044"/>
                    <a:gd name="T78" fmla="*/ 335 w 2368"/>
                    <a:gd name="T79" fmla="*/ 2370 h 5044"/>
                    <a:gd name="T80" fmla="*/ 252 w 2368"/>
                    <a:gd name="T81" fmla="*/ 2413 h 5044"/>
                    <a:gd name="T82" fmla="*/ 153 w 2368"/>
                    <a:gd name="T83" fmla="*/ 2413 h 5044"/>
                    <a:gd name="T84" fmla="*/ 66 w 2368"/>
                    <a:gd name="T85" fmla="*/ 2370 h 5044"/>
                    <a:gd name="T86" fmla="*/ 15 w 2368"/>
                    <a:gd name="T87" fmla="*/ 2308 h 5044"/>
                    <a:gd name="T88" fmla="*/ 0 w 2368"/>
                    <a:gd name="T89" fmla="*/ 2227 h 5044"/>
                    <a:gd name="T90" fmla="*/ 4 w 2368"/>
                    <a:gd name="T91" fmla="*/ 451 h 5044"/>
                    <a:gd name="T92" fmla="*/ 33 w 2368"/>
                    <a:gd name="T93" fmla="*/ 319 h 5044"/>
                    <a:gd name="T94" fmla="*/ 95 w 2368"/>
                    <a:gd name="T95" fmla="*/ 213 h 5044"/>
                    <a:gd name="T96" fmla="*/ 186 w 2368"/>
                    <a:gd name="T97" fmla="*/ 128 h 5044"/>
                    <a:gd name="T98" fmla="*/ 321 w 2368"/>
                    <a:gd name="T99" fmla="*/ 56 h 5044"/>
                    <a:gd name="T100" fmla="*/ 482 w 2368"/>
                    <a:gd name="T101" fmla="*/ 14 h 5044"/>
                    <a:gd name="T102" fmla="*/ 666 w 2368"/>
                    <a:gd name="T103" fmla="*/ 0 h 5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68" h="5044">
                      <a:moveTo>
                        <a:pt x="666" y="0"/>
                      </a:moveTo>
                      <a:lnTo>
                        <a:pt x="1714" y="0"/>
                      </a:lnTo>
                      <a:lnTo>
                        <a:pt x="1813" y="4"/>
                      </a:lnTo>
                      <a:lnTo>
                        <a:pt x="1906" y="16"/>
                      </a:lnTo>
                      <a:lnTo>
                        <a:pt x="1989" y="35"/>
                      </a:lnTo>
                      <a:lnTo>
                        <a:pt x="2064" y="62"/>
                      </a:lnTo>
                      <a:lnTo>
                        <a:pt x="2134" y="97"/>
                      </a:lnTo>
                      <a:lnTo>
                        <a:pt x="2196" y="141"/>
                      </a:lnTo>
                      <a:lnTo>
                        <a:pt x="2240" y="184"/>
                      </a:lnTo>
                      <a:lnTo>
                        <a:pt x="2279" y="230"/>
                      </a:lnTo>
                      <a:lnTo>
                        <a:pt x="2312" y="283"/>
                      </a:lnTo>
                      <a:lnTo>
                        <a:pt x="2335" y="339"/>
                      </a:lnTo>
                      <a:lnTo>
                        <a:pt x="2355" y="401"/>
                      </a:lnTo>
                      <a:lnTo>
                        <a:pt x="2364" y="466"/>
                      </a:lnTo>
                      <a:lnTo>
                        <a:pt x="2368" y="538"/>
                      </a:lnTo>
                      <a:lnTo>
                        <a:pt x="2368" y="2138"/>
                      </a:lnTo>
                      <a:lnTo>
                        <a:pt x="2364" y="2190"/>
                      </a:lnTo>
                      <a:lnTo>
                        <a:pt x="2351" y="2238"/>
                      </a:lnTo>
                      <a:lnTo>
                        <a:pt x="2331" y="2279"/>
                      </a:lnTo>
                      <a:lnTo>
                        <a:pt x="2302" y="2314"/>
                      </a:lnTo>
                      <a:lnTo>
                        <a:pt x="2266" y="2343"/>
                      </a:lnTo>
                      <a:lnTo>
                        <a:pt x="2225" y="2362"/>
                      </a:lnTo>
                      <a:lnTo>
                        <a:pt x="2184" y="2374"/>
                      </a:lnTo>
                      <a:lnTo>
                        <a:pt x="2146" y="2374"/>
                      </a:lnTo>
                      <a:lnTo>
                        <a:pt x="2105" y="2362"/>
                      </a:lnTo>
                      <a:lnTo>
                        <a:pt x="2066" y="2343"/>
                      </a:lnTo>
                      <a:lnTo>
                        <a:pt x="2033" y="2314"/>
                      </a:lnTo>
                      <a:lnTo>
                        <a:pt x="2006" y="2279"/>
                      </a:lnTo>
                      <a:lnTo>
                        <a:pt x="1987" y="2238"/>
                      </a:lnTo>
                      <a:lnTo>
                        <a:pt x="1975" y="2190"/>
                      </a:lnTo>
                      <a:lnTo>
                        <a:pt x="1972" y="2138"/>
                      </a:lnTo>
                      <a:lnTo>
                        <a:pt x="1972" y="652"/>
                      </a:lnTo>
                      <a:lnTo>
                        <a:pt x="1844" y="652"/>
                      </a:lnTo>
                      <a:lnTo>
                        <a:pt x="1844" y="4775"/>
                      </a:lnTo>
                      <a:lnTo>
                        <a:pt x="1840" y="4831"/>
                      </a:lnTo>
                      <a:lnTo>
                        <a:pt x="1830" y="4881"/>
                      </a:lnTo>
                      <a:lnTo>
                        <a:pt x="1815" y="4924"/>
                      </a:lnTo>
                      <a:lnTo>
                        <a:pt x="1792" y="4960"/>
                      </a:lnTo>
                      <a:lnTo>
                        <a:pt x="1763" y="4989"/>
                      </a:lnTo>
                      <a:lnTo>
                        <a:pt x="1726" y="5013"/>
                      </a:lnTo>
                      <a:lnTo>
                        <a:pt x="1685" y="5030"/>
                      </a:lnTo>
                      <a:lnTo>
                        <a:pt x="1635" y="5040"/>
                      </a:lnTo>
                      <a:lnTo>
                        <a:pt x="1581" y="5044"/>
                      </a:lnTo>
                      <a:lnTo>
                        <a:pt x="1527" y="5040"/>
                      </a:lnTo>
                      <a:lnTo>
                        <a:pt x="1476" y="5030"/>
                      </a:lnTo>
                      <a:lnTo>
                        <a:pt x="1436" y="5013"/>
                      </a:lnTo>
                      <a:lnTo>
                        <a:pt x="1399" y="4989"/>
                      </a:lnTo>
                      <a:lnTo>
                        <a:pt x="1370" y="4960"/>
                      </a:lnTo>
                      <a:lnTo>
                        <a:pt x="1347" y="4924"/>
                      </a:lnTo>
                      <a:lnTo>
                        <a:pt x="1331" y="4881"/>
                      </a:lnTo>
                      <a:lnTo>
                        <a:pt x="1321" y="4831"/>
                      </a:lnTo>
                      <a:lnTo>
                        <a:pt x="1318" y="4775"/>
                      </a:lnTo>
                      <a:lnTo>
                        <a:pt x="1318" y="2355"/>
                      </a:lnTo>
                      <a:lnTo>
                        <a:pt x="1049" y="2355"/>
                      </a:lnTo>
                      <a:lnTo>
                        <a:pt x="1049" y="4775"/>
                      </a:lnTo>
                      <a:lnTo>
                        <a:pt x="1047" y="4831"/>
                      </a:lnTo>
                      <a:lnTo>
                        <a:pt x="1037" y="4881"/>
                      </a:lnTo>
                      <a:lnTo>
                        <a:pt x="1020" y="4924"/>
                      </a:lnTo>
                      <a:lnTo>
                        <a:pt x="998" y="4960"/>
                      </a:lnTo>
                      <a:lnTo>
                        <a:pt x="969" y="4989"/>
                      </a:lnTo>
                      <a:lnTo>
                        <a:pt x="933" y="5013"/>
                      </a:lnTo>
                      <a:lnTo>
                        <a:pt x="890" y="5030"/>
                      </a:lnTo>
                      <a:lnTo>
                        <a:pt x="842" y="5040"/>
                      </a:lnTo>
                      <a:lnTo>
                        <a:pt x="787" y="5044"/>
                      </a:lnTo>
                      <a:lnTo>
                        <a:pt x="731" y="5040"/>
                      </a:lnTo>
                      <a:lnTo>
                        <a:pt x="683" y="5030"/>
                      </a:lnTo>
                      <a:lnTo>
                        <a:pt x="640" y="5013"/>
                      </a:lnTo>
                      <a:lnTo>
                        <a:pt x="606" y="4989"/>
                      </a:lnTo>
                      <a:lnTo>
                        <a:pt x="577" y="4960"/>
                      </a:lnTo>
                      <a:lnTo>
                        <a:pt x="553" y="4924"/>
                      </a:lnTo>
                      <a:lnTo>
                        <a:pt x="538" y="4881"/>
                      </a:lnTo>
                      <a:lnTo>
                        <a:pt x="528" y="4831"/>
                      </a:lnTo>
                      <a:lnTo>
                        <a:pt x="524" y="4775"/>
                      </a:lnTo>
                      <a:lnTo>
                        <a:pt x="524" y="652"/>
                      </a:lnTo>
                      <a:lnTo>
                        <a:pt x="397" y="652"/>
                      </a:lnTo>
                      <a:lnTo>
                        <a:pt x="397" y="2227"/>
                      </a:lnTo>
                      <a:lnTo>
                        <a:pt x="393" y="2271"/>
                      </a:lnTo>
                      <a:lnTo>
                        <a:pt x="381" y="2308"/>
                      </a:lnTo>
                      <a:lnTo>
                        <a:pt x="362" y="2343"/>
                      </a:lnTo>
                      <a:lnTo>
                        <a:pt x="335" y="2370"/>
                      </a:lnTo>
                      <a:lnTo>
                        <a:pt x="300" y="2393"/>
                      </a:lnTo>
                      <a:lnTo>
                        <a:pt x="252" y="2413"/>
                      </a:lnTo>
                      <a:lnTo>
                        <a:pt x="203" y="2418"/>
                      </a:lnTo>
                      <a:lnTo>
                        <a:pt x="153" y="2413"/>
                      </a:lnTo>
                      <a:lnTo>
                        <a:pt x="103" y="2393"/>
                      </a:lnTo>
                      <a:lnTo>
                        <a:pt x="66" y="2370"/>
                      </a:lnTo>
                      <a:lnTo>
                        <a:pt x="37" y="2343"/>
                      </a:lnTo>
                      <a:lnTo>
                        <a:pt x="15" y="2308"/>
                      </a:lnTo>
                      <a:lnTo>
                        <a:pt x="4" y="2271"/>
                      </a:lnTo>
                      <a:lnTo>
                        <a:pt x="0" y="2227"/>
                      </a:lnTo>
                      <a:lnTo>
                        <a:pt x="0" y="524"/>
                      </a:lnTo>
                      <a:lnTo>
                        <a:pt x="4" y="451"/>
                      </a:lnTo>
                      <a:lnTo>
                        <a:pt x="15" y="383"/>
                      </a:lnTo>
                      <a:lnTo>
                        <a:pt x="33" y="319"/>
                      </a:lnTo>
                      <a:lnTo>
                        <a:pt x="60" y="263"/>
                      </a:lnTo>
                      <a:lnTo>
                        <a:pt x="95" y="213"/>
                      </a:lnTo>
                      <a:lnTo>
                        <a:pt x="135" y="167"/>
                      </a:lnTo>
                      <a:lnTo>
                        <a:pt x="186" y="128"/>
                      </a:lnTo>
                      <a:lnTo>
                        <a:pt x="250" y="89"/>
                      </a:lnTo>
                      <a:lnTo>
                        <a:pt x="321" y="56"/>
                      </a:lnTo>
                      <a:lnTo>
                        <a:pt x="399" y="31"/>
                      </a:lnTo>
                      <a:lnTo>
                        <a:pt x="482" y="14"/>
                      </a:lnTo>
                      <a:lnTo>
                        <a:pt x="571" y="4"/>
                      </a:lnTo>
                      <a:lnTo>
                        <a:pt x="66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" name="Freeform 16"/>
                <p:cNvSpPr>
                  <a:spLocks/>
                </p:cNvSpPr>
                <p:nvPr/>
              </p:nvSpPr>
              <p:spPr bwMode="auto">
                <a:xfrm>
                  <a:off x="5897737" y="1058515"/>
                  <a:ext cx="863600" cy="863600"/>
                </a:xfrm>
                <a:custGeom>
                  <a:avLst/>
                  <a:gdLst>
                    <a:gd name="T0" fmla="*/ 544 w 1087"/>
                    <a:gd name="T1" fmla="*/ 0 h 1089"/>
                    <a:gd name="T2" fmla="*/ 617 w 1087"/>
                    <a:gd name="T3" fmla="*/ 6 h 1089"/>
                    <a:gd name="T4" fmla="*/ 687 w 1087"/>
                    <a:gd name="T5" fmla="*/ 17 h 1089"/>
                    <a:gd name="T6" fmla="*/ 752 w 1087"/>
                    <a:gd name="T7" fmla="*/ 40 h 1089"/>
                    <a:gd name="T8" fmla="*/ 814 w 1087"/>
                    <a:gd name="T9" fmla="*/ 71 h 1089"/>
                    <a:gd name="T10" fmla="*/ 872 w 1087"/>
                    <a:gd name="T11" fmla="*/ 112 h 1089"/>
                    <a:gd name="T12" fmla="*/ 929 w 1087"/>
                    <a:gd name="T13" fmla="*/ 160 h 1089"/>
                    <a:gd name="T14" fmla="*/ 977 w 1087"/>
                    <a:gd name="T15" fmla="*/ 215 h 1089"/>
                    <a:gd name="T16" fmla="*/ 1018 w 1087"/>
                    <a:gd name="T17" fmla="*/ 273 h 1089"/>
                    <a:gd name="T18" fmla="*/ 1048 w 1087"/>
                    <a:gd name="T19" fmla="*/ 334 h 1089"/>
                    <a:gd name="T20" fmla="*/ 1070 w 1087"/>
                    <a:gd name="T21" fmla="*/ 400 h 1089"/>
                    <a:gd name="T22" fmla="*/ 1083 w 1087"/>
                    <a:gd name="T23" fmla="*/ 468 h 1089"/>
                    <a:gd name="T24" fmla="*/ 1087 w 1087"/>
                    <a:gd name="T25" fmla="*/ 538 h 1089"/>
                    <a:gd name="T26" fmla="*/ 1083 w 1087"/>
                    <a:gd name="T27" fmla="*/ 613 h 1089"/>
                    <a:gd name="T28" fmla="*/ 1070 w 1087"/>
                    <a:gd name="T29" fmla="*/ 685 h 1089"/>
                    <a:gd name="T30" fmla="*/ 1048 w 1087"/>
                    <a:gd name="T31" fmla="*/ 750 h 1089"/>
                    <a:gd name="T32" fmla="*/ 1018 w 1087"/>
                    <a:gd name="T33" fmla="*/ 814 h 1089"/>
                    <a:gd name="T34" fmla="*/ 977 w 1087"/>
                    <a:gd name="T35" fmla="*/ 872 h 1089"/>
                    <a:gd name="T36" fmla="*/ 929 w 1087"/>
                    <a:gd name="T37" fmla="*/ 928 h 1089"/>
                    <a:gd name="T38" fmla="*/ 872 w 1087"/>
                    <a:gd name="T39" fmla="*/ 977 h 1089"/>
                    <a:gd name="T40" fmla="*/ 814 w 1087"/>
                    <a:gd name="T41" fmla="*/ 1017 h 1089"/>
                    <a:gd name="T42" fmla="*/ 752 w 1087"/>
                    <a:gd name="T43" fmla="*/ 1048 h 1089"/>
                    <a:gd name="T44" fmla="*/ 687 w 1087"/>
                    <a:gd name="T45" fmla="*/ 1072 h 1089"/>
                    <a:gd name="T46" fmla="*/ 617 w 1087"/>
                    <a:gd name="T47" fmla="*/ 1083 h 1089"/>
                    <a:gd name="T48" fmla="*/ 544 w 1087"/>
                    <a:gd name="T49" fmla="*/ 1089 h 1089"/>
                    <a:gd name="T50" fmla="*/ 472 w 1087"/>
                    <a:gd name="T51" fmla="*/ 1083 h 1089"/>
                    <a:gd name="T52" fmla="*/ 402 w 1087"/>
                    <a:gd name="T53" fmla="*/ 1072 h 1089"/>
                    <a:gd name="T54" fmla="*/ 337 w 1087"/>
                    <a:gd name="T55" fmla="*/ 1048 h 1089"/>
                    <a:gd name="T56" fmla="*/ 275 w 1087"/>
                    <a:gd name="T57" fmla="*/ 1017 h 1089"/>
                    <a:gd name="T58" fmla="*/ 215 w 1087"/>
                    <a:gd name="T59" fmla="*/ 977 h 1089"/>
                    <a:gd name="T60" fmla="*/ 160 w 1087"/>
                    <a:gd name="T61" fmla="*/ 928 h 1089"/>
                    <a:gd name="T62" fmla="*/ 110 w 1087"/>
                    <a:gd name="T63" fmla="*/ 874 h 1089"/>
                    <a:gd name="T64" fmla="*/ 71 w 1087"/>
                    <a:gd name="T65" fmla="*/ 814 h 1089"/>
                    <a:gd name="T66" fmla="*/ 40 w 1087"/>
                    <a:gd name="T67" fmla="*/ 752 h 1089"/>
                    <a:gd name="T68" fmla="*/ 17 w 1087"/>
                    <a:gd name="T69" fmla="*/ 687 h 1089"/>
                    <a:gd name="T70" fmla="*/ 4 w 1087"/>
                    <a:gd name="T71" fmla="*/ 617 h 1089"/>
                    <a:gd name="T72" fmla="*/ 0 w 1087"/>
                    <a:gd name="T73" fmla="*/ 545 h 1089"/>
                    <a:gd name="T74" fmla="*/ 4 w 1087"/>
                    <a:gd name="T75" fmla="*/ 472 h 1089"/>
                    <a:gd name="T76" fmla="*/ 17 w 1087"/>
                    <a:gd name="T77" fmla="*/ 402 h 1089"/>
                    <a:gd name="T78" fmla="*/ 40 w 1087"/>
                    <a:gd name="T79" fmla="*/ 336 h 1089"/>
                    <a:gd name="T80" fmla="*/ 71 w 1087"/>
                    <a:gd name="T81" fmla="*/ 275 h 1089"/>
                    <a:gd name="T82" fmla="*/ 110 w 1087"/>
                    <a:gd name="T83" fmla="*/ 216 h 1089"/>
                    <a:gd name="T84" fmla="*/ 160 w 1087"/>
                    <a:gd name="T85" fmla="*/ 160 h 1089"/>
                    <a:gd name="T86" fmla="*/ 215 w 1087"/>
                    <a:gd name="T87" fmla="*/ 112 h 1089"/>
                    <a:gd name="T88" fmla="*/ 275 w 1087"/>
                    <a:gd name="T89" fmla="*/ 71 h 1089"/>
                    <a:gd name="T90" fmla="*/ 337 w 1087"/>
                    <a:gd name="T91" fmla="*/ 40 h 1089"/>
                    <a:gd name="T92" fmla="*/ 402 w 1087"/>
                    <a:gd name="T93" fmla="*/ 17 h 1089"/>
                    <a:gd name="T94" fmla="*/ 472 w 1087"/>
                    <a:gd name="T95" fmla="*/ 6 h 1089"/>
                    <a:gd name="T96" fmla="*/ 544 w 1087"/>
                    <a:gd name="T97" fmla="*/ 0 h 10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087" h="1089">
                      <a:moveTo>
                        <a:pt x="544" y="0"/>
                      </a:moveTo>
                      <a:lnTo>
                        <a:pt x="617" y="6"/>
                      </a:lnTo>
                      <a:lnTo>
                        <a:pt x="687" y="17"/>
                      </a:lnTo>
                      <a:lnTo>
                        <a:pt x="752" y="40"/>
                      </a:lnTo>
                      <a:lnTo>
                        <a:pt x="814" y="71"/>
                      </a:lnTo>
                      <a:lnTo>
                        <a:pt x="872" y="112"/>
                      </a:lnTo>
                      <a:lnTo>
                        <a:pt x="929" y="160"/>
                      </a:lnTo>
                      <a:lnTo>
                        <a:pt x="977" y="215"/>
                      </a:lnTo>
                      <a:lnTo>
                        <a:pt x="1018" y="273"/>
                      </a:lnTo>
                      <a:lnTo>
                        <a:pt x="1048" y="334"/>
                      </a:lnTo>
                      <a:lnTo>
                        <a:pt x="1070" y="400"/>
                      </a:lnTo>
                      <a:lnTo>
                        <a:pt x="1083" y="468"/>
                      </a:lnTo>
                      <a:lnTo>
                        <a:pt x="1087" y="538"/>
                      </a:lnTo>
                      <a:lnTo>
                        <a:pt x="1083" y="613"/>
                      </a:lnTo>
                      <a:lnTo>
                        <a:pt x="1070" y="685"/>
                      </a:lnTo>
                      <a:lnTo>
                        <a:pt x="1048" y="750"/>
                      </a:lnTo>
                      <a:lnTo>
                        <a:pt x="1018" y="814"/>
                      </a:lnTo>
                      <a:lnTo>
                        <a:pt x="977" y="872"/>
                      </a:lnTo>
                      <a:lnTo>
                        <a:pt x="929" y="928"/>
                      </a:lnTo>
                      <a:lnTo>
                        <a:pt x="872" y="977"/>
                      </a:lnTo>
                      <a:lnTo>
                        <a:pt x="814" y="1017"/>
                      </a:lnTo>
                      <a:lnTo>
                        <a:pt x="752" y="1048"/>
                      </a:lnTo>
                      <a:lnTo>
                        <a:pt x="687" y="1072"/>
                      </a:lnTo>
                      <a:lnTo>
                        <a:pt x="617" y="1083"/>
                      </a:lnTo>
                      <a:lnTo>
                        <a:pt x="544" y="1089"/>
                      </a:lnTo>
                      <a:lnTo>
                        <a:pt x="472" y="1083"/>
                      </a:lnTo>
                      <a:lnTo>
                        <a:pt x="402" y="1072"/>
                      </a:lnTo>
                      <a:lnTo>
                        <a:pt x="337" y="1048"/>
                      </a:lnTo>
                      <a:lnTo>
                        <a:pt x="275" y="1017"/>
                      </a:lnTo>
                      <a:lnTo>
                        <a:pt x="215" y="977"/>
                      </a:lnTo>
                      <a:lnTo>
                        <a:pt x="160" y="928"/>
                      </a:lnTo>
                      <a:lnTo>
                        <a:pt x="110" y="874"/>
                      </a:lnTo>
                      <a:lnTo>
                        <a:pt x="71" y="814"/>
                      </a:lnTo>
                      <a:lnTo>
                        <a:pt x="40" y="752"/>
                      </a:lnTo>
                      <a:lnTo>
                        <a:pt x="17" y="687"/>
                      </a:lnTo>
                      <a:lnTo>
                        <a:pt x="4" y="617"/>
                      </a:lnTo>
                      <a:lnTo>
                        <a:pt x="0" y="545"/>
                      </a:lnTo>
                      <a:lnTo>
                        <a:pt x="4" y="472"/>
                      </a:lnTo>
                      <a:lnTo>
                        <a:pt x="17" y="402"/>
                      </a:lnTo>
                      <a:lnTo>
                        <a:pt x="40" y="336"/>
                      </a:lnTo>
                      <a:lnTo>
                        <a:pt x="71" y="275"/>
                      </a:lnTo>
                      <a:lnTo>
                        <a:pt x="110" y="216"/>
                      </a:lnTo>
                      <a:lnTo>
                        <a:pt x="160" y="160"/>
                      </a:lnTo>
                      <a:lnTo>
                        <a:pt x="215" y="112"/>
                      </a:lnTo>
                      <a:lnTo>
                        <a:pt x="275" y="71"/>
                      </a:lnTo>
                      <a:lnTo>
                        <a:pt x="337" y="40"/>
                      </a:lnTo>
                      <a:lnTo>
                        <a:pt x="402" y="17"/>
                      </a:lnTo>
                      <a:lnTo>
                        <a:pt x="472" y="6"/>
                      </a:lnTo>
                      <a:lnTo>
                        <a:pt x="54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6691870" y="2664668"/>
                <a:ext cx="293250" cy="787862"/>
                <a:chOff x="5400849" y="1058515"/>
                <a:chExt cx="1879600" cy="5049838"/>
              </a:xfrm>
              <a:solidFill>
                <a:srgbClr val="CF2D43"/>
              </a:solidFill>
            </p:grpSpPr>
            <p:sp>
              <p:nvSpPr>
                <p:cNvPr id="58" name="Freeform 14"/>
                <p:cNvSpPr>
                  <a:spLocks/>
                </p:cNvSpPr>
                <p:nvPr/>
              </p:nvSpPr>
              <p:spPr bwMode="auto">
                <a:xfrm>
                  <a:off x="5400849" y="2106265"/>
                  <a:ext cx="1879600" cy="4002088"/>
                </a:xfrm>
                <a:custGeom>
                  <a:avLst/>
                  <a:gdLst>
                    <a:gd name="T0" fmla="*/ 1714 w 2368"/>
                    <a:gd name="T1" fmla="*/ 0 h 5044"/>
                    <a:gd name="T2" fmla="*/ 1906 w 2368"/>
                    <a:gd name="T3" fmla="*/ 16 h 5044"/>
                    <a:gd name="T4" fmla="*/ 2064 w 2368"/>
                    <a:gd name="T5" fmla="*/ 62 h 5044"/>
                    <a:gd name="T6" fmla="*/ 2196 w 2368"/>
                    <a:gd name="T7" fmla="*/ 141 h 5044"/>
                    <a:gd name="T8" fmla="*/ 2279 w 2368"/>
                    <a:gd name="T9" fmla="*/ 230 h 5044"/>
                    <a:gd name="T10" fmla="*/ 2335 w 2368"/>
                    <a:gd name="T11" fmla="*/ 339 h 5044"/>
                    <a:gd name="T12" fmla="*/ 2364 w 2368"/>
                    <a:gd name="T13" fmla="*/ 466 h 5044"/>
                    <a:gd name="T14" fmla="*/ 2368 w 2368"/>
                    <a:gd name="T15" fmla="*/ 2138 h 5044"/>
                    <a:gd name="T16" fmla="*/ 2351 w 2368"/>
                    <a:gd name="T17" fmla="*/ 2238 h 5044"/>
                    <a:gd name="T18" fmla="*/ 2302 w 2368"/>
                    <a:gd name="T19" fmla="*/ 2314 h 5044"/>
                    <a:gd name="T20" fmla="*/ 2225 w 2368"/>
                    <a:gd name="T21" fmla="*/ 2362 h 5044"/>
                    <a:gd name="T22" fmla="*/ 2146 w 2368"/>
                    <a:gd name="T23" fmla="*/ 2374 h 5044"/>
                    <a:gd name="T24" fmla="*/ 2066 w 2368"/>
                    <a:gd name="T25" fmla="*/ 2343 h 5044"/>
                    <a:gd name="T26" fmla="*/ 2006 w 2368"/>
                    <a:gd name="T27" fmla="*/ 2279 h 5044"/>
                    <a:gd name="T28" fmla="*/ 1975 w 2368"/>
                    <a:gd name="T29" fmla="*/ 2190 h 5044"/>
                    <a:gd name="T30" fmla="*/ 1972 w 2368"/>
                    <a:gd name="T31" fmla="*/ 652 h 5044"/>
                    <a:gd name="T32" fmla="*/ 1844 w 2368"/>
                    <a:gd name="T33" fmla="*/ 4775 h 5044"/>
                    <a:gd name="T34" fmla="*/ 1830 w 2368"/>
                    <a:gd name="T35" fmla="*/ 4881 h 5044"/>
                    <a:gd name="T36" fmla="*/ 1792 w 2368"/>
                    <a:gd name="T37" fmla="*/ 4960 h 5044"/>
                    <a:gd name="T38" fmla="*/ 1726 w 2368"/>
                    <a:gd name="T39" fmla="*/ 5013 h 5044"/>
                    <a:gd name="T40" fmla="*/ 1635 w 2368"/>
                    <a:gd name="T41" fmla="*/ 5040 h 5044"/>
                    <a:gd name="T42" fmla="*/ 1527 w 2368"/>
                    <a:gd name="T43" fmla="*/ 5040 h 5044"/>
                    <a:gd name="T44" fmla="*/ 1436 w 2368"/>
                    <a:gd name="T45" fmla="*/ 5013 h 5044"/>
                    <a:gd name="T46" fmla="*/ 1370 w 2368"/>
                    <a:gd name="T47" fmla="*/ 4960 h 5044"/>
                    <a:gd name="T48" fmla="*/ 1331 w 2368"/>
                    <a:gd name="T49" fmla="*/ 4881 h 5044"/>
                    <a:gd name="T50" fmla="*/ 1318 w 2368"/>
                    <a:gd name="T51" fmla="*/ 4775 h 5044"/>
                    <a:gd name="T52" fmla="*/ 1049 w 2368"/>
                    <a:gd name="T53" fmla="*/ 2355 h 5044"/>
                    <a:gd name="T54" fmla="*/ 1047 w 2368"/>
                    <a:gd name="T55" fmla="*/ 4831 h 5044"/>
                    <a:gd name="T56" fmla="*/ 1020 w 2368"/>
                    <a:gd name="T57" fmla="*/ 4924 h 5044"/>
                    <a:gd name="T58" fmla="*/ 969 w 2368"/>
                    <a:gd name="T59" fmla="*/ 4989 h 5044"/>
                    <a:gd name="T60" fmla="*/ 890 w 2368"/>
                    <a:gd name="T61" fmla="*/ 5030 h 5044"/>
                    <a:gd name="T62" fmla="*/ 787 w 2368"/>
                    <a:gd name="T63" fmla="*/ 5044 h 5044"/>
                    <a:gd name="T64" fmla="*/ 683 w 2368"/>
                    <a:gd name="T65" fmla="*/ 5030 h 5044"/>
                    <a:gd name="T66" fmla="*/ 606 w 2368"/>
                    <a:gd name="T67" fmla="*/ 4989 h 5044"/>
                    <a:gd name="T68" fmla="*/ 553 w 2368"/>
                    <a:gd name="T69" fmla="*/ 4924 h 5044"/>
                    <a:gd name="T70" fmla="*/ 528 w 2368"/>
                    <a:gd name="T71" fmla="*/ 4831 h 5044"/>
                    <a:gd name="T72" fmla="*/ 524 w 2368"/>
                    <a:gd name="T73" fmla="*/ 652 h 5044"/>
                    <a:gd name="T74" fmla="*/ 397 w 2368"/>
                    <a:gd name="T75" fmla="*/ 2227 h 5044"/>
                    <a:gd name="T76" fmla="*/ 381 w 2368"/>
                    <a:gd name="T77" fmla="*/ 2308 h 5044"/>
                    <a:gd name="T78" fmla="*/ 335 w 2368"/>
                    <a:gd name="T79" fmla="*/ 2370 h 5044"/>
                    <a:gd name="T80" fmla="*/ 252 w 2368"/>
                    <a:gd name="T81" fmla="*/ 2413 h 5044"/>
                    <a:gd name="T82" fmla="*/ 153 w 2368"/>
                    <a:gd name="T83" fmla="*/ 2413 h 5044"/>
                    <a:gd name="T84" fmla="*/ 66 w 2368"/>
                    <a:gd name="T85" fmla="*/ 2370 h 5044"/>
                    <a:gd name="T86" fmla="*/ 15 w 2368"/>
                    <a:gd name="T87" fmla="*/ 2308 h 5044"/>
                    <a:gd name="T88" fmla="*/ 0 w 2368"/>
                    <a:gd name="T89" fmla="*/ 2227 h 5044"/>
                    <a:gd name="T90" fmla="*/ 4 w 2368"/>
                    <a:gd name="T91" fmla="*/ 451 h 5044"/>
                    <a:gd name="T92" fmla="*/ 33 w 2368"/>
                    <a:gd name="T93" fmla="*/ 319 h 5044"/>
                    <a:gd name="T94" fmla="*/ 95 w 2368"/>
                    <a:gd name="T95" fmla="*/ 213 h 5044"/>
                    <a:gd name="T96" fmla="*/ 186 w 2368"/>
                    <a:gd name="T97" fmla="*/ 128 h 5044"/>
                    <a:gd name="T98" fmla="*/ 321 w 2368"/>
                    <a:gd name="T99" fmla="*/ 56 h 5044"/>
                    <a:gd name="T100" fmla="*/ 482 w 2368"/>
                    <a:gd name="T101" fmla="*/ 14 h 5044"/>
                    <a:gd name="T102" fmla="*/ 666 w 2368"/>
                    <a:gd name="T103" fmla="*/ 0 h 5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68" h="5044">
                      <a:moveTo>
                        <a:pt x="666" y="0"/>
                      </a:moveTo>
                      <a:lnTo>
                        <a:pt x="1714" y="0"/>
                      </a:lnTo>
                      <a:lnTo>
                        <a:pt x="1813" y="4"/>
                      </a:lnTo>
                      <a:lnTo>
                        <a:pt x="1906" y="16"/>
                      </a:lnTo>
                      <a:lnTo>
                        <a:pt x="1989" y="35"/>
                      </a:lnTo>
                      <a:lnTo>
                        <a:pt x="2064" y="62"/>
                      </a:lnTo>
                      <a:lnTo>
                        <a:pt x="2134" y="97"/>
                      </a:lnTo>
                      <a:lnTo>
                        <a:pt x="2196" y="141"/>
                      </a:lnTo>
                      <a:lnTo>
                        <a:pt x="2240" y="184"/>
                      </a:lnTo>
                      <a:lnTo>
                        <a:pt x="2279" y="230"/>
                      </a:lnTo>
                      <a:lnTo>
                        <a:pt x="2312" y="283"/>
                      </a:lnTo>
                      <a:lnTo>
                        <a:pt x="2335" y="339"/>
                      </a:lnTo>
                      <a:lnTo>
                        <a:pt x="2355" y="401"/>
                      </a:lnTo>
                      <a:lnTo>
                        <a:pt x="2364" y="466"/>
                      </a:lnTo>
                      <a:lnTo>
                        <a:pt x="2368" y="538"/>
                      </a:lnTo>
                      <a:lnTo>
                        <a:pt x="2368" y="2138"/>
                      </a:lnTo>
                      <a:lnTo>
                        <a:pt x="2364" y="2190"/>
                      </a:lnTo>
                      <a:lnTo>
                        <a:pt x="2351" y="2238"/>
                      </a:lnTo>
                      <a:lnTo>
                        <a:pt x="2331" y="2279"/>
                      </a:lnTo>
                      <a:lnTo>
                        <a:pt x="2302" y="2314"/>
                      </a:lnTo>
                      <a:lnTo>
                        <a:pt x="2266" y="2343"/>
                      </a:lnTo>
                      <a:lnTo>
                        <a:pt x="2225" y="2362"/>
                      </a:lnTo>
                      <a:lnTo>
                        <a:pt x="2184" y="2374"/>
                      </a:lnTo>
                      <a:lnTo>
                        <a:pt x="2146" y="2374"/>
                      </a:lnTo>
                      <a:lnTo>
                        <a:pt x="2105" y="2362"/>
                      </a:lnTo>
                      <a:lnTo>
                        <a:pt x="2066" y="2343"/>
                      </a:lnTo>
                      <a:lnTo>
                        <a:pt x="2033" y="2314"/>
                      </a:lnTo>
                      <a:lnTo>
                        <a:pt x="2006" y="2279"/>
                      </a:lnTo>
                      <a:lnTo>
                        <a:pt x="1987" y="2238"/>
                      </a:lnTo>
                      <a:lnTo>
                        <a:pt x="1975" y="2190"/>
                      </a:lnTo>
                      <a:lnTo>
                        <a:pt x="1972" y="2138"/>
                      </a:lnTo>
                      <a:lnTo>
                        <a:pt x="1972" y="652"/>
                      </a:lnTo>
                      <a:lnTo>
                        <a:pt x="1844" y="652"/>
                      </a:lnTo>
                      <a:lnTo>
                        <a:pt x="1844" y="4775"/>
                      </a:lnTo>
                      <a:lnTo>
                        <a:pt x="1840" y="4831"/>
                      </a:lnTo>
                      <a:lnTo>
                        <a:pt x="1830" y="4881"/>
                      </a:lnTo>
                      <a:lnTo>
                        <a:pt x="1815" y="4924"/>
                      </a:lnTo>
                      <a:lnTo>
                        <a:pt x="1792" y="4960"/>
                      </a:lnTo>
                      <a:lnTo>
                        <a:pt x="1763" y="4989"/>
                      </a:lnTo>
                      <a:lnTo>
                        <a:pt x="1726" y="5013"/>
                      </a:lnTo>
                      <a:lnTo>
                        <a:pt x="1685" y="5030"/>
                      </a:lnTo>
                      <a:lnTo>
                        <a:pt x="1635" y="5040"/>
                      </a:lnTo>
                      <a:lnTo>
                        <a:pt x="1581" y="5044"/>
                      </a:lnTo>
                      <a:lnTo>
                        <a:pt x="1527" y="5040"/>
                      </a:lnTo>
                      <a:lnTo>
                        <a:pt x="1476" y="5030"/>
                      </a:lnTo>
                      <a:lnTo>
                        <a:pt x="1436" y="5013"/>
                      </a:lnTo>
                      <a:lnTo>
                        <a:pt x="1399" y="4989"/>
                      </a:lnTo>
                      <a:lnTo>
                        <a:pt x="1370" y="4960"/>
                      </a:lnTo>
                      <a:lnTo>
                        <a:pt x="1347" y="4924"/>
                      </a:lnTo>
                      <a:lnTo>
                        <a:pt x="1331" y="4881"/>
                      </a:lnTo>
                      <a:lnTo>
                        <a:pt x="1321" y="4831"/>
                      </a:lnTo>
                      <a:lnTo>
                        <a:pt x="1318" y="4775"/>
                      </a:lnTo>
                      <a:lnTo>
                        <a:pt x="1318" y="2355"/>
                      </a:lnTo>
                      <a:lnTo>
                        <a:pt x="1049" y="2355"/>
                      </a:lnTo>
                      <a:lnTo>
                        <a:pt x="1049" y="4775"/>
                      </a:lnTo>
                      <a:lnTo>
                        <a:pt x="1047" y="4831"/>
                      </a:lnTo>
                      <a:lnTo>
                        <a:pt x="1037" y="4881"/>
                      </a:lnTo>
                      <a:lnTo>
                        <a:pt x="1020" y="4924"/>
                      </a:lnTo>
                      <a:lnTo>
                        <a:pt x="998" y="4960"/>
                      </a:lnTo>
                      <a:lnTo>
                        <a:pt x="969" y="4989"/>
                      </a:lnTo>
                      <a:lnTo>
                        <a:pt x="933" y="5013"/>
                      </a:lnTo>
                      <a:lnTo>
                        <a:pt x="890" y="5030"/>
                      </a:lnTo>
                      <a:lnTo>
                        <a:pt x="842" y="5040"/>
                      </a:lnTo>
                      <a:lnTo>
                        <a:pt x="787" y="5044"/>
                      </a:lnTo>
                      <a:lnTo>
                        <a:pt x="731" y="5040"/>
                      </a:lnTo>
                      <a:lnTo>
                        <a:pt x="683" y="5030"/>
                      </a:lnTo>
                      <a:lnTo>
                        <a:pt x="640" y="5013"/>
                      </a:lnTo>
                      <a:lnTo>
                        <a:pt x="606" y="4989"/>
                      </a:lnTo>
                      <a:lnTo>
                        <a:pt x="577" y="4960"/>
                      </a:lnTo>
                      <a:lnTo>
                        <a:pt x="553" y="4924"/>
                      </a:lnTo>
                      <a:lnTo>
                        <a:pt x="538" y="4881"/>
                      </a:lnTo>
                      <a:lnTo>
                        <a:pt x="528" y="4831"/>
                      </a:lnTo>
                      <a:lnTo>
                        <a:pt x="524" y="4775"/>
                      </a:lnTo>
                      <a:lnTo>
                        <a:pt x="524" y="652"/>
                      </a:lnTo>
                      <a:lnTo>
                        <a:pt x="397" y="652"/>
                      </a:lnTo>
                      <a:lnTo>
                        <a:pt x="397" y="2227"/>
                      </a:lnTo>
                      <a:lnTo>
                        <a:pt x="393" y="2271"/>
                      </a:lnTo>
                      <a:lnTo>
                        <a:pt x="381" y="2308"/>
                      </a:lnTo>
                      <a:lnTo>
                        <a:pt x="362" y="2343"/>
                      </a:lnTo>
                      <a:lnTo>
                        <a:pt x="335" y="2370"/>
                      </a:lnTo>
                      <a:lnTo>
                        <a:pt x="300" y="2393"/>
                      </a:lnTo>
                      <a:lnTo>
                        <a:pt x="252" y="2413"/>
                      </a:lnTo>
                      <a:lnTo>
                        <a:pt x="203" y="2418"/>
                      </a:lnTo>
                      <a:lnTo>
                        <a:pt x="153" y="2413"/>
                      </a:lnTo>
                      <a:lnTo>
                        <a:pt x="103" y="2393"/>
                      </a:lnTo>
                      <a:lnTo>
                        <a:pt x="66" y="2370"/>
                      </a:lnTo>
                      <a:lnTo>
                        <a:pt x="37" y="2343"/>
                      </a:lnTo>
                      <a:lnTo>
                        <a:pt x="15" y="2308"/>
                      </a:lnTo>
                      <a:lnTo>
                        <a:pt x="4" y="2271"/>
                      </a:lnTo>
                      <a:lnTo>
                        <a:pt x="0" y="2227"/>
                      </a:lnTo>
                      <a:lnTo>
                        <a:pt x="0" y="524"/>
                      </a:lnTo>
                      <a:lnTo>
                        <a:pt x="4" y="451"/>
                      </a:lnTo>
                      <a:lnTo>
                        <a:pt x="15" y="383"/>
                      </a:lnTo>
                      <a:lnTo>
                        <a:pt x="33" y="319"/>
                      </a:lnTo>
                      <a:lnTo>
                        <a:pt x="60" y="263"/>
                      </a:lnTo>
                      <a:lnTo>
                        <a:pt x="95" y="213"/>
                      </a:lnTo>
                      <a:lnTo>
                        <a:pt x="135" y="167"/>
                      </a:lnTo>
                      <a:lnTo>
                        <a:pt x="186" y="128"/>
                      </a:lnTo>
                      <a:lnTo>
                        <a:pt x="250" y="89"/>
                      </a:lnTo>
                      <a:lnTo>
                        <a:pt x="321" y="56"/>
                      </a:lnTo>
                      <a:lnTo>
                        <a:pt x="399" y="31"/>
                      </a:lnTo>
                      <a:lnTo>
                        <a:pt x="482" y="14"/>
                      </a:lnTo>
                      <a:lnTo>
                        <a:pt x="571" y="4"/>
                      </a:lnTo>
                      <a:lnTo>
                        <a:pt x="66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" name="Freeform 16"/>
                <p:cNvSpPr>
                  <a:spLocks/>
                </p:cNvSpPr>
                <p:nvPr/>
              </p:nvSpPr>
              <p:spPr bwMode="auto">
                <a:xfrm>
                  <a:off x="5897737" y="1058515"/>
                  <a:ext cx="863600" cy="863600"/>
                </a:xfrm>
                <a:custGeom>
                  <a:avLst/>
                  <a:gdLst>
                    <a:gd name="T0" fmla="*/ 544 w 1087"/>
                    <a:gd name="T1" fmla="*/ 0 h 1089"/>
                    <a:gd name="T2" fmla="*/ 617 w 1087"/>
                    <a:gd name="T3" fmla="*/ 6 h 1089"/>
                    <a:gd name="T4" fmla="*/ 687 w 1087"/>
                    <a:gd name="T5" fmla="*/ 17 h 1089"/>
                    <a:gd name="T6" fmla="*/ 752 w 1087"/>
                    <a:gd name="T7" fmla="*/ 40 h 1089"/>
                    <a:gd name="T8" fmla="*/ 814 w 1087"/>
                    <a:gd name="T9" fmla="*/ 71 h 1089"/>
                    <a:gd name="T10" fmla="*/ 872 w 1087"/>
                    <a:gd name="T11" fmla="*/ 112 h 1089"/>
                    <a:gd name="T12" fmla="*/ 929 w 1087"/>
                    <a:gd name="T13" fmla="*/ 160 h 1089"/>
                    <a:gd name="T14" fmla="*/ 977 w 1087"/>
                    <a:gd name="T15" fmla="*/ 215 h 1089"/>
                    <a:gd name="T16" fmla="*/ 1018 w 1087"/>
                    <a:gd name="T17" fmla="*/ 273 h 1089"/>
                    <a:gd name="T18" fmla="*/ 1048 w 1087"/>
                    <a:gd name="T19" fmla="*/ 334 h 1089"/>
                    <a:gd name="T20" fmla="*/ 1070 w 1087"/>
                    <a:gd name="T21" fmla="*/ 400 h 1089"/>
                    <a:gd name="T22" fmla="*/ 1083 w 1087"/>
                    <a:gd name="T23" fmla="*/ 468 h 1089"/>
                    <a:gd name="T24" fmla="*/ 1087 w 1087"/>
                    <a:gd name="T25" fmla="*/ 538 h 1089"/>
                    <a:gd name="T26" fmla="*/ 1083 w 1087"/>
                    <a:gd name="T27" fmla="*/ 613 h 1089"/>
                    <a:gd name="T28" fmla="*/ 1070 w 1087"/>
                    <a:gd name="T29" fmla="*/ 685 h 1089"/>
                    <a:gd name="T30" fmla="*/ 1048 w 1087"/>
                    <a:gd name="T31" fmla="*/ 750 h 1089"/>
                    <a:gd name="T32" fmla="*/ 1018 w 1087"/>
                    <a:gd name="T33" fmla="*/ 814 h 1089"/>
                    <a:gd name="T34" fmla="*/ 977 w 1087"/>
                    <a:gd name="T35" fmla="*/ 872 h 1089"/>
                    <a:gd name="T36" fmla="*/ 929 w 1087"/>
                    <a:gd name="T37" fmla="*/ 928 h 1089"/>
                    <a:gd name="T38" fmla="*/ 872 w 1087"/>
                    <a:gd name="T39" fmla="*/ 977 h 1089"/>
                    <a:gd name="T40" fmla="*/ 814 w 1087"/>
                    <a:gd name="T41" fmla="*/ 1017 h 1089"/>
                    <a:gd name="T42" fmla="*/ 752 w 1087"/>
                    <a:gd name="T43" fmla="*/ 1048 h 1089"/>
                    <a:gd name="T44" fmla="*/ 687 w 1087"/>
                    <a:gd name="T45" fmla="*/ 1072 h 1089"/>
                    <a:gd name="T46" fmla="*/ 617 w 1087"/>
                    <a:gd name="T47" fmla="*/ 1083 h 1089"/>
                    <a:gd name="T48" fmla="*/ 544 w 1087"/>
                    <a:gd name="T49" fmla="*/ 1089 h 1089"/>
                    <a:gd name="T50" fmla="*/ 472 w 1087"/>
                    <a:gd name="T51" fmla="*/ 1083 h 1089"/>
                    <a:gd name="T52" fmla="*/ 402 w 1087"/>
                    <a:gd name="T53" fmla="*/ 1072 h 1089"/>
                    <a:gd name="T54" fmla="*/ 337 w 1087"/>
                    <a:gd name="T55" fmla="*/ 1048 h 1089"/>
                    <a:gd name="T56" fmla="*/ 275 w 1087"/>
                    <a:gd name="T57" fmla="*/ 1017 h 1089"/>
                    <a:gd name="T58" fmla="*/ 215 w 1087"/>
                    <a:gd name="T59" fmla="*/ 977 h 1089"/>
                    <a:gd name="T60" fmla="*/ 160 w 1087"/>
                    <a:gd name="T61" fmla="*/ 928 h 1089"/>
                    <a:gd name="T62" fmla="*/ 110 w 1087"/>
                    <a:gd name="T63" fmla="*/ 874 h 1089"/>
                    <a:gd name="T64" fmla="*/ 71 w 1087"/>
                    <a:gd name="T65" fmla="*/ 814 h 1089"/>
                    <a:gd name="T66" fmla="*/ 40 w 1087"/>
                    <a:gd name="T67" fmla="*/ 752 h 1089"/>
                    <a:gd name="T68" fmla="*/ 17 w 1087"/>
                    <a:gd name="T69" fmla="*/ 687 h 1089"/>
                    <a:gd name="T70" fmla="*/ 4 w 1087"/>
                    <a:gd name="T71" fmla="*/ 617 h 1089"/>
                    <a:gd name="T72" fmla="*/ 0 w 1087"/>
                    <a:gd name="T73" fmla="*/ 545 h 1089"/>
                    <a:gd name="T74" fmla="*/ 4 w 1087"/>
                    <a:gd name="T75" fmla="*/ 472 h 1089"/>
                    <a:gd name="T76" fmla="*/ 17 w 1087"/>
                    <a:gd name="T77" fmla="*/ 402 h 1089"/>
                    <a:gd name="T78" fmla="*/ 40 w 1087"/>
                    <a:gd name="T79" fmla="*/ 336 h 1089"/>
                    <a:gd name="T80" fmla="*/ 71 w 1087"/>
                    <a:gd name="T81" fmla="*/ 275 h 1089"/>
                    <a:gd name="T82" fmla="*/ 110 w 1087"/>
                    <a:gd name="T83" fmla="*/ 216 h 1089"/>
                    <a:gd name="T84" fmla="*/ 160 w 1087"/>
                    <a:gd name="T85" fmla="*/ 160 h 1089"/>
                    <a:gd name="T86" fmla="*/ 215 w 1087"/>
                    <a:gd name="T87" fmla="*/ 112 h 1089"/>
                    <a:gd name="T88" fmla="*/ 275 w 1087"/>
                    <a:gd name="T89" fmla="*/ 71 h 1089"/>
                    <a:gd name="T90" fmla="*/ 337 w 1087"/>
                    <a:gd name="T91" fmla="*/ 40 h 1089"/>
                    <a:gd name="T92" fmla="*/ 402 w 1087"/>
                    <a:gd name="T93" fmla="*/ 17 h 1089"/>
                    <a:gd name="T94" fmla="*/ 472 w 1087"/>
                    <a:gd name="T95" fmla="*/ 6 h 1089"/>
                    <a:gd name="T96" fmla="*/ 544 w 1087"/>
                    <a:gd name="T97" fmla="*/ 0 h 10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087" h="1089">
                      <a:moveTo>
                        <a:pt x="544" y="0"/>
                      </a:moveTo>
                      <a:lnTo>
                        <a:pt x="617" y="6"/>
                      </a:lnTo>
                      <a:lnTo>
                        <a:pt x="687" y="17"/>
                      </a:lnTo>
                      <a:lnTo>
                        <a:pt x="752" y="40"/>
                      </a:lnTo>
                      <a:lnTo>
                        <a:pt x="814" y="71"/>
                      </a:lnTo>
                      <a:lnTo>
                        <a:pt x="872" y="112"/>
                      </a:lnTo>
                      <a:lnTo>
                        <a:pt x="929" y="160"/>
                      </a:lnTo>
                      <a:lnTo>
                        <a:pt x="977" y="215"/>
                      </a:lnTo>
                      <a:lnTo>
                        <a:pt x="1018" y="273"/>
                      </a:lnTo>
                      <a:lnTo>
                        <a:pt x="1048" y="334"/>
                      </a:lnTo>
                      <a:lnTo>
                        <a:pt x="1070" y="400"/>
                      </a:lnTo>
                      <a:lnTo>
                        <a:pt x="1083" y="468"/>
                      </a:lnTo>
                      <a:lnTo>
                        <a:pt x="1087" y="538"/>
                      </a:lnTo>
                      <a:lnTo>
                        <a:pt x="1083" y="613"/>
                      </a:lnTo>
                      <a:lnTo>
                        <a:pt x="1070" y="685"/>
                      </a:lnTo>
                      <a:lnTo>
                        <a:pt x="1048" y="750"/>
                      </a:lnTo>
                      <a:lnTo>
                        <a:pt x="1018" y="814"/>
                      </a:lnTo>
                      <a:lnTo>
                        <a:pt x="977" y="872"/>
                      </a:lnTo>
                      <a:lnTo>
                        <a:pt x="929" y="928"/>
                      </a:lnTo>
                      <a:lnTo>
                        <a:pt x="872" y="977"/>
                      </a:lnTo>
                      <a:lnTo>
                        <a:pt x="814" y="1017"/>
                      </a:lnTo>
                      <a:lnTo>
                        <a:pt x="752" y="1048"/>
                      </a:lnTo>
                      <a:lnTo>
                        <a:pt x="687" y="1072"/>
                      </a:lnTo>
                      <a:lnTo>
                        <a:pt x="617" y="1083"/>
                      </a:lnTo>
                      <a:lnTo>
                        <a:pt x="544" y="1089"/>
                      </a:lnTo>
                      <a:lnTo>
                        <a:pt x="472" y="1083"/>
                      </a:lnTo>
                      <a:lnTo>
                        <a:pt x="402" y="1072"/>
                      </a:lnTo>
                      <a:lnTo>
                        <a:pt x="337" y="1048"/>
                      </a:lnTo>
                      <a:lnTo>
                        <a:pt x="275" y="1017"/>
                      </a:lnTo>
                      <a:lnTo>
                        <a:pt x="215" y="977"/>
                      </a:lnTo>
                      <a:lnTo>
                        <a:pt x="160" y="928"/>
                      </a:lnTo>
                      <a:lnTo>
                        <a:pt x="110" y="874"/>
                      </a:lnTo>
                      <a:lnTo>
                        <a:pt x="71" y="814"/>
                      </a:lnTo>
                      <a:lnTo>
                        <a:pt x="40" y="752"/>
                      </a:lnTo>
                      <a:lnTo>
                        <a:pt x="17" y="687"/>
                      </a:lnTo>
                      <a:lnTo>
                        <a:pt x="4" y="617"/>
                      </a:lnTo>
                      <a:lnTo>
                        <a:pt x="0" y="545"/>
                      </a:lnTo>
                      <a:lnTo>
                        <a:pt x="4" y="472"/>
                      </a:lnTo>
                      <a:lnTo>
                        <a:pt x="17" y="402"/>
                      </a:lnTo>
                      <a:lnTo>
                        <a:pt x="40" y="336"/>
                      </a:lnTo>
                      <a:lnTo>
                        <a:pt x="71" y="275"/>
                      </a:lnTo>
                      <a:lnTo>
                        <a:pt x="110" y="216"/>
                      </a:lnTo>
                      <a:lnTo>
                        <a:pt x="160" y="160"/>
                      </a:lnTo>
                      <a:lnTo>
                        <a:pt x="215" y="112"/>
                      </a:lnTo>
                      <a:lnTo>
                        <a:pt x="275" y="71"/>
                      </a:lnTo>
                      <a:lnTo>
                        <a:pt x="337" y="40"/>
                      </a:lnTo>
                      <a:lnTo>
                        <a:pt x="402" y="17"/>
                      </a:lnTo>
                      <a:lnTo>
                        <a:pt x="472" y="6"/>
                      </a:lnTo>
                      <a:lnTo>
                        <a:pt x="54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" name="그룹 33"/>
              <p:cNvGrpSpPr/>
              <p:nvPr/>
            </p:nvGrpSpPr>
            <p:grpSpPr>
              <a:xfrm>
                <a:off x="7244029" y="2664668"/>
                <a:ext cx="293250" cy="787862"/>
                <a:chOff x="5400849" y="1058515"/>
                <a:chExt cx="1879600" cy="5049838"/>
              </a:xfrm>
              <a:solidFill>
                <a:srgbClr val="CF2D43"/>
              </a:solidFill>
            </p:grpSpPr>
            <p:sp>
              <p:nvSpPr>
                <p:cNvPr id="56" name="Freeform 14"/>
                <p:cNvSpPr>
                  <a:spLocks/>
                </p:cNvSpPr>
                <p:nvPr/>
              </p:nvSpPr>
              <p:spPr bwMode="auto">
                <a:xfrm>
                  <a:off x="5400849" y="2106265"/>
                  <a:ext cx="1879600" cy="4002088"/>
                </a:xfrm>
                <a:custGeom>
                  <a:avLst/>
                  <a:gdLst>
                    <a:gd name="T0" fmla="*/ 1714 w 2368"/>
                    <a:gd name="T1" fmla="*/ 0 h 5044"/>
                    <a:gd name="T2" fmla="*/ 1906 w 2368"/>
                    <a:gd name="T3" fmla="*/ 16 h 5044"/>
                    <a:gd name="T4" fmla="*/ 2064 w 2368"/>
                    <a:gd name="T5" fmla="*/ 62 h 5044"/>
                    <a:gd name="T6" fmla="*/ 2196 w 2368"/>
                    <a:gd name="T7" fmla="*/ 141 h 5044"/>
                    <a:gd name="T8" fmla="*/ 2279 w 2368"/>
                    <a:gd name="T9" fmla="*/ 230 h 5044"/>
                    <a:gd name="T10" fmla="*/ 2335 w 2368"/>
                    <a:gd name="T11" fmla="*/ 339 h 5044"/>
                    <a:gd name="T12" fmla="*/ 2364 w 2368"/>
                    <a:gd name="T13" fmla="*/ 466 h 5044"/>
                    <a:gd name="T14" fmla="*/ 2368 w 2368"/>
                    <a:gd name="T15" fmla="*/ 2138 h 5044"/>
                    <a:gd name="T16" fmla="*/ 2351 w 2368"/>
                    <a:gd name="T17" fmla="*/ 2238 h 5044"/>
                    <a:gd name="T18" fmla="*/ 2302 w 2368"/>
                    <a:gd name="T19" fmla="*/ 2314 h 5044"/>
                    <a:gd name="T20" fmla="*/ 2225 w 2368"/>
                    <a:gd name="T21" fmla="*/ 2362 h 5044"/>
                    <a:gd name="T22" fmla="*/ 2146 w 2368"/>
                    <a:gd name="T23" fmla="*/ 2374 h 5044"/>
                    <a:gd name="T24" fmla="*/ 2066 w 2368"/>
                    <a:gd name="T25" fmla="*/ 2343 h 5044"/>
                    <a:gd name="T26" fmla="*/ 2006 w 2368"/>
                    <a:gd name="T27" fmla="*/ 2279 h 5044"/>
                    <a:gd name="T28" fmla="*/ 1975 w 2368"/>
                    <a:gd name="T29" fmla="*/ 2190 h 5044"/>
                    <a:gd name="T30" fmla="*/ 1972 w 2368"/>
                    <a:gd name="T31" fmla="*/ 652 h 5044"/>
                    <a:gd name="T32" fmla="*/ 1844 w 2368"/>
                    <a:gd name="T33" fmla="*/ 4775 h 5044"/>
                    <a:gd name="T34" fmla="*/ 1830 w 2368"/>
                    <a:gd name="T35" fmla="*/ 4881 h 5044"/>
                    <a:gd name="T36" fmla="*/ 1792 w 2368"/>
                    <a:gd name="T37" fmla="*/ 4960 h 5044"/>
                    <a:gd name="T38" fmla="*/ 1726 w 2368"/>
                    <a:gd name="T39" fmla="*/ 5013 h 5044"/>
                    <a:gd name="T40" fmla="*/ 1635 w 2368"/>
                    <a:gd name="T41" fmla="*/ 5040 h 5044"/>
                    <a:gd name="T42" fmla="*/ 1527 w 2368"/>
                    <a:gd name="T43" fmla="*/ 5040 h 5044"/>
                    <a:gd name="T44" fmla="*/ 1436 w 2368"/>
                    <a:gd name="T45" fmla="*/ 5013 h 5044"/>
                    <a:gd name="T46" fmla="*/ 1370 w 2368"/>
                    <a:gd name="T47" fmla="*/ 4960 h 5044"/>
                    <a:gd name="T48" fmla="*/ 1331 w 2368"/>
                    <a:gd name="T49" fmla="*/ 4881 h 5044"/>
                    <a:gd name="T50" fmla="*/ 1318 w 2368"/>
                    <a:gd name="T51" fmla="*/ 4775 h 5044"/>
                    <a:gd name="T52" fmla="*/ 1049 w 2368"/>
                    <a:gd name="T53" fmla="*/ 2355 h 5044"/>
                    <a:gd name="T54" fmla="*/ 1047 w 2368"/>
                    <a:gd name="T55" fmla="*/ 4831 h 5044"/>
                    <a:gd name="T56" fmla="*/ 1020 w 2368"/>
                    <a:gd name="T57" fmla="*/ 4924 h 5044"/>
                    <a:gd name="T58" fmla="*/ 969 w 2368"/>
                    <a:gd name="T59" fmla="*/ 4989 h 5044"/>
                    <a:gd name="T60" fmla="*/ 890 w 2368"/>
                    <a:gd name="T61" fmla="*/ 5030 h 5044"/>
                    <a:gd name="T62" fmla="*/ 787 w 2368"/>
                    <a:gd name="T63" fmla="*/ 5044 h 5044"/>
                    <a:gd name="T64" fmla="*/ 683 w 2368"/>
                    <a:gd name="T65" fmla="*/ 5030 h 5044"/>
                    <a:gd name="T66" fmla="*/ 606 w 2368"/>
                    <a:gd name="T67" fmla="*/ 4989 h 5044"/>
                    <a:gd name="T68" fmla="*/ 553 w 2368"/>
                    <a:gd name="T69" fmla="*/ 4924 h 5044"/>
                    <a:gd name="T70" fmla="*/ 528 w 2368"/>
                    <a:gd name="T71" fmla="*/ 4831 h 5044"/>
                    <a:gd name="T72" fmla="*/ 524 w 2368"/>
                    <a:gd name="T73" fmla="*/ 652 h 5044"/>
                    <a:gd name="T74" fmla="*/ 397 w 2368"/>
                    <a:gd name="T75" fmla="*/ 2227 h 5044"/>
                    <a:gd name="T76" fmla="*/ 381 w 2368"/>
                    <a:gd name="T77" fmla="*/ 2308 h 5044"/>
                    <a:gd name="T78" fmla="*/ 335 w 2368"/>
                    <a:gd name="T79" fmla="*/ 2370 h 5044"/>
                    <a:gd name="T80" fmla="*/ 252 w 2368"/>
                    <a:gd name="T81" fmla="*/ 2413 h 5044"/>
                    <a:gd name="T82" fmla="*/ 153 w 2368"/>
                    <a:gd name="T83" fmla="*/ 2413 h 5044"/>
                    <a:gd name="T84" fmla="*/ 66 w 2368"/>
                    <a:gd name="T85" fmla="*/ 2370 h 5044"/>
                    <a:gd name="T86" fmla="*/ 15 w 2368"/>
                    <a:gd name="T87" fmla="*/ 2308 h 5044"/>
                    <a:gd name="T88" fmla="*/ 0 w 2368"/>
                    <a:gd name="T89" fmla="*/ 2227 h 5044"/>
                    <a:gd name="T90" fmla="*/ 4 w 2368"/>
                    <a:gd name="T91" fmla="*/ 451 h 5044"/>
                    <a:gd name="T92" fmla="*/ 33 w 2368"/>
                    <a:gd name="T93" fmla="*/ 319 h 5044"/>
                    <a:gd name="T94" fmla="*/ 95 w 2368"/>
                    <a:gd name="T95" fmla="*/ 213 h 5044"/>
                    <a:gd name="T96" fmla="*/ 186 w 2368"/>
                    <a:gd name="T97" fmla="*/ 128 h 5044"/>
                    <a:gd name="T98" fmla="*/ 321 w 2368"/>
                    <a:gd name="T99" fmla="*/ 56 h 5044"/>
                    <a:gd name="T100" fmla="*/ 482 w 2368"/>
                    <a:gd name="T101" fmla="*/ 14 h 5044"/>
                    <a:gd name="T102" fmla="*/ 666 w 2368"/>
                    <a:gd name="T103" fmla="*/ 0 h 5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68" h="5044">
                      <a:moveTo>
                        <a:pt x="666" y="0"/>
                      </a:moveTo>
                      <a:lnTo>
                        <a:pt x="1714" y="0"/>
                      </a:lnTo>
                      <a:lnTo>
                        <a:pt x="1813" y="4"/>
                      </a:lnTo>
                      <a:lnTo>
                        <a:pt x="1906" y="16"/>
                      </a:lnTo>
                      <a:lnTo>
                        <a:pt x="1989" y="35"/>
                      </a:lnTo>
                      <a:lnTo>
                        <a:pt x="2064" y="62"/>
                      </a:lnTo>
                      <a:lnTo>
                        <a:pt x="2134" y="97"/>
                      </a:lnTo>
                      <a:lnTo>
                        <a:pt x="2196" y="141"/>
                      </a:lnTo>
                      <a:lnTo>
                        <a:pt x="2240" y="184"/>
                      </a:lnTo>
                      <a:lnTo>
                        <a:pt x="2279" y="230"/>
                      </a:lnTo>
                      <a:lnTo>
                        <a:pt x="2312" y="283"/>
                      </a:lnTo>
                      <a:lnTo>
                        <a:pt x="2335" y="339"/>
                      </a:lnTo>
                      <a:lnTo>
                        <a:pt x="2355" y="401"/>
                      </a:lnTo>
                      <a:lnTo>
                        <a:pt x="2364" y="466"/>
                      </a:lnTo>
                      <a:lnTo>
                        <a:pt x="2368" y="538"/>
                      </a:lnTo>
                      <a:lnTo>
                        <a:pt x="2368" y="2138"/>
                      </a:lnTo>
                      <a:lnTo>
                        <a:pt x="2364" y="2190"/>
                      </a:lnTo>
                      <a:lnTo>
                        <a:pt x="2351" y="2238"/>
                      </a:lnTo>
                      <a:lnTo>
                        <a:pt x="2331" y="2279"/>
                      </a:lnTo>
                      <a:lnTo>
                        <a:pt x="2302" y="2314"/>
                      </a:lnTo>
                      <a:lnTo>
                        <a:pt x="2266" y="2343"/>
                      </a:lnTo>
                      <a:lnTo>
                        <a:pt x="2225" y="2362"/>
                      </a:lnTo>
                      <a:lnTo>
                        <a:pt x="2184" y="2374"/>
                      </a:lnTo>
                      <a:lnTo>
                        <a:pt x="2146" y="2374"/>
                      </a:lnTo>
                      <a:lnTo>
                        <a:pt x="2105" y="2362"/>
                      </a:lnTo>
                      <a:lnTo>
                        <a:pt x="2066" y="2343"/>
                      </a:lnTo>
                      <a:lnTo>
                        <a:pt x="2033" y="2314"/>
                      </a:lnTo>
                      <a:lnTo>
                        <a:pt x="2006" y="2279"/>
                      </a:lnTo>
                      <a:lnTo>
                        <a:pt x="1987" y="2238"/>
                      </a:lnTo>
                      <a:lnTo>
                        <a:pt x="1975" y="2190"/>
                      </a:lnTo>
                      <a:lnTo>
                        <a:pt x="1972" y="2138"/>
                      </a:lnTo>
                      <a:lnTo>
                        <a:pt x="1972" y="652"/>
                      </a:lnTo>
                      <a:lnTo>
                        <a:pt x="1844" y="652"/>
                      </a:lnTo>
                      <a:lnTo>
                        <a:pt x="1844" y="4775"/>
                      </a:lnTo>
                      <a:lnTo>
                        <a:pt x="1840" y="4831"/>
                      </a:lnTo>
                      <a:lnTo>
                        <a:pt x="1830" y="4881"/>
                      </a:lnTo>
                      <a:lnTo>
                        <a:pt x="1815" y="4924"/>
                      </a:lnTo>
                      <a:lnTo>
                        <a:pt x="1792" y="4960"/>
                      </a:lnTo>
                      <a:lnTo>
                        <a:pt x="1763" y="4989"/>
                      </a:lnTo>
                      <a:lnTo>
                        <a:pt x="1726" y="5013"/>
                      </a:lnTo>
                      <a:lnTo>
                        <a:pt x="1685" y="5030"/>
                      </a:lnTo>
                      <a:lnTo>
                        <a:pt x="1635" y="5040"/>
                      </a:lnTo>
                      <a:lnTo>
                        <a:pt x="1581" y="5044"/>
                      </a:lnTo>
                      <a:lnTo>
                        <a:pt x="1527" y="5040"/>
                      </a:lnTo>
                      <a:lnTo>
                        <a:pt x="1476" y="5030"/>
                      </a:lnTo>
                      <a:lnTo>
                        <a:pt x="1436" y="5013"/>
                      </a:lnTo>
                      <a:lnTo>
                        <a:pt x="1399" y="4989"/>
                      </a:lnTo>
                      <a:lnTo>
                        <a:pt x="1370" y="4960"/>
                      </a:lnTo>
                      <a:lnTo>
                        <a:pt x="1347" y="4924"/>
                      </a:lnTo>
                      <a:lnTo>
                        <a:pt x="1331" y="4881"/>
                      </a:lnTo>
                      <a:lnTo>
                        <a:pt x="1321" y="4831"/>
                      </a:lnTo>
                      <a:lnTo>
                        <a:pt x="1318" y="4775"/>
                      </a:lnTo>
                      <a:lnTo>
                        <a:pt x="1318" y="2355"/>
                      </a:lnTo>
                      <a:lnTo>
                        <a:pt x="1049" y="2355"/>
                      </a:lnTo>
                      <a:lnTo>
                        <a:pt x="1049" y="4775"/>
                      </a:lnTo>
                      <a:lnTo>
                        <a:pt x="1047" y="4831"/>
                      </a:lnTo>
                      <a:lnTo>
                        <a:pt x="1037" y="4881"/>
                      </a:lnTo>
                      <a:lnTo>
                        <a:pt x="1020" y="4924"/>
                      </a:lnTo>
                      <a:lnTo>
                        <a:pt x="998" y="4960"/>
                      </a:lnTo>
                      <a:lnTo>
                        <a:pt x="969" y="4989"/>
                      </a:lnTo>
                      <a:lnTo>
                        <a:pt x="933" y="5013"/>
                      </a:lnTo>
                      <a:lnTo>
                        <a:pt x="890" y="5030"/>
                      </a:lnTo>
                      <a:lnTo>
                        <a:pt x="842" y="5040"/>
                      </a:lnTo>
                      <a:lnTo>
                        <a:pt x="787" y="5044"/>
                      </a:lnTo>
                      <a:lnTo>
                        <a:pt x="731" y="5040"/>
                      </a:lnTo>
                      <a:lnTo>
                        <a:pt x="683" y="5030"/>
                      </a:lnTo>
                      <a:lnTo>
                        <a:pt x="640" y="5013"/>
                      </a:lnTo>
                      <a:lnTo>
                        <a:pt x="606" y="4989"/>
                      </a:lnTo>
                      <a:lnTo>
                        <a:pt x="577" y="4960"/>
                      </a:lnTo>
                      <a:lnTo>
                        <a:pt x="553" y="4924"/>
                      </a:lnTo>
                      <a:lnTo>
                        <a:pt x="538" y="4881"/>
                      </a:lnTo>
                      <a:lnTo>
                        <a:pt x="528" y="4831"/>
                      </a:lnTo>
                      <a:lnTo>
                        <a:pt x="524" y="4775"/>
                      </a:lnTo>
                      <a:lnTo>
                        <a:pt x="524" y="652"/>
                      </a:lnTo>
                      <a:lnTo>
                        <a:pt x="397" y="652"/>
                      </a:lnTo>
                      <a:lnTo>
                        <a:pt x="397" y="2227"/>
                      </a:lnTo>
                      <a:lnTo>
                        <a:pt x="393" y="2271"/>
                      </a:lnTo>
                      <a:lnTo>
                        <a:pt x="381" y="2308"/>
                      </a:lnTo>
                      <a:lnTo>
                        <a:pt x="362" y="2343"/>
                      </a:lnTo>
                      <a:lnTo>
                        <a:pt x="335" y="2370"/>
                      </a:lnTo>
                      <a:lnTo>
                        <a:pt x="300" y="2393"/>
                      </a:lnTo>
                      <a:lnTo>
                        <a:pt x="252" y="2413"/>
                      </a:lnTo>
                      <a:lnTo>
                        <a:pt x="203" y="2418"/>
                      </a:lnTo>
                      <a:lnTo>
                        <a:pt x="153" y="2413"/>
                      </a:lnTo>
                      <a:lnTo>
                        <a:pt x="103" y="2393"/>
                      </a:lnTo>
                      <a:lnTo>
                        <a:pt x="66" y="2370"/>
                      </a:lnTo>
                      <a:lnTo>
                        <a:pt x="37" y="2343"/>
                      </a:lnTo>
                      <a:lnTo>
                        <a:pt x="15" y="2308"/>
                      </a:lnTo>
                      <a:lnTo>
                        <a:pt x="4" y="2271"/>
                      </a:lnTo>
                      <a:lnTo>
                        <a:pt x="0" y="2227"/>
                      </a:lnTo>
                      <a:lnTo>
                        <a:pt x="0" y="524"/>
                      </a:lnTo>
                      <a:lnTo>
                        <a:pt x="4" y="451"/>
                      </a:lnTo>
                      <a:lnTo>
                        <a:pt x="15" y="383"/>
                      </a:lnTo>
                      <a:lnTo>
                        <a:pt x="33" y="319"/>
                      </a:lnTo>
                      <a:lnTo>
                        <a:pt x="60" y="263"/>
                      </a:lnTo>
                      <a:lnTo>
                        <a:pt x="95" y="213"/>
                      </a:lnTo>
                      <a:lnTo>
                        <a:pt x="135" y="167"/>
                      </a:lnTo>
                      <a:lnTo>
                        <a:pt x="186" y="128"/>
                      </a:lnTo>
                      <a:lnTo>
                        <a:pt x="250" y="89"/>
                      </a:lnTo>
                      <a:lnTo>
                        <a:pt x="321" y="56"/>
                      </a:lnTo>
                      <a:lnTo>
                        <a:pt x="399" y="31"/>
                      </a:lnTo>
                      <a:lnTo>
                        <a:pt x="482" y="14"/>
                      </a:lnTo>
                      <a:lnTo>
                        <a:pt x="571" y="4"/>
                      </a:lnTo>
                      <a:lnTo>
                        <a:pt x="66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7" name="Freeform 16"/>
                <p:cNvSpPr>
                  <a:spLocks/>
                </p:cNvSpPr>
                <p:nvPr/>
              </p:nvSpPr>
              <p:spPr bwMode="auto">
                <a:xfrm>
                  <a:off x="5897737" y="1058515"/>
                  <a:ext cx="863600" cy="863600"/>
                </a:xfrm>
                <a:custGeom>
                  <a:avLst/>
                  <a:gdLst>
                    <a:gd name="T0" fmla="*/ 544 w 1087"/>
                    <a:gd name="T1" fmla="*/ 0 h 1089"/>
                    <a:gd name="T2" fmla="*/ 617 w 1087"/>
                    <a:gd name="T3" fmla="*/ 6 h 1089"/>
                    <a:gd name="T4" fmla="*/ 687 w 1087"/>
                    <a:gd name="T5" fmla="*/ 17 h 1089"/>
                    <a:gd name="T6" fmla="*/ 752 w 1087"/>
                    <a:gd name="T7" fmla="*/ 40 h 1089"/>
                    <a:gd name="T8" fmla="*/ 814 w 1087"/>
                    <a:gd name="T9" fmla="*/ 71 h 1089"/>
                    <a:gd name="T10" fmla="*/ 872 w 1087"/>
                    <a:gd name="T11" fmla="*/ 112 h 1089"/>
                    <a:gd name="T12" fmla="*/ 929 w 1087"/>
                    <a:gd name="T13" fmla="*/ 160 h 1089"/>
                    <a:gd name="T14" fmla="*/ 977 w 1087"/>
                    <a:gd name="T15" fmla="*/ 215 h 1089"/>
                    <a:gd name="T16" fmla="*/ 1018 w 1087"/>
                    <a:gd name="T17" fmla="*/ 273 h 1089"/>
                    <a:gd name="T18" fmla="*/ 1048 w 1087"/>
                    <a:gd name="T19" fmla="*/ 334 h 1089"/>
                    <a:gd name="T20" fmla="*/ 1070 w 1087"/>
                    <a:gd name="T21" fmla="*/ 400 h 1089"/>
                    <a:gd name="T22" fmla="*/ 1083 w 1087"/>
                    <a:gd name="T23" fmla="*/ 468 h 1089"/>
                    <a:gd name="T24" fmla="*/ 1087 w 1087"/>
                    <a:gd name="T25" fmla="*/ 538 h 1089"/>
                    <a:gd name="T26" fmla="*/ 1083 w 1087"/>
                    <a:gd name="T27" fmla="*/ 613 h 1089"/>
                    <a:gd name="T28" fmla="*/ 1070 w 1087"/>
                    <a:gd name="T29" fmla="*/ 685 h 1089"/>
                    <a:gd name="T30" fmla="*/ 1048 w 1087"/>
                    <a:gd name="T31" fmla="*/ 750 h 1089"/>
                    <a:gd name="T32" fmla="*/ 1018 w 1087"/>
                    <a:gd name="T33" fmla="*/ 814 h 1089"/>
                    <a:gd name="T34" fmla="*/ 977 w 1087"/>
                    <a:gd name="T35" fmla="*/ 872 h 1089"/>
                    <a:gd name="T36" fmla="*/ 929 w 1087"/>
                    <a:gd name="T37" fmla="*/ 928 h 1089"/>
                    <a:gd name="T38" fmla="*/ 872 w 1087"/>
                    <a:gd name="T39" fmla="*/ 977 h 1089"/>
                    <a:gd name="T40" fmla="*/ 814 w 1087"/>
                    <a:gd name="T41" fmla="*/ 1017 h 1089"/>
                    <a:gd name="T42" fmla="*/ 752 w 1087"/>
                    <a:gd name="T43" fmla="*/ 1048 h 1089"/>
                    <a:gd name="T44" fmla="*/ 687 w 1087"/>
                    <a:gd name="T45" fmla="*/ 1072 h 1089"/>
                    <a:gd name="T46" fmla="*/ 617 w 1087"/>
                    <a:gd name="T47" fmla="*/ 1083 h 1089"/>
                    <a:gd name="T48" fmla="*/ 544 w 1087"/>
                    <a:gd name="T49" fmla="*/ 1089 h 1089"/>
                    <a:gd name="T50" fmla="*/ 472 w 1087"/>
                    <a:gd name="T51" fmla="*/ 1083 h 1089"/>
                    <a:gd name="T52" fmla="*/ 402 w 1087"/>
                    <a:gd name="T53" fmla="*/ 1072 h 1089"/>
                    <a:gd name="T54" fmla="*/ 337 w 1087"/>
                    <a:gd name="T55" fmla="*/ 1048 h 1089"/>
                    <a:gd name="T56" fmla="*/ 275 w 1087"/>
                    <a:gd name="T57" fmla="*/ 1017 h 1089"/>
                    <a:gd name="T58" fmla="*/ 215 w 1087"/>
                    <a:gd name="T59" fmla="*/ 977 h 1089"/>
                    <a:gd name="T60" fmla="*/ 160 w 1087"/>
                    <a:gd name="T61" fmla="*/ 928 h 1089"/>
                    <a:gd name="T62" fmla="*/ 110 w 1087"/>
                    <a:gd name="T63" fmla="*/ 874 h 1089"/>
                    <a:gd name="T64" fmla="*/ 71 w 1087"/>
                    <a:gd name="T65" fmla="*/ 814 h 1089"/>
                    <a:gd name="T66" fmla="*/ 40 w 1087"/>
                    <a:gd name="T67" fmla="*/ 752 h 1089"/>
                    <a:gd name="T68" fmla="*/ 17 w 1087"/>
                    <a:gd name="T69" fmla="*/ 687 h 1089"/>
                    <a:gd name="T70" fmla="*/ 4 w 1087"/>
                    <a:gd name="T71" fmla="*/ 617 h 1089"/>
                    <a:gd name="T72" fmla="*/ 0 w 1087"/>
                    <a:gd name="T73" fmla="*/ 545 h 1089"/>
                    <a:gd name="T74" fmla="*/ 4 w 1087"/>
                    <a:gd name="T75" fmla="*/ 472 h 1089"/>
                    <a:gd name="T76" fmla="*/ 17 w 1087"/>
                    <a:gd name="T77" fmla="*/ 402 h 1089"/>
                    <a:gd name="T78" fmla="*/ 40 w 1087"/>
                    <a:gd name="T79" fmla="*/ 336 h 1089"/>
                    <a:gd name="T80" fmla="*/ 71 w 1087"/>
                    <a:gd name="T81" fmla="*/ 275 h 1089"/>
                    <a:gd name="T82" fmla="*/ 110 w 1087"/>
                    <a:gd name="T83" fmla="*/ 216 h 1089"/>
                    <a:gd name="T84" fmla="*/ 160 w 1087"/>
                    <a:gd name="T85" fmla="*/ 160 h 1089"/>
                    <a:gd name="T86" fmla="*/ 215 w 1087"/>
                    <a:gd name="T87" fmla="*/ 112 h 1089"/>
                    <a:gd name="T88" fmla="*/ 275 w 1087"/>
                    <a:gd name="T89" fmla="*/ 71 h 1089"/>
                    <a:gd name="T90" fmla="*/ 337 w 1087"/>
                    <a:gd name="T91" fmla="*/ 40 h 1089"/>
                    <a:gd name="T92" fmla="*/ 402 w 1087"/>
                    <a:gd name="T93" fmla="*/ 17 h 1089"/>
                    <a:gd name="T94" fmla="*/ 472 w 1087"/>
                    <a:gd name="T95" fmla="*/ 6 h 1089"/>
                    <a:gd name="T96" fmla="*/ 544 w 1087"/>
                    <a:gd name="T97" fmla="*/ 0 h 10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087" h="1089">
                      <a:moveTo>
                        <a:pt x="544" y="0"/>
                      </a:moveTo>
                      <a:lnTo>
                        <a:pt x="617" y="6"/>
                      </a:lnTo>
                      <a:lnTo>
                        <a:pt x="687" y="17"/>
                      </a:lnTo>
                      <a:lnTo>
                        <a:pt x="752" y="40"/>
                      </a:lnTo>
                      <a:lnTo>
                        <a:pt x="814" y="71"/>
                      </a:lnTo>
                      <a:lnTo>
                        <a:pt x="872" y="112"/>
                      </a:lnTo>
                      <a:lnTo>
                        <a:pt x="929" y="160"/>
                      </a:lnTo>
                      <a:lnTo>
                        <a:pt x="977" y="215"/>
                      </a:lnTo>
                      <a:lnTo>
                        <a:pt x="1018" y="273"/>
                      </a:lnTo>
                      <a:lnTo>
                        <a:pt x="1048" y="334"/>
                      </a:lnTo>
                      <a:lnTo>
                        <a:pt x="1070" y="400"/>
                      </a:lnTo>
                      <a:lnTo>
                        <a:pt x="1083" y="468"/>
                      </a:lnTo>
                      <a:lnTo>
                        <a:pt x="1087" y="538"/>
                      </a:lnTo>
                      <a:lnTo>
                        <a:pt x="1083" y="613"/>
                      </a:lnTo>
                      <a:lnTo>
                        <a:pt x="1070" y="685"/>
                      </a:lnTo>
                      <a:lnTo>
                        <a:pt x="1048" y="750"/>
                      </a:lnTo>
                      <a:lnTo>
                        <a:pt x="1018" y="814"/>
                      </a:lnTo>
                      <a:lnTo>
                        <a:pt x="977" y="872"/>
                      </a:lnTo>
                      <a:lnTo>
                        <a:pt x="929" y="928"/>
                      </a:lnTo>
                      <a:lnTo>
                        <a:pt x="872" y="977"/>
                      </a:lnTo>
                      <a:lnTo>
                        <a:pt x="814" y="1017"/>
                      </a:lnTo>
                      <a:lnTo>
                        <a:pt x="752" y="1048"/>
                      </a:lnTo>
                      <a:lnTo>
                        <a:pt x="687" y="1072"/>
                      </a:lnTo>
                      <a:lnTo>
                        <a:pt x="617" y="1083"/>
                      </a:lnTo>
                      <a:lnTo>
                        <a:pt x="544" y="1089"/>
                      </a:lnTo>
                      <a:lnTo>
                        <a:pt x="472" y="1083"/>
                      </a:lnTo>
                      <a:lnTo>
                        <a:pt x="402" y="1072"/>
                      </a:lnTo>
                      <a:lnTo>
                        <a:pt x="337" y="1048"/>
                      </a:lnTo>
                      <a:lnTo>
                        <a:pt x="275" y="1017"/>
                      </a:lnTo>
                      <a:lnTo>
                        <a:pt x="215" y="977"/>
                      </a:lnTo>
                      <a:lnTo>
                        <a:pt x="160" y="928"/>
                      </a:lnTo>
                      <a:lnTo>
                        <a:pt x="110" y="874"/>
                      </a:lnTo>
                      <a:lnTo>
                        <a:pt x="71" y="814"/>
                      </a:lnTo>
                      <a:lnTo>
                        <a:pt x="40" y="752"/>
                      </a:lnTo>
                      <a:lnTo>
                        <a:pt x="17" y="687"/>
                      </a:lnTo>
                      <a:lnTo>
                        <a:pt x="4" y="617"/>
                      </a:lnTo>
                      <a:lnTo>
                        <a:pt x="0" y="545"/>
                      </a:lnTo>
                      <a:lnTo>
                        <a:pt x="4" y="472"/>
                      </a:lnTo>
                      <a:lnTo>
                        <a:pt x="17" y="402"/>
                      </a:lnTo>
                      <a:lnTo>
                        <a:pt x="40" y="336"/>
                      </a:lnTo>
                      <a:lnTo>
                        <a:pt x="71" y="275"/>
                      </a:lnTo>
                      <a:lnTo>
                        <a:pt x="110" y="216"/>
                      </a:lnTo>
                      <a:lnTo>
                        <a:pt x="160" y="160"/>
                      </a:lnTo>
                      <a:lnTo>
                        <a:pt x="215" y="112"/>
                      </a:lnTo>
                      <a:lnTo>
                        <a:pt x="275" y="71"/>
                      </a:lnTo>
                      <a:lnTo>
                        <a:pt x="337" y="40"/>
                      </a:lnTo>
                      <a:lnTo>
                        <a:pt x="402" y="17"/>
                      </a:lnTo>
                      <a:lnTo>
                        <a:pt x="472" y="6"/>
                      </a:lnTo>
                      <a:lnTo>
                        <a:pt x="54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7777208" y="2664668"/>
                <a:ext cx="293250" cy="787862"/>
                <a:chOff x="5400849" y="1058515"/>
                <a:chExt cx="1879600" cy="5049838"/>
              </a:xfrm>
              <a:solidFill>
                <a:srgbClr val="ABABAB"/>
              </a:solidFill>
            </p:grpSpPr>
            <p:sp>
              <p:nvSpPr>
                <p:cNvPr id="54" name="Freeform 14"/>
                <p:cNvSpPr>
                  <a:spLocks/>
                </p:cNvSpPr>
                <p:nvPr/>
              </p:nvSpPr>
              <p:spPr bwMode="auto">
                <a:xfrm>
                  <a:off x="5400849" y="2106265"/>
                  <a:ext cx="1879600" cy="4002088"/>
                </a:xfrm>
                <a:custGeom>
                  <a:avLst/>
                  <a:gdLst>
                    <a:gd name="T0" fmla="*/ 1714 w 2368"/>
                    <a:gd name="T1" fmla="*/ 0 h 5044"/>
                    <a:gd name="T2" fmla="*/ 1906 w 2368"/>
                    <a:gd name="T3" fmla="*/ 16 h 5044"/>
                    <a:gd name="T4" fmla="*/ 2064 w 2368"/>
                    <a:gd name="T5" fmla="*/ 62 h 5044"/>
                    <a:gd name="T6" fmla="*/ 2196 w 2368"/>
                    <a:gd name="T7" fmla="*/ 141 h 5044"/>
                    <a:gd name="T8" fmla="*/ 2279 w 2368"/>
                    <a:gd name="T9" fmla="*/ 230 h 5044"/>
                    <a:gd name="T10" fmla="*/ 2335 w 2368"/>
                    <a:gd name="T11" fmla="*/ 339 h 5044"/>
                    <a:gd name="T12" fmla="*/ 2364 w 2368"/>
                    <a:gd name="T13" fmla="*/ 466 h 5044"/>
                    <a:gd name="T14" fmla="*/ 2368 w 2368"/>
                    <a:gd name="T15" fmla="*/ 2138 h 5044"/>
                    <a:gd name="T16" fmla="*/ 2351 w 2368"/>
                    <a:gd name="T17" fmla="*/ 2238 h 5044"/>
                    <a:gd name="T18" fmla="*/ 2302 w 2368"/>
                    <a:gd name="T19" fmla="*/ 2314 h 5044"/>
                    <a:gd name="T20" fmla="*/ 2225 w 2368"/>
                    <a:gd name="T21" fmla="*/ 2362 h 5044"/>
                    <a:gd name="T22" fmla="*/ 2146 w 2368"/>
                    <a:gd name="T23" fmla="*/ 2374 h 5044"/>
                    <a:gd name="T24" fmla="*/ 2066 w 2368"/>
                    <a:gd name="T25" fmla="*/ 2343 h 5044"/>
                    <a:gd name="T26" fmla="*/ 2006 w 2368"/>
                    <a:gd name="T27" fmla="*/ 2279 h 5044"/>
                    <a:gd name="T28" fmla="*/ 1975 w 2368"/>
                    <a:gd name="T29" fmla="*/ 2190 h 5044"/>
                    <a:gd name="T30" fmla="*/ 1972 w 2368"/>
                    <a:gd name="T31" fmla="*/ 652 h 5044"/>
                    <a:gd name="T32" fmla="*/ 1844 w 2368"/>
                    <a:gd name="T33" fmla="*/ 4775 h 5044"/>
                    <a:gd name="T34" fmla="*/ 1830 w 2368"/>
                    <a:gd name="T35" fmla="*/ 4881 h 5044"/>
                    <a:gd name="T36" fmla="*/ 1792 w 2368"/>
                    <a:gd name="T37" fmla="*/ 4960 h 5044"/>
                    <a:gd name="T38" fmla="*/ 1726 w 2368"/>
                    <a:gd name="T39" fmla="*/ 5013 h 5044"/>
                    <a:gd name="T40" fmla="*/ 1635 w 2368"/>
                    <a:gd name="T41" fmla="*/ 5040 h 5044"/>
                    <a:gd name="T42" fmla="*/ 1527 w 2368"/>
                    <a:gd name="T43" fmla="*/ 5040 h 5044"/>
                    <a:gd name="T44" fmla="*/ 1436 w 2368"/>
                    <a:gd name="T45" fmla="*/ 5013 h 5044"/>
                    <a:gd name="T46" fmla="*/ 1370 w 2368"/>
                    <a:gd name="T47" fmla="*/ 4960 h 5044"/>
                    <a:gd name="T48" fmla="*/ 1331 w 2368"/>
                    <a:gd name="T49" fmla="*/ 4881 h 5044"/>
                    <a:gd name="T50" fmla="*/ 1318 w 2368"/>
                    <a:gd name="T51" fmla="*/ 4775 h 5044"/>
                    <a:gd name="T52" fmla="*/ 1049 w 2368"/>
                    <a:gd name="T53" fmla="*/ 2355 h 5044"/>
                    <a:gd name="T54" fmla="*/ 1047 w 2368"/>
                    <a:gd name="T55" fmla="*/ 4831 h 5044"/>
                    <a:gd name="T56" fmla="*/ 1020 w 2368"/>
                    <a:gd name="T57" fmla="*/ 4924 h 5044"/>
                    <a:gd name="T58" fmla="*/ 969 w 2368"/>
                    <a:gd name="T59" fmla="*/ 4989 h 5044"/>
                    <a:gd name="T60" fmla="*/ 890 w 2368"/>
                    <a:gd name="T61" fmla="*/ 5030 h 5044"/>
                    <a:gd name="T62" fmla="*/ 787 w 2368"/>
                    <a:gd name="T63" fmla="*/ 5044 h 5044"/>
                    <a:gd name="T64" fmla="*/ 683 w 2368"/>
                    <a:gd name="T65" fmla="*/ 5030 h 5044"/>
                    <a:gd name="T66" fmla="*/ 606 w 2368"/>
                    <a:gd name="T67" fmla="*/ 4989 h 5044"/>
                    <a:gd name="T68" fmla="*/ 553 w 2368"/>
                    <a:gd name="T69" fmla="*/ 4924 h 5044"/>
                    <a:gd name="T70" fmla="*/ 528 w 2368"/>
                    <a:gd name="T71" fmla="*/ 4831 h 5044"/>
                    <a:gd name="T72" fmla="*/ 524 w 2368"/>
                    <a:gd name="T73" fmla="*/ 652 h 5044"/>
                    <a:gd name="T74" fmla="*/ 397 w 2368"/>
                    <a:gd name="T75" fmla="*/ 2227 h 5044"/>
                    <a:gd name="T76" fmla="*/ 381 w 2368"/>
                    <a:gd name="T77" fmla="*/ 2308 h 5044"/>
                    <a:gd name="T78" fmla="*/ 335 w 2368"/>
                    <a:gd name="T79" fmla="*/ 2370 h 5044"/>
                    <a:gd name="T80" fmla="*/ 252 w 2368"/>
                    <a:gd name="T81" fmla="*/ 2413 h 5044"/>
                    <a:gd name="T82" fmla="*/ 153 w 2368"/>
                    <a:gd name="T83" fmla="*/ 2413 h 5044"/>
                    <a:gd name="T84" fmla="*/ 66 w 2368"/>
                    <a:gd name="T85" fmla="*/ 2370 h 5044"/>
                    <a:gd name="T86" fmla="*/ 15 w 2368"/>
                    <a:gd name="T87" fmla="*/ 2308 h 5044"/>
                    <a:gd name="T88" fmla="*/ 0 w 2368"/>
                    <a:gd name="T89" fmla="*/ 2227 h 5044"/>
                    <a:gd name="T90" fmla="*/ 4 w 2368"/>
                    <a:gd name="T91" fmla="*/ 451 h 5044"/>
                    <a:gd name="T92" fmla="*/ 33 w 2368"/>
                    <a:gd name="T93" fmla="*/ 319 h 5044"/>
                    <a:gd name="T94" fmla="*/ 95 w 2368"/>
                    <a:gd name="T95" fmla="*/ 213 h 5044"/>
                    <a:gd name="T96" fmla="*/ 186 w 2368"/>
                    <a:gd name="T97" fmla="*/ 128 h 5044"/>
                    <a:gd name="T98" fmla="*/ 321 w 2368"/>
                    <a:gd name="T99" fmla="*/ 56 h 5044"/>
                    <a:gd name="T100" fmla="*/ 482 w 2368"/>
                    <a:gd name="T101" fmla="*/ 14 h 5044"/>
                    <a:gd name="T102" fmla="*/ 666 w 2368"/>
                    <a:gd name="T103" fmla="*/ 0 h 5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68" h="5044">
                      <a:moveTo>
                        <a:pt x="666" y="0"/>
                      </a:moveTo>
                      <a:lnTo>
                        <a:pt x="1714" y="0"/>
                      </a:lnTo>
                      <a:lnTo>
                        <a:pt x="1813" y="4"/>
                      </a:lnTo>
                      <a:lnTo>
                        <a:pt x="1906" y="16"/>
                      </a:lnTo>
                      <a:lnTo>
                        <a:pt x="1989" y="35"/>
                      </a:lnTo>
                      <a:lnTo>
                        <a:pt x="2064" y="62"/>
                      </a:lnTo>
                      <a:lnTo>
                        <a:pt x="2134" y="97"/>
                      </a:lnTo>
                      <a:lnTo>
                        <a:pt x="2196" y="141"/>
                      </a:lnTo>
                      <a:lnTo>
                        <a:pt x="2240" y="184"/>
                      </a:lnTo>
                      <a:lnTo>
                        <a:pt x="2279" y="230"/>
                      </a:lnTo>
                      <a:lnTo>
                        <a:pt x="2312" y="283"/>
                      </a:lnTo>
                      <a:lnTo>
                        <a:pt x="2335" y="339"/>
                      </a:lnTo>
                      <a:lnTo>
                        <a:pt x="2355" y="401"/>
                      </a:lnTo>
                      <a:lnTo>
                        <a:pt x="2364" y="466"/>
                      </a:lnTo>
                      <a:lnTo>
                        <a:pt x="2368" y="538"/>
                      </a:lnTo>
                      <a:lnTo>
                        <a:pt x="2368" y="2138"/>
                      </a:lnTo>
                      <a:lnTo>
                        <a:pt x="2364" y="2190"/>
                      </a:lnTo>
                      <a:lnTo>
                        <a:pt x="2351" y="2238"/>
                      </a:lnTo>
                      <a:lnTo>
                        <a:pt x="2331" y="2279"/>
                      </a:lnTo>
                      <a:lnTo>
                        <a:pt x="2302" y="2314"/>
                      </a:lnTo>
                      <a:lnTo>
                        <a:pt x="2266" y="2343"/>
                      </a:lnTo>
                      <a:lnTo>
                        <a:pt x="2225" y="2362"/>
                      </a:lnTo>
                      <a:lnTo>
                        <a:pt x="2184" y="2374"/>
                      </a:lnTo>
                      <a:lnTo>
                        <a:pt x="2146" y="2374"/>
                      </a:lnTo>
                      <a:lnTo>
                        <a:pt x="2105" y="2362"/>
                      </a:lnTo>
                      <a:lnTo>
                        <a:pt x="2066" y="2343"/>
                      </a:lnTo>
                      <a:lnTo>
                        <a:pt x="2033" y="2314"/>
                      </a:lnTo>
                      <a:lnTo>
                        <a:pt x="2006" y="2279"/>
                      </a:lnTo>
                      <a:lnTo>
                        <a:pt x="1987" y="2238"/>
                      </a:lnTo>
                      <a:lnTo>
                        <a:pt x="1975" y="2190"/>
                      </a:lnTo>
                      <a:lnTo>
                        <a:pt x="1972" y="2138"/>
                      </a:lnTo>
                      <a:lnTo>
                        <a:pt x="1972" y="652"/>
                      </a:lnTo>
                      <a:lnTo>
                        <a:pt x="1844" y="652"/>
                      </a:lnTo>
                      <a:lnTo>
                        <a:pt x="1844" y="4775"/>
                      </a:lnTo>
                      <a:lnTo>
                        <a:pt x="1840" y="4831"/>
                      </a:lnTo>
                      <a:lnTo>
                        <a:pt x="1830" y="4881"/>
                      </a:lnTo>
                      <a:lnTo>
                        <a:pt x="1815" y="4924"/>
                      </a:lnTo>
                      <a:lnTo>
                        <a:pt x="1792" y="4960"/>
                      </a:lnTo>
                      <a:lnTo>
                        <a:pt x="1763" y="4989"/>
                      </a:lnTo>
                      <a:lnTo>
                        <a:pt x="1726" y="5013"/>
                      </a:lnTo>
                      <a:lnTo>
                        <a:pt x="1685" y="5030"/>
                      </a:lnTo>
                      <a:lnTo>
                        <a:pt x="1635" y="5040"/>
                      </a:lnTo>
                      <a:lnTo>
                        <a:pt x="1581" y="5044"/>
                      </a:lnTo>
                      <a:lnTo>
                        <a:pt x="1527" y="5040"/>
                      </a:lnTo>
                      <a:lnTo>
                        <a:pt x="1476" y="5030"/>
                      </a:lnTo>
                      <a:lnTo>
                        <a:pt x="1436" y="5013"/>
                      </a:lnTo>
                      <a:lnTo>
                        <a:pt x="1399" y="4989"/>
                      </a:lnTo>
                      <a:lnTo>
                        <a:pt x="1370" y="4960"/>
                      </a:lnTo>
                      <a:lnTo>
                        <a:pt x="1347" y="4924"/>
                      </a:lnTo>
                      <a:lnTo>
                        <a:pt x="1331" y="4881"/>
                      </a:lnTo>
                      <a:lnTo>
                        <a:pt x="1321" y="4831"/>
                      </a:lnTo>
                      <a:lnTo>
                        <a:pt x="1318" y="4775"/>
                      </a:lnTo>
                      <a:lnTo>
                        <a:pt x="1318" y="2355"/>
                      </a:lnTo>
                      <a:lnTo>
                        <a:pt x="1049" y="2355"/>
                      </a:lnTo>
                      <a:lnTo>
                        <a:pt x="1049" y="4775"/>
                      </a:lnTo>
                      <a:lnTo>
                        <a:pt x="1047" y="4831"/>
                      </a:lnTo>
                      <a:lnTo>
                        <a:pt x="1037" y="4881"/>
                      </a:lnTo>
                      <a:lnTo>
                        <a:pt x="1020" y="4924"/>
                      </a:lnTo>
                      <a:lnTo>
                        <a:pt x="998" y="4960"/>
                      </a:lnTo>
                      <a:lnTo>
                        <a:pt x="969" y="4989"/>
                      </a:lnTo>
                      <a:lnTo>
                        <a:pt x="933" y="5013"/>
                      </a:lnTo>
                      <a:lnTo>
                        <a:pt x="890" y="5030"/>
                      </a:lnTo>
                      <a:lnTo>
                        <a:pt x="842" y="5040"/>
                      </a:lnTo>
                      <a:lnTo>
                        <a:pt x="787" y="5044"/>
                      </a:lnTo>
                      <a:lnTo>
                        <a:pt x="731" y="5040"/>
                      </a:lnTo>
                      <a:lnTo>
                        <a:pt x="683" y="5030"/>
                      </a:lnTo>
                      <a:lnTo>
                        <a:pt x="640" y="5013"/>
                      </a:lnTo>
                      <a:lnTo>
                        <a:pt x="606" y="4989"/>
                      </a:lnTo>
                      <a:lnTo>
                        <a:pt x="577" y="4960"/>
                      </a:lnTo>
                      <a:lnTo>
                        <a:pt x="553" y="4924"/>
                      </a:lnTo>
                      <a:lnTo>
                        <a:pt x="538" y="4881"/>
                      </a:lnTo>
                      <a:lnTo>
                        <a:pt x="528" y="4831"/>
                      </a:lnTo>
                      <a:lnTo>
                        <a:pt x="524" y="4775"/>
                      </a:lnTo>
                      <a:lnTo>
                        <a:pt x="524" y="652"/>
                      </a:lnTo>
                      <a:lnTo>
                        <a:pt x="397" y="652"/>
                      </a:lnTo>
                      <a:lnTo>
                        <a:pt x="397" y="2227"/>
                      </a:lnTo>
                      <a:lnTo>
                        <a:pt x="393" y="2271"/>
                      </a:lnTo>
                      <a:lnTo>
                        <a:pt x="381" y="2308"/>
                      </a:lnTo>
                      <a:lnTo>
                        <a:pt x="362" y="2343"/>
                      </a:lnTo>
                      <a:lnTo>
                        <a:pt x="335" y="2370"/>
                      </a:lnTo>
                      <a:lnTo>
                        <a:pt x="300" y="2393"/>
                      </a:lnTo>
                      <a:lnTo>
                        <a:pt x="252" y="2413"/>
                      </a:lnTo>
                      <a:lnTo>
                        <a:pt x="203" y="2418"/>
                      </a:lnTo>
                      <a:lnTo>
                        <a:pt x="153" y="2413"/>
                      </a:lnTo>
                      <a:lnTo>
                        <a:pt x="103" y="2393"/>
                      </a:lnTo>
                      <a:lnTo>
                        <a:pt x="66" y="2370"/>
                      </a:lnTo>
                      <a:lnTo>
                        <a:pt x="37" y="2343"/>
                      </a:lnTo>
                      <a:lnTo>
                        <a:pt x="15" y="2308"/>
                      </a:lnTo>
                      <a:lnTo>
                        <a:pt x="4" y="2271"/>
                      </a:lnTo>
                      <a:lnTo>
                        <a:pt x="0" y="2227"/>
                      </a:lnTo>
                      <a:lnTo>
                        <a:pt x="0" y="524"/>
                      </a:lnTo>
                      <a:lnTo>
                        <a:pt x="4" y="451"/>
                      </a:lnTo>
                      <a:lnTo>
                        <a:pt x="15" y="383"/>
                      </a:lnTo>
                      <a:lnTo>
                        <a:pt x="33" y="319"/>
                      </a:lnTo>
                      <a:lnTo>
                        <a:pt x="60" y="263"/>
                      </a:lnTo>
                      <a:lnTo>
                        <a:pt x="95" y="213"/>
                      </a:lnTo>
                      <a:lnTo>
                        <a:pt x="135" y="167"/>
                      </a:lnTo>
                      <a:lnTo>
                        <a:pt x="186" y="128"/>
                      </a:lnTo>
                      <a:lnTo>
                        <a:pt x="250" y="89"/>
                      </a:lnTo>
                      <a:lnTo>
                        <a:pt x="321" y="56"/>
                      </a:lnTo>
                      <a:lnTo>
                        <a:pt x="399" y="31"/>
                      </a:lnTo>
                      <a:lnTo>
                        <a:pt x="482" y="14"/>
                      </a:lnTo>
                      <a:lnTo>
                        <a:pt x="571" y="4"/>
                      </a:lnTo>
                      <a:lnTo>
                        <a:pt x="66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5" name="Freeform 16"/>
                <p:cNvSpPr>
                  <a:spLocks/>
                </p:cNvSpPr>
                <p:nvPr/>
              </p:nvSpPr>
              <p:spPr bwMode="auto">
                <a:xfrm>
                  <a:off x="5897737" y="1058515"/>
                  <a:ext cx="863600" cy="863600"/>
                </a:xfrm>
                <a:custGeom>
                  <a:avLst/>
                  <a:gdLst>
                    <a:gd name="T0" fmla="*/ 544 w 1087"/>
                    <a:gd name="T1" fmla="*/ 0 h 1089"/>
                    <a:gd name="T2" fmla="*/ 617 w 1087"/>
                    <a:gd name="T3" fmla="*/ 6 h 1089"/>
                    <a:gd name="T4" fmla="*/ 687 w 1087"/>
                    <a:gd name="T5" fmla="*/ 17 h 1089"/>
                    <a:gd name="T6" fmla="*/ 752 w 1087"/>
                    <a:gd name="T7" fmla="*/ 40 h 1089"/>
                    <a:gd name="T8" fmla="*/ 814 w 1087"/>
                    <a:gd name="T9" fmla="*/ 71 h 1089"/>
                    <a:gd name="T10" fmla="*/ 872 w 1087"/>
                    <a:gd name="T11" fmla="*/ 112 h 1089"/>
                    <a:gd name="T12" fmla="*/ 929 w 1087"/>
                    <a:gd name="T13" fmla="*/ 160 h 1089"/>
                    <a:gd name="T14" fmla="*/ 977 w 1087"/>
                    <a:gd name="T15" fmla="*/ 215 h 1089"/>
                    <a:gd name="T16" fmla="*/ 1018 w 1087"/>
                    <a:gd name="T17" fmla="*/ 273 h 1089"/>
                    <a:gd name="T18" fmla="*/ 1048 w 1087"/>
                    <a:gd name="T19" fmla="*/ 334 h 1089"/>
                    <a:gd name="T20" fmla="*/ 1070 w 1087"/>
                    <a:gd name="T21" fmla="*/ 400 h 1089"/>
                    <a:gd name="T22" fmla="*/ 1083 w 1087"/>
                    <a:gd name="T23" fmla="*/ 468 h 1089"/>
                    <a:gd name="T24" fmla="*/ 1087 w 1087"/>
                    <a:gd name="T25" fmla="*/ 538 h 1089"/>
                    <a:gd name="T26" fmla="*/ 1083 w 1087"/>
                    <a:gd name="T27" fmla="*/ 613 h 1089"/>
                    <a:gd name="T28" fmla="*/ 1070 w 1087"/>
                    <a:gd name="T29" fmla="*/ 685 h 1089"/>
                    <a:gd name="T30" fmla="*/ 1048 w 1087"/>
                    <a:gd name="T31" fmla="*/ 750 h 1089"/>
                    <a:gd name="T32" fmla="*/ 1018 w 1087"/>
                    <a:gd name="T33" fmla="*/ 814 h 1089"/>
                    <a:gd name="T34" fmla="*/ 977 w 1087"/>
                    <a:gd name="T35" fmla="*/ 872 h 1089"/>
                    <a:gd name="T36" fmla="*/ 929 w 1087"/>
                    <a:gd name="T37" fmla="*/ 928 h 1089"/>
                    <a:gd name="T38" fmla="*/ 872 w 1087"/>
                    <a:gd name="T39" fmla="*/ 977 h 1089"/>
                    <a:gd name="T40" fmla="*/ 814 w 1087"/>
                    <a:gd name="T41" fmla="*/ 1017 h 1089"/>
                    <a:gd name="T42" fmla="*/ 752 w 1087"/>
                    <a:gd name="T43" fmla="*/ 1048 h 1089"/>
                    <a:gd name="T44" fmla="*/ 687 w 1087"/>
                    <a:gd name="T45" fmla="*/ 1072 h 1089"/>
                    <a:gd name="T46" fmla="*/ 617 w 1087"/>
                    <a:gd name="T47" fmla="*/ 1083 h 1089"/>
                    <a:gd name="T48" fmla="*/ 544 w 1087"/>
                    <a:gd name="T49" fmla="*/ 1089 h 1089"/>
                    <a:gd name="T50" fmla="*/ 472 w 1087"/>
                    <a:gd name="T51" fmla="*/ 1083 h 1089"/>
                    <a:gd name="T52" fmla="*/ 402 w 1087"/>
                    <a:gd name="T53" fmla="*/ 1072 h 1089"/>
                    <a:gd name="T54" fmla="*/ 337 w 1087"/>
                    <a:gd name="T55" fmla="*/ 1048 h 1089"/>
                    <a:gd name="T56" fmla="*/ 275 w 1087"/>
                    <a:gd name="T57" fmla="*/ 1017 h 1089"/>
                    <a:gd name="T58" fmla="*/ 215 w 1087"/>
                    <a:gd name="T59" fmla="*/ 977 h 1089"/>
                    <a:gd name="T60" fmla="*/ 160 w 1087"/>
                    <a:gd name="T61" fmla="*/ 928 h 1089"/>
                    <a:gd name="T62" fmla="*/ 110 w 1087"/>
                    <a:gd name="T63" fmla="*/ 874 h 1089"/>
                    <a:gd name="T64" fmla="*/ 71 w 1087"/>
                    <a:gd name="T65" fmla="*/ 814 h 1089"/>
                    <a:gd name="T66" fmla="*/ 40 w 1087"/>
                    <a:gd name="T67" fmla="*/ 752 h 1089"/>
                    <a:gd name="T68" fmla="*/ 17 w 1087"/>
                    <a:gd name="T69" fmla="*/ 687 h 1089"/>
                    <a:gd name="T70" fmla="*/ 4 w 1087"/>
                    <a:gd name="T71" fmla="*/ 617 h 1089"/>
                    <a:gd name="T72" fmla="*/ 0 w 1087"/>
                    <a:gd name="T73" fmla="*/ 545 h 1089"/>
                    <a:gd name="T74" fmla="*/ 4 w 1087"/>
                    <a:gd name="T75" fmla="*/ 472 h 1089"/>
                    <a:gd name="T76" fmla="*/ 17 w 1087"/>
                    <a:gd name="T77" fmla="*/ 402 h 1089"/>
                    <a:gd name="T78" fmla="*/ 40 w 1087"/>
                    <a:gd name="T79" fmla="*/ 336 h 1089"/>
                    <a:gd name="T80" fmla="*/ 71 w 1087"/>
                    <a:gd name="T81" fmla="*/ 275 h 1089"/>
                    <a:gd name="T82" fmla="*/ 110 w 1087"/>
                    <a:gd name="T83" fmla="*/ 216 h 1089"/>
                    <a:gd name="T84" fmla="*/ 160 w 1087"/>
                    <a:gd name="T85" fmla="*/ 160 h 1089"/>
                    <a:gd name="T86" fmla="*/ 215 w 1087"/>
                    <a:gd name="T87" fmla="*/ 112 h 1089"/>
                    <a:gd name="T88" fmla="*/ 275 w 1087"/>
                    <a:gd name="T89" fmla="*/ 71 h 1089"/>
                    <a:gd name="T90" fmla="*/ 337 w 1087"/>
                    <a:gd name="T91" fmla="*/ 40 h 1089"/>
                    <a:gd name="T92" fmla="*/ 402 w 1087"/>
                    <a:gd name="T93" fmla="*/ 17 h 1089"/>
                    <a:gd name="T94" fmla="*/ 472 w 1087"/>
                    <a:gd name="T95" fmla="*/ 6 h 1089"/>
                    <a:gd name="T96" fmla="*/ 544 w 1087"/>
                    <a:gd name="T97" fmla="*/ 0 h 10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087" h="1089">
                      <a:moveTo>
                        <a:pt x="544" y="0"/>
                      </a:moveTo>
                      <a:lnTo>
                        <a:pt x="617" y="6"/>
                      </a:lnTo>
                      <a:lnTo>
                        <a:pt x="687" y="17"/>
                      </a:lnTo>
                      <a:lnTo>
                        <a:pt x="752" y="40"/>
                      </a:lnTo>
                      <a:lnTo>
                        <a:pt x="814" y="71"/>
                      </a:lnTo>
                      <a:lnTo>
                        <a:pt x="872" y="112"/>
                      </a:lnTo>
                      <a:lnTo>
                        <a:pt x="929" y="160"/>
                      </a:lnTo>
                      <a:lnTo>
                        <a:pt x="977" y="215"/>
                      </a:lnTo>
                      <a:lnTo>
                        <a:pt x="1018" y="273"/>
                      </a:lnTo>
                      <a:lnTo>
                        <a:pt x="1048" y="334"/>
                      </a:lnTo>
                      <a:lnTo>
                        <a:pt x="1070" y="400"/>
                      </a:lnTo>
                      <a:lnTo>
                        <a:pt x="1083" y="468"/>
                      </a:lnTo>
                      <a:lnTo>
                        <a:pt x="1087" y="538"/>
                      </a:lnTo>
                      <a:lnTo>
                        <a:pt x="1083" y="613"/>
                      </a:lnTo>
                      <a:lnTo>
                        <a:pt x="1070" y="685"/>
                      </a:lnTo>
                      <a:lnTo>
                        <a:pt x="1048" y="750"/>
                      </a:lnTo>
                      <a:lnTo>
                        <a:pt x="1018" y="814"/>
                      </a:lnTo>
                      <a:lnTo>
                        <a:pt x="977" y="872"/>
                      </a:lnTo>
                      <a:lnTo>
                        <a:pt x="929" y="928"/>
                      </a:lnTo>
                      <a:lnTo>
                        <a:pt x="872" y="977"/>
                      </a:lnTo>
                      <a:lnTo>
                        <a:pt x="814" y="1017"/>
                      </a:lnTo>
                      <a:lnTo>
                        <a:pt x="752" y="1048"/>
                      </a:lnTo>
                      <a:lnTo>
                        <a:pt x="687" y="1072"/>
                      </a:lnTo>
                      <a:lnTo>
                        <a:pt x="617" y="1083"/>
                      </a:lnTo>
                      <a:lnTo>
                        <a:pt x="544" y="1089"/>
                      </a:lnTo>
                      <a:lnTo>
                        <a:pt x="472" y="1083"/>
                      </a:lnTo>
                      <a:lnTo>
                        <a:pt x="402" y="1072"/>
                      </a:lnTo>
                      <a:lnTo>
                        <a:pt x="337" y="1048"/>
                      </a:lnTo>
                      <a:lnTo>
                        <a:pt x="275" y="1017"/>
                      </a:lnTo>
                      <a:lnTo>
                        <a:pt x="215" y="977"/>
                      </a:lnTo>
                      <a:lnTo>
                        <a:pt x="160" y="928"/>
                      </a:lnTo>
                      <a:lnTo>
                        <a:pt x="110" y="874"/>
                      </a:lnTo>
                      <a:lnTo>
                        <a:pt x="71" y="814"/>
                      </a:lnTo>
                      <a:lnTo>
                        <a:pt x="40" y="752"/>
                      </a:lnTo>
                      <a:lnTo>
                        <a:pt x="17" y="687"/>
                      </a:lnTo>
                      <a:lnTo>
                        <a:pt x="4" y="617"/>
                      </a:lnTo>
                      <a:lnTo>
                        <a:pt x="0" y="545"/>
                      </a:lnTo>
                      <a:lnTo>
                        <a:pt x="4" y="472"/>
                      </a:lnTo>
                      <a:lnTo>
                        <a:pt x="17" y="402"/>
                      </a:lnTo>
                      <a:lnTo>
                        <a:pt x="40" y="336"/>
                      </a:lnTo>
                      <a:lnTo>
                        <a:pt x="71" y="275"/>
                      </a:lnTo>
                      <a:lnTo>
                        <a:pt x="110" y="216"/>
                      </a:lnTo>
                      <a:lnTo>
                        <a:pt x="160" y="160"/>
                      </a:lnTo>
                      <a:lnTo>
                        <a:pt x="215" y="112"/>
                      </a:lnTo>
                      <a:lnTo>
                        <a:pt x="275" y="71"/>
                      </a:lnTo>
                      <a:lnTo>
                        <a:pt x="337" y="40"/>
                      </a:lnTo>
                      <a:lnTo>
                        <a:pt x="402" y="17"/>
                      </a:lnTo>
                      <a:lnTo>
                        <a:pt x="472" y="6"/>
                      </a:lnTo>
                      <a:lnTo>
                        <a:pt x="54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8324149" y="2664668"/>
                <a:ext cx="293250" cy="787862"/>
                <a:chOff x="5400849" y="1058515"/>
                <a:chExt cx="1879600" cy="5049838"/>
              </a:xfrm>
              <a:solidFill>
                <a:srgbClr val="ABABAB"/>
              </a:solidFill>
            </p:grpSpPr>
            <p:sp>
              <p:nvSpPr>
                <p:cNvPr id="52" name="Freeform 14"/>
                <p:cNvSpPr>
                  <a:spLocks/>
                </p:cNvSpPr>
                <p:nvPr/>
              </p:nvSpPr>
              <p:spPr bwMode="auto">
                <a:xfrm>
                  <a:off x="5400849" y="2106265"/>
                  <a:ext cx="1879600" cy="4002088"/>
                </a:xfrm>
                <a:custGeom>
                  <a:avLst/>
                  <a:gdLst>
                    <a:gd name="T0" fmla="*/ 1714 w 2368"/>
                    <a:gd name="T1" fmla="*/ 0 h 5044"/>
                    <a:gd name="T2" fmla="*/ 1906 w 2368"/>
                    <a:gd name="T3" fmla="*/ 16 h 5044"/>
                    <a:gd name="T4" fmla="*/ 2064 w 2368"/>
                    <a:gd name="T5" fmla="*/ 62 h 5044"/>
                    <a:gd name="T6" fmla="*/ 2196 w 2368"/>
                    <a:gd name="T7" fmla="*/ 141 h 5044"/>
                    <a:gd name="T8" fmla="*/ 2279 w 2368"/>
                    <a:gd name="T9" fmla="*/ 230 h 5044"/>
                    <a:gd name="T10" fmla="*/ 2335 w 2368"/>
                    <a:gd name="T11" fmla="*/ 339 h 5044"/>
                    <a:gd name="T12" fmla="*/ 2364 w 2368"/>
                    <a:gd name="T13" fmla="*/ 466 h 5044"/>
                    <a:gd name="T14" fmla="*/ 2368 w 2368"/>
                    <a:gd name="T15" fmla="*/ 2138 h 5044"/>
                    <a:gd name="T16" fmla="*/ 2351 w 2368"/>
                    <a:gd name="T17" fmla="*/ 2238 h 5044"/>
                    <a:gd name="T18" fmla="*/ 2302 w 2368"/>
                    <a:gd name="T19" fmla="*/ 2314 h 5044"/>
                    <a:gd name="T20" fmla="*/ 2225 w 2368"/>
                    <a:gd name="T21" fmla="*/ 2362 h 5044"/>
                    <a:gd name="T22" fmla="*/ 2146 w 2368"/>
                    <a:gd name="T23" fmla="*/ 2374 h 5044"/>
                    <a:gd name="T24" fmla="*/ 2066 w 2368"/>
                    <a:gd name="T25" fmla="*/ 2343 h 5044"/>
                    <a:gd name="T26" fmla="*/ 2006 w 2368"/>
                    <a:gd name="T27" fmla="*/ 2279 h 5044"/>
                    <a:gd name="T28" fmla="*/ 1975 w 2368"/>
                    <a:gd name="T29" fmla="*/ 2190 h 5044"/>
                    <a:gd name="T30" fmla="*/ 1972 w 2368"/>
                    <a:gd name="T31" fmla="*/ 652 h 5044"/>
                    <a:gd name="T32" fmla="*/ 1844 w 2368"/>
                    <a:gd name="T33" fmla="*/ 4775 h 5044"/>
                    <a:gd name="T34" fmla="*/ 1830 w 2368"/>
                    <a:gd name="T35" fmla="*/ 4881 h 5044"/>
                    <a:gd name="T36" fmla="*/ 1792 w 2368"/>
                    <a:gd name="T37" fmla="*/ 4960 h 5044"/>
                    <a:gd name="T38" fmla="*/ 1726 w 2368"/>
                    <a:gd name="T39" fmla="*/ 5013 h 5044"/>
                    <a:gd name="T40" fmla="*/ 1635 w 2368"/>
                    <a:gd name="T41" fmla="*/ 5040 h 5044"/>
                    <a:gd name="T42" fmla="*/ 1527 w 2368"/>
                    <a:gd name="T43" fmla="*/ 5040 h 5044"/>
                    <a:gd name="T44" fmla="*/ 1436 w 2368"/>
                    <a:gd name="T45" fmla="*/ 5013 h 5044"/>
                    <a:gd name="T46" fmla="*/ 1370 w 2368"/>
                    <a:gd name="T47" fmla="*/ 4960 h 5044"/>
                    <a:gd name="T48" fmla="*/ 1331 w 2368"/>
                    <a:gd name="T49" fmla="*/ 4881 h 5044"/>
                    <a:gd name="T50" fmla="*/ 1318 w 2368"/>
                    <a:gd name="T51" fmla="*/ 4775 h 5044"/>
                    <a:gd name="T52" fmla="*/ 1049 w 2368"/>
                    <a:gd name="T53" fmla="*/ 2355 h 5044"/>
                    <a:gd name="T54" fmla="*/ 1047 w 2368"/>
                    <a:gd name="T55" fmla="*/ 4831 h 5044"/>
                    <a:gd name="T56" fmla="*/ 1020 w 2368"/>
                    <a:gd name="T57" fmla="*/ 4924 h 5044"/>
                    <a:gd name="T58" fmla="*/ 969 w 2368"/>
                    <a:gd name="T59" fmla="*/ 4989 h 5044"/>
                    <a:gd name="T60" fmla="*/ 890 w 2368"/>
                    <a:gd name="T61" fmla="*/ 5030 h 5044"/>
                    <a:gd name="T62" fmla="*/ 787 w 2368"/>
                    <a:gd name="T63" fmla="*/ 5044 h 5044"/>
                    <a:gd name="T64" fmla="*/ 683 w 2368"/>
                    <a:gd name="T65" fmla="*/ 5030 h 5044"/>
                    <a:gd name="T66" fmla="*/ 606 w 2368"/>
                    <a:gd name="T67" fmla="*/ 4989 h 5044"/>
                    <a:gd name="T68" fmla="*/ 553 w 2368"/>
                    <a:gd name="T69" fmla="*/ 4924 h 5044"/>
                    <a:gd name="T70" fmla="*/ 528 w 2368"/>
                    <a:gd name="T71" fmla="*/ 4831 h 5044"/>
                    <a:gd name="T72" fmla="*/ 524 w 2368"/>
                    <a:gd name="T73" fmla="*/ 652 h 5044"/>
                    <a:gd name="T74" fmla="*/ 397 w 2368"/>
                    <a:gd name="T75" fmla="*/ 2227 h 5044"/>
                    <a:gd name="T76" fmla="*/ 381 w 2368"/>
                    <a:gd name="T77" fmla="*/ 2308 h 5044"/>
                    <a:gd name="T78" fmla="*/ 335 w 2368"/>
                    <a:gd name="T79" fmla="*/ 2370 h 5044"/>
                    <a:gd name="T80" fmla="*/ 252 w 2368"/>
                    <a:gd name="T81" fmla="*/ 2413 h 5044"/>
                    <a:gd name="T82" fmla="*/ 153 w 2368"/>
                    <a:gd name="T83" fmla="*/ 2413 h 5044"/>
                    <a:gd name="T84" fmla="*/ 66 w 2368"/>
                    <a:gd name="T85" fmla="*/ 2370 h 5044"/>
                    <a:gd name="T86" fmla="*/ 15 w 2368"/>
                    <a:gd name="T87" fmla="*/ 2308 h 5044"/>
                    <a:gd name="T88" fmla="*/ 0 w 2368"/>
                    <a:gd name="T89" fmla="*/ 2227 h 5044"/>
                    <a:gd name="T90" fmla="*/ 4 w 2368"/>
                    <a:gd name="T91" fmla="*/ 451 h 5044"/>
                    <a:gd name="T92" fmla="*/ 33 w 2368"/>
                    <a:gd name="T93" fmla="*/ 319 h 5044"/>
                    <a:gd name="T94" fmla="*/ 95 w 2368"/>
                    <a:gd name="T95" fmla="*/ 213 h 5044"/>
                    <a:gd name="T96" fmla="*/ 186 w 2368"/>
                    <a:gd name="T97" fmla="*/ 128 h 5044"/>
                    <a:gd name="T98" fmla="*/ 321 w 2368"/>
                    <a:gd name="T99" fmla="*/ 56 h 5044"/>
                    <a:gd name="T100" fmla="*/ 482 w 2368"/>
                    <a:gd name="T101" fmla="*/ 14 h 5044"/>
                    <a:gd name="T102" fmla="*/ 666 w 2368"/>
                    <a:gd name="T103" fmla="*/ 0 h 5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68" h="5044">
                      <a:moveTo>
                        <a:pt x="666" y="0"/>
                      </a:moveTo>
                      <a:lnTo>
                        <a:pt x="1714" y="0"/>
                      </a:lnTo>
                      <a:lnTo>
                        <a:pt x="1813" y="4"/>
                      </a:lnTo>
                      <a:lnTo>
                        <a:pt x="1906" y="16"/>
                      </a:lnTo>
                      <a:lnTo>
                        <a:pt x="1989" y="35"/>
                      </a:lnTo>
                      <a:lnTo>
                        <a:pt x="2064" y="62"/>
                      </a:lnTo>
                      <a:lnTo>
                        <a:pt x="2134" y="97"/>
                      </a:lnTo>
                      <a:lnTo>
                        <a:pt x="2196" y="141"/>
                      </a:lnTo>
                      <a:lnTo>
                        <a:pt x="2240" y="184"/>
                      </a:lnTo>
                      <a:lnTo>
                        <a:pt x="2279" y="230"/>
                      </a:lnTo>
                      <a:lnTo>
                        <a:pt x="2312" y="283"/>
                      </a:lnTo>
                      <a:lnTo>
                        <a:pt x="2335" y="339"/>
                      </a:lnTo>
                      <a:lnTo>
                        <a:pt x="2355" y="401"/>
                      </a:lnTo>
                      <a:lnTo>
                        <a:pt x="2364" y="466"/>
                      </a:lnTo>
                      <a:lnTo>
                        <a:pt x="2368" y="538"/>
                      </a:lnTo>
                      <a:lnTo>
                        <a:pt x="2368" y="2138"/>
                      </a:lnTo>
                      <a:lnTo>
                        <a:pt x="2364" y="2190"/>
                      </a:lnTo>
                      <a:lnTo>
                        <a:pt x="2351" y="2238"/>
                      </a:lnTo>
                      <a:lnTo>
                        <a:pt x="2331" y="2279"/>
                      </a:lnTo>
                      <a:lnTo>
                        <a:pt x="2302" y="2314"/>
                      </a:lnTo>
                      <a:lnTo>
                        <a:pt x="2266" y="2343"/>
                      </a:lnTo>
                      <a:lnTo>
                        <a:pt x="2225" y="2362"/>
                      </a:lnTo>
                      <a:lnTo>
                        <a:pt x="2184" y="2374"/>
                      </a:lnTo>
                      <a:lnTo>
                        <a:pt x="2146" y="2374"/>
                      </a:lnTo>
                      <a:lnTo>
                        <a:pt x="2105" y="2362"/>
                      </a:lnTo>
                      <a:lnTo>
                        <a:pt x="2066" y="2343"/>
                      </a:lnTo>
                      <a:lnTo>
                        <a:pt x="2033" y="2314"/>
                      </a:lnTo>
                      <a:lnTo>
                        <a:pt x="2006" y="2279"/>
                      </a:lnTo>
                      <a:lnTo>
                        <a:pt x="1987" y="2238"/>
                      </a:lnTo>
                      <a:lnTo>
                        <a:pt x="1975" y="2190"/>
                      </a:lnTo>
                      <a:lnTo>
                        <a:pt x="1972" y="2138"/>
                      </a:lnTo>
                      <a:lnTo>
                        <a:pt x="1972" y="652"/>
                      </a:lnTo>
                      <a:lnTo>
                        <a:pt x="1844" y="652"/>
                      </a:lnTo>
                      <a:lnTo>
                        <a:pt x="1844" y="4775"/>
                      </a:lnTo>
                      <a:lnTo>
                        <a:pt x="1840" y="4831"/>
                      </a:lnTo>
                      <a:lnTo>
                        <a:pt x="1830" y="4881"/>
                      </a:lnTo>
                      <a:lnTo>
                        <a:pt x="1815" y="4924"/>
                      </a:lnTo>
                      <a:lnTo>
                        <a:pt x="1792" y="4960"/>
                      </a:lnTo>
                      <a:lnTo>
                        <a:pt x="1763" y="4989"/>
                      </a:lnTo>
                      <a:lnTo>
                        <a:pt x="1726" y="5013"/>
                      </a:lnTo>
                      <a:lnTo>
                        <a:pt x="1685" y="5030"/>
                      </a:lnTo>
                      <a:lnTo>
                        <a:pt x="1635" y="5040"/>
                      </a:lnTo>
                      <a:lnTo>
                        <a:pt x="1581" y="5044"/>
                      </a:lnTo>
                      <a:lnTo>
                        <a:pt x="1527" y="5040"/>
                      </a:lnTo>
                      <a:lnTo>
                        <a:pt x="1476" y="5030"/>
                      </a:lnTo>
                      <a:lnTo>
                        <a:pt x="1436" y="5013"/>
                      </a:lnTo>
                      <a:lnTo>
                        <a:pt x="1399" y="4989"/>
                      </a:lnTo>
                      <a:lnTo>
                        <a:pt x="1370" y="4960"/>
                      </a:lnTo>
                      <a:lnTo>
                        <a:pt x="1347" y="4924"/>
                      </a:lnTo>
                      <a:lnTo>
                        <a:pt x="1331" y="4881"/>
                      </a:lnTo>
                      <a:lnTo>
                        <a:pt x="1321" y="4831"/>
                      </a:lnTo>
                      <a:lnTo>
                        <a:pt x="1318" y="4775"/>
                      </a:lnTo>
                      <a:lnTo>
                        <a:pt x="1318" y="2355"/>
                      </a:lnTo>
                      <a:lnTo>
                        <a:pt x="1049" y="2355"/>
                      </a:lnTo>
                      <a:lnTo>
                        <a:pt x="1049" y="4775"/>
                      </a:lnTo>
                      <a:lnTo>
                        <a:pt x="1047" y="4831"/>
                      </a:lnTo>
                      <a:lnTo>
                        <a:pt x="1037" y="4881"/>
                      </a:lnTo>
                      <a:lnTo>
                        <a:pt x="1020" y="4924"/>
                      </a:lnTo>
                      <a:lnTo>
                        <a:pt x="998" y="4960"/>
                      </a:lnTo>
                      <a:lnTo>
                        <a:pt x="969" y="4989"/>
                      </a:lnTo>
                      <a:lnTo>
                        <a:pt x="933" y="5013"/>
                      </a:lnTo>
                      <a:lnTo>
                        <a:pt x="890" y="5030"/>
                      </a:lnTo>
                      <a:lnTo>
                        <a:pt x="842" y="5040"/>
                      </a:lnTo>
                      <a:lnTo>
                        <a:pt x="787" y="5044"/>
                      </a:lnTo>
                      <a:lnTo>
                        <a:pt x="731" y="5040"/>
                      </a:lnTo>
                      <a:lnTo>
                        <a:pt x="683" y="5030"/>
                      </a:lnTo>
                      <a:lnTo>
                        <a:pt x="640" y="5013"/>
                      </a:lnTo>
                      <a:lnTo>
                        <a:pt x="606" y="4989"/>
                      </a:lnTo>
                      <a:lnTo>
                        <a:pt x="577" y="4960"/>
                      </a:lnTo>
                      <a:lnTo>
                        <a:pt x="553" y="4924"/>
                      </a:lnTo>
                      <a:lnTo>
                        <a:pt x="538" y="4881"/>
                      </a:lnTo>
                      <a:lnTo>
                        <a:pt x="528" y="4831"/>
                      </a:lnTo>
                      <a:lnTo>
                        <a:pt x="524" y="4775"/>
                      </a:lnTo>
                      <a:lnTo>
                        <a:pt x="524" y="652"/>
                      </a:lnTo>
                      <a:lnTo>
                        <a:pt x="397" y="652"/>
                      </a:lnTo>
                      <a:lnTo>
                        <a:pt x="397" y="2227"/>
                      </a:lnTo>
                      <a:lnTo>
                        <a:pt x="393" y="2271"/>
                      </a:lnTo>
                      <a:lnTo>
                        <a:pt x="381" y="2308"/>
                      </a:lnTo>
                      <a:lnTo>
                        <a:pt x="362" y="2343"/>
                      </a:lnTo>
                      <a:lnTo>
                        <a:pt x="335" y="2370"/>
                      </a:lnTo>
                      <a:lnTo>
                        <a:pt x="300" y="2393"/>
                      </a:lnTo>
                      <a:lnTo>
                        <a:pt x="252" y="2413"/>
                      </a:lnTo>
                      <a:lnTo>
                        <a:pt x="203" y="2418"/>
                      </a:lnTo>
                      <a:lnTo>
                        <a:pt x="153" y="2413"/>
                      </a:lnTo>
                      <a:lnTo>
                        <a:pt x="103" y="2393"/>
                      </a:lnTo>
                      <a:lnTo>
                        <a:pt x="66" y="2370"/>
                      </a:lnTo>
                      <a:lnTo>
                        <a:pt x="37" y="2343"/>
                      </a:lnTo>
                      <a:lnTo>
                        <a:pt x="15" y="2308"/>
                      </a:lnTo>
                      <a:lnTo>
                        <a:pt x="4" y="2271"/>
                      </a:lnTo>
                      <a:lnTo>
                        <a:pt x="0" y="2227"/>
                      </a:lnTo>
                      <a:lnTo>
                        <a:pt x="0" y="524"/>
                      </a:lnTo>
                      <a:lnTo>
                        <a:pt x="4" y="451"/>
                      </a:lnTo>
                      <a:lnTo>
                        <a:pt x="15" y="383"/>
                      </a:lnTo>
                      <a:lnTo>
                        <a:pt x="33" y="319"/>
                      </a:lnTo>
                      <a:lnTo>
                        <a:pt x="60" y="263"/>
                      </a:lnTo>
                      <a:lnTo>
                        <a:pt x="95" y="213"/>
                      </a:lnTo>
                      <a:lnTo>
                        <a:pt x="135" y="167"/>
                      </a:lnTo>
                      <a:lnTo>
                        <a:pt x="186" y="128"/>
                      </a:lnTo>
                      <a:lnTo>
                        <a:pt x="250" y="89"/>
                      </a:lnTo>
                      <a:lnTo>
                        <a:pt x="321" y="56"/>
                      </a:lnTo>
                      <a:lnTo>
                        <a:pt x="399" y="31"/>
                      </a:lnTo>
                      <a:lnTo>
                        <a:pt x="482" y="14"/>
                      </a:lnTo>
                      <a:lnTo>
                        <a:pt x="571" y="4"/>
                      </a:lnTo>
                      <a:lnTo>
                        <a:pt x="66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3" name="Freeform 16"/>
                <p:cNvSpPr>
                  <a:spLocks/>
                </p:cNvSpPr>
                <p:nvPr/>
              </p:nvSpPr>
              <p:spPr bwMode="auto">
                <a:xfrm>
                  <a:off x="5897737" y="1058515"/>
                  <a:ext cx="863600" cy="863600"/>
                </a:xfrm>
                <a:custGeom>
                  <a:avLst/>
                  <a:gdLst>
                    <a:gd name="T0" fmla="*/ 544 w 1087"/>
                    <a:gd name="T1" fmla="*/ 0 h 1089"/>
                    <a:gd name="T2" fmla="*/ 617 w 1087"/>
                    <a:gd name="T3" fmla="*/ 6 h 1089"/>
                    <a:gd name="T4" fmla="*/ 687 w 1087"/>
                    <a:gd name="T5" fmla="*/ 17 h 1089"/>
                    <a:gd name="T6" fmla="*/ 752 w 1087"/>
                    <a:gd name="T7" fmla="*/ 40 h 1089"/>
                    <a:gd name="T8" fmla="*/ 814 w 1087"/>
                    <a:gd name="T9" fmla="*/ 71 h 1089"/>
                    <a:gd name="T10" fmla="*/ 872 w 1087"/>
                    <a:gd name="T11" fmla="*/ 112 h 1089"/>
                    <a:gd name="T12" fmla="*/ 929 w 1087"/>
                    <a:gd name="T13" fmla="*/ 160 h 1089"/>
                    <a:gd name="T14" fmla="*/ 977 w 1087"/>
                    <a:gd name="T15" fmla="*/ 215 h 1089"/>
                    <a:gd name="T16" fmla="*/ 1018 w 1087"/>
                    <a:gd name="T17" fmla="*/ 273 h 1089"/>
                    <a:gd name="T18" fmla="*/ 1048 w 1087"/>
                    <a:gd name="T19" fmla="*/ 334 h 1089"/>
                    <a:gd name="T20" fmla="*/ 1070 w 1087"/>
                    <a:gd name="T21" fmla="*/ 400 h 1089"/>
                    <a:gd name="T22" fmla="*/ 1083 w 1087"/>
                    <a:gd name="T23" fmla="*/ 468 h 1089"/>
                    <a:gd name="T24" fmla="*/ 1087 w 1087"/>
                    <a:gd name="T25" fmla="*/ 538 h 1089"/>
                    <a:gd name="T26" fmla="*/ 1083 w 1087"/>
                    <a:gd name="T27" fmla="*/ 613 h 1089"/>
                    <a:gd name="T28" fmla="*/ 1070 w 1087"/>
                    <a:gd name="T29" fmla="*/ 685 h 1089"/>
                    <a:gd name="T30" fmla="*/ 1048 w 1087"/>
                    <a:gd name="T31" fmla="*/ 750 h 1089"/>
                    <a:gd name="T32" fmla="*/ 1018 w 1087"/>
                    <a:gd name="T33" fmla="*/ 814 h 1089"/>
                    <a:gd name="T34" fmla="*/ 977 w 1087"/>
                    <a:gd name="T35" fmla="*/ 872 h 1089"/>
                    <a:gd name="T36" fmla="*/ 929 w 1087"/>
                    <a:gd name="T37" fmla="*/ 928 h 1089"/>
                    <a:gd name="T38" fmla="*/ 872 w 1087"/>
                    <a:gd name="T39" fmla="*/ 977 h 1089"/>
                    <a:gd name="T40" fmla="*/ 814 w 1087"/>
                    <a:gd name="T41" fmla="*/ 1017 h 1089"/>
                    <a:gd name="T42" fmla="*/ 752 w 1087"/>
                    <a:gd name="T43" fmla="*/ 1048 h 1089"/>
                    <a:gd name="T44" fmla="*/ 687 w 1087"/>
                    <a:gd name="T45" fmla="*/ 1072 h 1089"/>
                    <a:gd name="T46" fmla="*/ 617 w 1087"/>
                    <a:gd name="T47" fmla="*/ 1083 h 1089"/>
                    <a:gd name="T48" fmla="*/ 544 w 1087"/>
                    <a:gd name="T49" fmla="*/ 1089 h 1089"/>
                    <a:gd name="T50" fmla="*/ 472 w 1087"/>
                    <a:gd name="T51" fmla="*/ 1083 h 1089"/>
                    <a:gd name="T52" fmla="*/ 402 w 1087"/>
                    <a:gd name="T53" fmla="*/ 1072 h 1089"/>
                    <a:gd name="T54" fmla="*/ 337 w 1087"/>
                    <a:gd name="T55" fmla="*/ 1048 h 1089"/>
                    <a:gd name="T56" fmla="*/ 275 w 1087"/>
                    <a:gd name="T57" fmla="*/ 1017 h 1089"/>
                    <a:gd name="T58" fmla="*/ 215 w 1087"/>
                    <a:gd name="T59" fmla="*/ 977 h 1089"/>
                    <a:gd name="T60" fmla="*/ 160 w 1087"/>
                    <a:gd name="T61" fmla="*/ 928 h 1089"/>
                    <a:gd name="T62" fmla="*/ 110 w 1087"/>
                    <a:gd name="T63" fmla="*/ 874 h 1089"/>
                    <a:gd name="T64" fmla="*/ 71 w 1087"/>
                    <a:gd name="T65" fmla="*/ 814 h 1089"/>
                    <a:gd name="T66" fmla="*/ 40 w 1087"/>
                    <a:gd name="T67" fmla="*/ 752 h 1089"/>
                    <a:gd name="T68" fmla="*/ 17 w 1087"/>
                    <a:gd name="T69" fmla="*/ 687 h 1089"/>
                    <a:gd name="T70" fmla="*/ 4 w 1087"/>
                    <a:gd name="T71" fmla="*/ 617 h 1089"/>
                    <a:gd name="T72" fmla="*/ 0 w 1087"/>
                    <a:gd name="T73" fmla="*/ 545 h 1089"/>
                    <a:gd name="T74" fmla="*/ 4 w 1087"/>
                    <a:gd name="T75" fmla="*/ 472 h 1089"/>
                    <a:gd name="T76" fmla="*/ 17 w 1087"/>
                    <a:gd name="T77" fmla="*/ 402 h 1089"/>
                    <a:gd name="T78" fmla="*/ 40 w 1087"/>
                    <a:gd name="T79" fmla="*/ 336 h 1089"/>
                    <a:gd name="T80" fmla="*/ 71 w 1087"/>
                    <a:gd name="T81" fmla="*/ 275 h 1089"/>
                    <a:gd name="T82" fmla="*/ 110 w 1087"/>
                    <a:gd name="T83" fmla="*/ 216 h 1089"/>
                    <a:gd name="T84" fmla="*/ 160 w 1087"/>
                    <a:gd name="T85" fmla="*/ 160 h 1089"/>
                    <a:gd name="T86" fmla="*/ 215 w 1087"/>
                    <a:gd name="T87" fmla="*/ 112 h 1089"/>
                    <a:gd name="T88" fmla="*/ 275 w 1087"/>
                    <a:gd name="T89" fmla="*/ 71 h 1089"/>
                    <a:gd name="T90" fmla="*/ 337 w 1087"/>
                    <a:gd name="T91" fmla="*/ 40 h 1089"/>
                    <a:gd name="T92" fmla="*/ 402 w 1087"/>
                    <a:gd name="T93" fmla="*/ 17 h 1089"/>
                    <a:gd name="T94" fmla="*/ 472 w 1087"/>
                    <a:gd name="T95" fmla="*/ 6 h 1089"/>
                    <a:gd name="T96" fmla="*/ 544 w 1087"/>
                    <a:gd name="T97" fmla="*/ 0 h 10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087" h="1089">
                      <a:moveTo>
                        <a:pt x="544" y="0"/>
                      </a:moveTo>
                      <a:lnTo>
                        <a:pt x="617" y="6"/>
                      </a:lnTo>
                      <a:lnTo>
                        <a:pt x="687" y="17"/>
                      </a:lnTo>
                      <a:lnTo>
                        <a:pt x="752" y="40"/>
                      </a:lnTo>
                      <a:lnTo>
                        <a:pt x="814" y="71"/>
                      </a:lnTo>
                      <a:lnTo>
                        <a:pt x="872" y="112"/>
                      </a:lnTo>
                      <a:lnTo>
                        <a:pt x="929" y="160"/>
                      </a:lnTo>
                      <a:lnTo>
                        <a:pt x="977" y="215"/>
                      </a:lnTo>
                      <a:lnTo>
                        <a:pt x="1018" y="273"/>
                      </a:lnTo>
                      <a:lnTo>
                        <a:pt x="1048" y="334"/>
                      </a:lnTo>
                      <a:lnTo>
                        <a:pt x="1070" y="400"/>
                      </a:lnTo>
                      <a:lnTo>
                        <a:pt x="1083" y="468"/>
                      </a:lnTo>
                      <a:lnTo>
                        <a:pt x="1087" y="538"/>
                      </a:lnTo>
                      <a:lnTo>
                        <a:pt x="1083" y="613"/>
                      </a:lnTo>
                      <a:lnTo>
                        <a:pt x="1070" y="685"/>
                      </a:lnTo>
                      <a:lnTo>
                        <a:pt x="1048" y="750"/>
                      </a:lnTo>
                      <a:lnTo>
                        <a:pt x="1018" y="814"/>
                      </a:lnTo>
                      <a:lnTo>
                        <a:pt x="977" y="872"/>
                      </a:lnTo>
                      <a:lnTo>
                        <a:pt x="929" y="928"/>
                      </a:lnTo>
                      <a:lnTo>
                        <a:pt x="872" y="977"/>
                      </a:lnTo>
                      <a:lnTo>
                        <a:pt x="814" y="1017"/>
                      </a:lnTo>
                      <a:lnTo>
                        <a:pt x="752" y="1048"/>
                      </a:lnTo>
                      <a:lnTo>
                        <a:pt x="687" y="1072"/>
                      </a:lnTo>
                      <a:lnTo>
                        <a:pt x="617" y="1083"/>
                      </a:lnTo>
                      <a:lnTo>
                        <a:pt x="544" y="1089"/>
                      </a:lnTo>
                      <a:lnTo>
                        <a:pt x="472" y="1083"/>
                      </a:lnTo>
                      <a:lnTo>
                        <a:pt x="402" y="1072"/>
                      </a:lnTo>
                      <a:lnTo>
                        <a:pt x="337" y="1048"/>
                      </a:lnTo>
                      <a:lnTo>
                        <a:pt x="275" y="1017"/>
                      </a:lnTo>
                      <a:lnTo>
                        <a:pt x="215" y="977"/>
                      </a:lnTo>
                      <a:lnTo>
                        <a:pt x="160" y="928"/>
                      </a:lnTo>
                      <a:lnTo>
                        <a:pt x="110" y="874"/>
                      </a:lnTo>
                      <a:lnTo>
                        <a:pt x="71" y="814"/>
                      </a:lnTo>
                      <a:lnTo>
                        <a:pt x="40" y="752"/>
                      </a:lnTo>
                      <a:lnTo>
                        <a:pt x="17" y="687"/>
                      </a:lnTo>
                      <a:lnTo>
                        <a:pt x="4" y="617"/>
                      </a:lnTo>
                      <a:lnTo>
                        <a:pt x="0" y="545"/>
                      </a:lnTo>
                      <a:lnTo>
                        <a:pt x="4" y="472"/>
                      </a:lnTo>
                      <a:lnTo>
                        <a:pt x="17" y="402"/>
                      </a:lnTo>
                      <a:lnTo>
                        <a:pt x="40" y="336"/>
                      </a:lnTo>
                      <a:lnTo>
                        <a:pt x="71" y="275"/>
                      </a:lnTo>
                      <a:lnTo>
                        <a:pt x="110" y="216"/>
                      </a:lnTo>
                      <a:lnTo>
                        <a:pt x="160" y="160"/>
                      </a:lnTo>
                      <a:lnTo>
                        <a:pt x="215" y="112"/>
                      </a:lnTo>
                      <a:lnTo>
                        <a:pt x="275" y="71"/>
                      </a:lnTo>
                      <a:lnTo>
                        <a:pt x="337" y="40"/>
                      </a:lnTo>
                      <a:lnTo>
                        <a:pt x="402" y="17"/>
                      </a:lnTo>
                      <a:lnTo>
                        <a:pt x="472" y="6"/>
                      </a:lnTo>
                      <a:lnTo>
                        <a:pt x="54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8857328" y="2664668"/>
                <a:ext cx="293250" cy="787862"/>
                <a:chOff x="5400849" y="1058515"/>
                <a:chExt cx="1879600" cy="5049838"/>
              </a:xfrm>
              <a:solidFill>
                <a:srgbClr val="ABABAB"/>
              </a:solidFill>
            </p:grpSpPr>
            <p:sp>
              <p:nvSpPr>
                <p:cNvPr id="50" name="Freeform 14"/>
                <p:cNvSpPr>
                  <a:spLocks/>
                </p:cNvSpPr>
                <p:nvPr/>
              </p:nvSpPr>
              <p:spPr bwMode="auto">
                <a:xfrm>
                  <a:off x="5400849" y="2106265"/>
                  <a:ext cx="1879600" cy="4002088"/>
                </a:xfrm>
                <a:custGeom>
                  <a:avLst/>
                  <a:gdLst>
                    <a:gd name="T0" fmla="*/ 1714 w 2368"/>
                    <a:gd name="T1" fmla="*/ 0 h 5044"/>
                    <a:gd name="T2" fmla="*/ 1906 w 2368"/>
                    <a:gd name="T3" fmla="*/ 16 h 5044"/>
                    <a:gd name="T4" fmla="*/ 2064 w 2368"/>
                    <a:gd name="T5" fmla="*/ 62 h 5044"/>
                    <a:gd name="T6" fmla="*/ 2196 w 2368"/>
                    <a:gd name="T7" fmla="*/ 141 h 5044"/>
                    <a:gd name="T8" fmla="*/ 2279 w 2368"/>
                    <a:gd name="T9" fmla="*/ 230 h 5044"/>
                    <a:gd name="T10" fmla="*/ 2335 w 2368"/>
                    <a:gd name="T11" fmla="*/ 339 h 5044"/>
                    <a:gd name="T12" fmla="*/ 2364 w 2368"/>
                    <a:gd name="T13" fmla="*/ 466 h 5044"/>
                    <a:gd name="T14" fmla="*/ 2368 w 2368"/>
                    <a:gd name="T15" fmla="*/ 2138 h 5044"/>
                    <a:gd name="T16" fmla="*/ 2351 w 2368"/>
                    <a:gd name="T17" fmla="*/ 2238 h 5044"/>
                    <a:gd name="T18" fmla="*/ 2302 w 2368"/>
                    <a:gd name="T19" fmla="*/ 2314 h 5044"/>
                    <a:gd name="T20" fmla="*/ 2225 w 2368"/>
                    <a:gd name="T21" fmla="*/ 2362 h 5044"/>
                    <a:gd name="T22" fmla="*/ 2146 w 2368"/>
                    <a:gd name="T23" fmla="*/ 2374 h 5044"/>
                    <a:gd name="T24" fmla="*/ 2066 w 2368"/>
                    <a:gd name="T25" fmla="*/ 2343 h 5044"/>
                    <a:gd name="T26" fmla="*/ 2006 w 2368"/>
                    <a:gd name="T27" fmla="*/ 2279 h 5044"/>
                    <a:gd name="T28" fmla="*/ 1975 w 2368"/>
                    <a:gd name="T29" fmla="*/ 2190 h 5044"/>
                    <a:gd name="T30" fmla="*/ 1972 w 2368"/>
                    <a:gd name="T31" fmla="*/ 652 h 5044"/>
                    <a:gd name="T32" fmla="*/ 1844 w 2368"/>
                    <a:gd name="T33" fmla="*/ 4775 h 5044"/>
                    <a:gd name="T34" fmla="*/ 1830 w 2368"/>
                    <a:gd name="T35" fmla="*/ 4881 h 5044"/>
                    <a:gd name="T36" fmla="*/ 1792 w 2368"/>
                    <a:gd name="T37" fmla="*/ 4960 h 5044"/>
                    <a:gd name="T38" fmla="*/ 1726 w 2368"/>
                    <a:gd name="T39" fmla="*/ 5013 h 5044"/>
                    <a:gd name="T40" fmla="*/ 1635 w 2368"/>
                    <a:gd name="T41" fmla="*/ 5040 h 5044"/>
                    <a:gd name="T42" fmla="*/ 1527 w 2368"/>
                    <a:gd name="T43" fmla="*/ 5040 h 5044"/>
                    <a:gd name="T44" fmla="*/ 1436 w 2368"/>
                    <a:gd name="T45" fmla="*/ 5013 h 5044"/>
                    <a:gd name="T46" fmla="*/ 1370 w 2368"/>
                    <a:gd name="T47" fmla="*/ 4960 h 5044"/>
                    <a:gd name="T48" fmla="*/ 1331 w 2368"/>
                    <a:gd name="T49" fmla="*/ 4881 h 5044"/>
                    <a:gd name="T50" fmla="*/ 1318 w 2368"/>
                    <a:gd name="T51" fmla="*/ 4775 h 5044"/>
                    <a:gd name="T52" fmla="*/ 1049 w 2368"/>
                    <a:gd name="T53" fmla="*/ 2355 h 5044"/>
                    <a:gd name="T54" fmla="*/ 1047 w 2368"/>
                    <a:gd name="T55" fmla="*/ 4831 h 5044"/>
                    <a:gd name="T56" fmla="*/ 1020 w 2368"/>
                    <a:gd name="T57" fmla="*/ 4924 h 5044"/>
                    <a:gd name="T58" fmla="*/ 969 w 2368"/>
                    <a:gd name="T59" fmla="*/ 4989 h 5044"/>
                    <a:gd name="T60" fmla="*/ 890 w 2368"/>
                    <a:gd name="T61" fmla="*/ 5030 h 5044"/>
                    <a:gd name="T62" fmla="*/ 787 w 2368"/>
                    <a:gd name="T63" fmla="*/ 5044 h 5044"/>
                    <a:gd name="T64" fmla="*/ 683 w 2368"/>
                    <a:gd name="T65" fmla="*/ 5030 h 5044"/>
                    <a:gd name="T66" fmla="*/ 606 w 2368"/>
                    <a:gd name="T67" fmla="*/ 4989 h 5044"/>
                    <a:gd name="T68" fmla="*/ 553 w 2368"/>
                    <a:gd name="T69" fmla="*/ 4924 h 5044"/>
                    <a:gd name="T70" fmla="*/ 528 w 2368"/>
                    <a:gd name="T71" fmla="*/ 4831 h 5044"/>
                    <a:gd name="T72" fmla="*/ 524 w 2368"/>
                    <a:gd name="T73" fmla="*/ 652 h 5044"/>
                    <a:gd name="T74" fmla="*/ 397 w 2368"/>
                    <a:gd name="T75" fmla="*/ 2227 h 5044"/>
                    <a:gd name="T76" fmla="*/ 381 w 2368"/>
                    <a:gd name="T77" fmla="*/ 2308 h 5044"/>
                    <a:gd name="T78" fmla="*/ 335 w 2368"/>
                    <a:gd name="T79" fmla="*/ 2370 h 5044"/>
                    <a:gd name="T80" fmla="*/ 252 w 2368"/>
                    <a:gd name="T81" fmla="*/ 2413 h 5044"/>
                    <a:gd name="T82" fmla="*/ 153 w 2368"/>
                    <a:gd name="T83" fmla="*/ 2413 h 5044"/>
                    <a:gd name="T84" fmla="*/ 66 w 2368"/>
                    <a:gd name="T85" fmla="*/ 2370 h 5044"/>
                    <a:gd name="T86" fmla="*/ 15 w 2368"/>
                    <a:gd name="T87" fmla="*/ 2308 h 5044"/>
                    <a:gd name="T88" fmla="*/ 0 w 2368"/>
                    <a:gd name="T89" fmla="*/ 2227 h 5044"/>
                    <a:gd name="T90" fmla="*/ 4 w 2368"/>
                    <a:gd name="T91" fmla="*/ 451 h 5044"/>
                    <a:gd name="T92" fmla="*/ 33 w 2368"/>
                    <a:gd name="T93" fmla="*/ 319 h 5044"/>
                    <a:gd name="T94" fmla="*/ 95 w 2368"/>
                    <a:gd name="T95" fmla="*/ 213 h 5044"/>
                    <a:gd name="T96" fmla="*/ 186 w 2368"/>
                    <a:gd name="T97" fmla="*/ 128 h 5044"/>
                    <a:gd name="T98" fmla="*/ 321 w 2368"/>
                    <a:gd name="T99" fmla="*/ 56 h 5044"/>
                    <a:gd name="T100" fmla="*/ 482 w 2368"/>
                    <a:gd name="T101" fmla="*/ 14 h 5044"/>
                    <a:gd name="T102" fmla="*/ 666 w 2368"/>
                    <a:gd name="T103" fmla="*/ 0 h 5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68" h="5044">
                      <a:moveTo>
                        <a:pt x="666" y="0"/>
                      </a:moveTo>
                      <a:lnTo>
                        <a:pt x="1714" y="0"/>
                      </a:lnTo>
                      <a:lnTo>
                        <a:pt x="1813" y="4"/>
                      </a:lnTo>
                      <a:lnTo>
                        <a:pt x="1906" y="16"/>
                      </a:lnTo>
                      <a:lnTo>
                        <a:pt x="1989" y="35"/>
                      </a:lnTo>
                      <a:lnTo>
                        <a:pt x="2064" y="62"/>
                      </a:lnTo>
                      <a:lnTo>
                        <a:pt x="2134" y="97"/>
                      </a:lnTo>
                      <a:lnTo>
                        <a:pt x="2196" y="141"/>
                      </a:lnTo>
                      <a:lnTo>
                        <a:pt x="2240" y="184"/>
                      </a:lnTo>
                      <a:lnTo>
                        <a:pt x="2279" y="230"/>
                      </a:lnTo>
                      <a:lnTo>
                        <a:pt x="2312" y="283"/>
                      </a:lnTo>
                      <a:lnTo>
                        <a:pt x="2335" y="339"/>
                      </a:lnTo>
                      <a:lnTo>
                        <a:pt x="2355" y="401"/>
                      </a:lnTo>
                      <a:lnTo>
                        <a:pt x="2364" y="466"/>
                      </a:lnTo>
                      <a:lnTo>
                        <a:pt x="2368" y="538"/>
                      </a:lnTo>
                      <a:lnTo>
                        <a:pt x="2368" y="2138"/>
                      </a:lnTo>
                      <a:lnTo>
                        <a:pt x="2364" y="2190"/>
                      </a:lnTo>
                      <a:lnTo>
                        <a:pt x="2351" y="2238"/>
                      </a:lnTo>
                      <a:lnTo>
                        <a:pt x="2331" y="2279"/>
                      </a:lnTo>
                      <a:lnTo>
                        <a:pt x="2302" y="2314"/>
                      </a:lnTo>
                      <a:lnTo>
                        <a:pt x="2266" y="2343"/>
                      </a:lnTo>
                      <a:lnTo>
                        <a:pt x="2225" y="2362"/>
                      </a:lnTo>
                      <a:lnTo>
                        <a:pt x="2184" y="2374"/>
                      </a:lnTo>
                      <a:lnTo>
                        <a:pt x="2146" y="2374"/>
                      </a:lnTo>
                      <a:lnTo>
                        <a:pt x="2105" y="2362"/>
                      </a:lnTo>
                      <a:lnTo>
                        <a:pt x="2066" y="2343"/>
                      </a:lnTo>
                      <a:lnTo>
                        <a:pt x="2033" y="2314"/>
                      </a:lnTo>
                      <a:lnTo>
                        <a:pt x="2006" y="2279"/>
                      </a:lnTo>
                      <a:lnTo>
                        <a:pt x="1987" y="2238"/>
                      </a:lnTo>
                      <a:lnTo>
                        <a:pt x="1975" y="2190"/>
                      </a:lnTo>
                      <a:lnTo>
                        <a:pt x="1972" y="2138"/>
                      </a:lnTo>
                      <a:lnTo>
                        <a:pt x="1972" y="652"/>
                      </a:lnTo>
                      <a:lnTo>
                        <a:pt x="1844" y="652"/>
                      </a:lnTo>
                      <a:lnTo>
                        <a:pt x="1844" y="4775"/>
                      </a:lnTo>
                      <a:lnTo>
                        <a:pt x="1840" y="4831"/>
                      </a:lnTo>
                      <a:lnTo>
                        <a:pt x="1830" y="4881"/>
                      </a:lnTo>
                      <a:lnTo>
                        <a:pt x="1815" y="4924"/>
                      </a:lnTo>
                      <a:lnTo>
                        <a:pt x="1792" y="4960"/>
                      </a:lnTo>
                      <a:lnTo>
                        <a:pt x="1763" y="4989"/>
                      </a:lnTo>
                      <a:lnTo>
                        <a:pt x="1726" y="5013"/>
                      </a:lnTo>
                      <a:lnTo>
                        <a:pt x="1685" y="5030"/>
                      </a:lnTo>
                      <a:lnTo>
                        <a:pt x="1635" y="5040"/>
                      </a:lnTo>
                      <a:lnTo>
                        <a:pt x="1581" y="5044"/>
                      </a:lnTo>
                      <a:lnTo>
                        <a:pt x="1527" y="5040"/>
                      </a:lnTo>
                      <a:lnTo>
                        <a:pt x="1476" y="5030"/>
                      </a:lnTo>
                      <a:lnTo>
                        <a:pt x="1436" y="5013"/>
                      </a:lnTo>
                      <a:lnTo>
                        <a:pt x="1399" y="4989"/>
                      </a:lnTo>
                      <a:lnTo>
                        <a:pt x="1370" y="4960"/>
                      </a:lnTo>
                      <a:lnTo>
                        <a:pt x="1347" y="4924"/>
                      </a:lnTo>
                      <a:lnTo>
                        <a:pt x="1331" y="4881"/>
                      </a:lnTo>
                      <a:lnTo>
                        <a:pt x="1321" y="4831"/>
                      </a:lnTo>
                      <a:lnTo>
                        <a:pt x="1318" y="4775"/>
                      </a:lnTo>
                      <a:lnTo>
                        <a:pt x="1318" y="2355"/>
                      </a:lnTo>
                      <a:lnTo>
                        <a:pt x="1049" y="2355"/>
                      </a:lnTo>
                      <a:lnTo>
                        <a:pt x="1049" y="4775"/>
                      </a:lnTo>
                      <a:lnTo>
                        <a:pt x="1047" y="4831"/>
                      </a:lnTo>
                      <a:lnTo>
                        <a:pt x="1037" y="4881"/>
                      </a:lnTo>
                      <a:lnTo>
                        <a:pt x="1020" y="4924"/>
                      </a:lnTo>
                      <a:lnTo>
                        <a:pt x="998" y="4960"/>
                      </a:lnTo>
                      <a:lnTo>
                        <a:pt x="969" y="4989"/>
                      </a:lnTo>
                      <a:lnTo>
                        <a:pt x="933" y="5013"/>
                      </a:lnTo>
                      <a:lnTo>
                        <a:pt x="890" y="5030"/>
                      </a:lnTo>
                      <a:lnTo>
                        <a:pt x="842" y="5040"/>
                      </a:lnTo>
                      <a:lnTo>
                        <a:pt x="787" y="5044"/>
                      </a:lnTo>
                      <a:lnTo>
                        <a:pt x="731" y="5040"/>
                      </a:lnTo>
                      <a:lnTo>
                        <a:pt x="683" y="5030"/>
                      </a:lnTo>
                      <a:lnTo>
                        <a:pt x="640" y="5013"/>
                      </a:lnTo>
                      <a:lnTo>
                        <a:pt x="606" y="4989"/>
                      </a:lnTo>
                      <a:lnTo>
                        <a:pt x="577" y="4960"/>
                      </a:lnTo>
                      <a:lnTo>
                        <a:pt x="553" y="4924"/>
                      </a:lnTo>
                      <a:lnTo>
                        <a:pt x="538" y="4881"/>
                      </a:lnTo>
                      <a:lnTo>
                        <a:pt x="528" y="4831"/>
                      </a:lnTo>
                      <a:lnTo>
                        <a:pt x="524" y="4775"/>
                      </a:lnTo>
                      <a:lnTo>
                        <a:pt x="524" y="652"/>
                      </a:lnTo>
                      <a:lnTo>
                        <a:pt x="397" y="652"/>
                      </a:lnTo>
                      <a:lnTo>
                        <a:pt x="397" y="2227"/>
                      </a:lnTo>
                      <a:lnTo>
                        <a:pt x="393" y="2271"/>
                      </a:lnTo>
                      <a:lnTo>
                        <a:pt x="381" y="2308"/>
                      </a:lnTo>
                      <a:lnTo>
                        <a:pt x="362" y="2343"/>
                      </a:lnTo>
                      <a:lnTo>
                        <a:pt x="335" y="2370"/>
                      </a:lnTo>
                      <a:lnTo>
                        <a:pt x="300" y="2393"/>
                      </a:lnTo>
                      <a:lnTo>
                        <a:pt x="252" y="2413"/>
                      </a:lnTo>
                      <a:lnTo>
                        <a:pt x="203" y="2418"/>
                      </a:lnTo>
                      <a:lnTo>
                        <a:pt x="153" y="2413"/>
                      </a:lnTo>
                      <a:lnTo>
                        <a:pt x="103" y="2393"/>
                      </a:lnTo>
                      <a:lnTo>
                        <a:pt x="66" y="2370"/>
                      </a:lnTo>
                      <a:lnTo>
                        <a:pt x="37" y="2343"/>
                      </a:lnTo>
                      <a:lnTo>
                        <a:pt x="15" y="2308"/>
                      </a:lnTo>
                      <a:lnTo>
                        <a:pt x="4" y="2271"/>
                      </a:lnTo>
                      <a:lnTo>
                        <a:pt x="0" y="2227"/>
                      </a:lnTo>
                      <a:lnTo>
                        <a:pt x="0" y="524"/>
                      </a:lnTo>
                      <a:lnTo>
                        <a:pt x="4" y="451"/>
                      </a:lnTo>
                      <a:lnTo>
                        <a:pt x="15" y="383"/>
                      </a:lnTo>
                      <a:lnTo>
                        <a:pt x="33" y="319"/>
                      </a:lnTo>
                      <a:lnTo>
                        <a:pt x="60" y="263"/>
                      </a:lnTo>
                      <a:lnTo>
                        <a:pt x="95" y="213"/>
                      </a:lnTo>
                      <a:lnTo>
                        <a:pt x="135" y="167"/>
                      </a:lnTo>
                      <a:lnTo>
                        <a:pt x="186" y="128"/>
                      </a:lnTo>
                      <a:lnTo>
                        <a:pt x="250" y="89"/>
                      </a:lnTo>
                      <a:lnTo>
                        <a:pt x="321" y="56"/>
                      </a:lnTo>
                      <a:lnTo>
                        <a:pt x="399" y="31"/>
                      </a:lnTo>
                      <a:lnTo>
                        <a:pt x="482" y="14"/>
                      </a:lnTo>
                      <a:lnTo>
                        <a:pt x="571" y="4"/>
                      </a:lnTo>
                      <a:lnTo>
                        <a:pt x="66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1" name="Freeform 16"/>
                <p:cNvSpPr>
                  <a:spLocks/>
                </p:cNvSpPr>
                <p:nvPr/>
              </p:nvSpPr>
              <p:spPr bwMode="auto">
                <a:xfrm>
                  <a:off x="5897737" y="1058515"/>
                  <a:ext cx="863600" cy="863600"/>
                </a:xfrm>
                <a:custGeom>
                  <a:avLst/>
                  <a:gdLst>
                    <a:gd name="T0" fmla="*/ 544 w 1087"/>
                    <a:gd name="T1" fmla="*/ 0 h 1089"/>
                    <a:gd name="T2" fmla="*/ 617 w 1087"/>
                    <a:gd name="T3" fmla="*/ 6 h 1089"/>
                    <a:gd name="T4" fmla="*/ 687 w 1087"/>
                    <a:gd name="T5" fmla="*/ 17 h 1089"/>
                    <a:gd name="T6" fmla="*/ 752 w 1087"/>
                    <a:gd name="T7" fmla="*/ 40 h 1089"/>
                    <a:gd name="T8" fmla="*/ 814 w 1087"/>
                    <a:gd name="T9" fmla="*/ 71 h 1089"/>
                    <a:gd name="T10" fmla="*/ 872 w 1087"/>
                    <a:gd name="T11" fmla="*/ 112 h 1089"/>
                    <a:gd name="T12" fmla="*/ 929 w 1087"/>
                    <a:gd name="T13" fmla="*/ 160 h 1089"/>
                    <a:gd name="T14" fmla="*/ 977 w 1087"/>
                    <a:gd name="T15" fmla="*/ 215 h 1089"/>
                    <a:gd name="T16" fmla="*/ 1018 w 1087"/>
                    <a:gd name="T17" fmla="*/ 273 h 1089"/>
                    <a:gd name="T18" fmla="*/ 1048 w 1087"/>
                    <a:gd name="T19" fmla="*/ 334 h 1089"/>
                    <a:gd name="T20" fmla="*/ 1070 w 1087"/>
                    <a:gd name="T21" fmla="*/ 400 h 1089"/>
                    <a:gd name="T22" fmla="*/ 1083 w 1087"/>
                    <a:gd name="T23" fmla="*/ 468 h 1089"/>
                    <a:gd name="T24" fmla="*/ 1087 w 1087"/>
                    <a:gd name="T25" fmla="*/ 538 h 1089"/>
                    <a:gd name="T26" fmla="*/ 1083 w 1087"/>
                    <a:gd name="T27" fmla="*/ 613 h 1089"/>
                    <a:gd name="T28" fmla="*/ 1070 w 1087"/>
                    <a:gd name="T29" fmla="*/ 685 h 1089"/>
                    <a:gd name="T30" fmla="*/ 1048 w 1087"/>
                    <a:gd name="T31" fmla="*/ 750 h 1089"/>
                    <a:gd name="T32" fmla="*/ 1018 w 1087"/>
                    <a:gd name="T33" fmla="*/ 814 h 1089"/>
                    <a:gd name="T34" fmla="*/ 977 w 1087"/>
                    <a:gd name="T35" fmla="*/ 872 h 1089"/>
                    <a:gd name="T36" fmla="*/ 929 w 1087"/>
                    <a:gd name="T37" fmla="*/ 928 h 1089"/>
                    <a:gd name="T38" fmla="*/ 872 w 1087"/>
                    <a:gd name="T39" fmla="*/ 977 h 1089"/>
                    <a:gd name="T40" fmla="*/ 814 w 1087"/>
                    <a:gd name="T41" fmla="*/ 1017 h 1089"/>
                    <a:gd name="T42" fmla="*/ 752 w 1087"/>
                    <a:gd name="T43" fmla="*/ 1048 h 1089"/>
                    <a:gd name="T44" fmla="*/ 687 w 1087"/>
                    <a:gd name="T45" fmla="*/ 1072 h 1089"/>
                    <a:gd name="T46" fmla="*/ 617 w 1087"/>
                    <a:gd name="T47" fmla="*/ 1083 h 1089"/>
                    <a:gd name="T48" fmla="*/ 544 w 1087"/>
                    <a:gd name="T49" fmla="*/ 1089 h 1089"/>
                    <a:gd name="T50" fmla="*/ 472 w 1087"/>
                    <a:gd name="T51" fmla="*/ 1083 h 1089"/>
                    <a:gd name="T52" fmla="*/ 402 w 1087"/>
                    <a:gd name="T53" fmla="*/ 1072 h 1089"/>
                    <a:gd name="T54" fmla="*/ 337 w 1087"/>
                    <a:gd name="T55" fmla="*/ 1048 h 1089"/>
                    <a:gd name="T56" fmla="*/ 275 w 1087"/>
                    <a:gd name="T57" fmla="*/ 1017 h 1089"/>
                    <a:gd name="T58" fmla="*/ 215 w 1087"/>
                    <a:gd name="T59" fmla="*/ 977 h 1089"/>
                    <a:gd name="T60" fmla="*/ 160 w 1087"/>
                    <a:gd name="T61" fmla="*/ 928 h 1089"/>
                    <a:gd name="T62" fmla="*/ 110 w 1087"/>
                    <a:gd name="T63" fmla="*/ 874 h 1089"/>
                    <a:gd name="T64" fmla="*/ 71 w 1087"/>
                    <a:gd name="T65" fmla="*/ 814 h 1089"/>
                    <a:gd name="T66" fmla="*/ 40 w 1087"/>
                    <a:gd name="T67" fmla="*/ 752 h 1089"/>
                    <a:gd name="T68" fmla="*/ 17 w 1087"/>
                    <a:gd name="T69" fmla="*/ 687 h 1089"/>
                    <a:gd name="T70" fmla="*/ 4 w 1087"/>
                    <a:gd name="T71" fmla="*/ 617 h 1089"/>
                    <a:gd name="T72" fmla="*/ 0 w 1087"/>
                    <a:gd name="T73" fmla="*/ 545 h 1089"/>
                    <a:gd name="T74" fmla="*/ 4 w 1087"/>
                    <a:gd name="T75" fmla="*/ 472 h 1089"/>
                    <a:gd name="T76" fmla="*/ 17 w 1087"/>
                    <a:gd name="T77" fmla="*/ 402 h 1089"/>
                    <a:gd name="T78" fmla="*/ 40 w 1087"/>
                    <a:gd name="T79" fmla="*/ 336 h 1089"/>
                    <a:gd name="T80" fmla="*/ 71 w 1087"/>
                    <a:gd name="T81" fmla="*/ 275 h 1089"/>
                    <a:gd name="T82" fmla="*/ 110 w 1087"/>
                    <a:gd name="T83" fmla="*/ 216 h 1089"/>
                    <a:gd name="T84" fmla="*/ 160 w 1087"/>
                    <a:gd name="T85" fmla="*/ 160 h 1089"/>
                    <a:gd name="T86" fmla="*/ 215 w 1087"/>
                    <a:gd name="T87" fmla="*/ 112 h 1089"/>
                    <a:gd name="T88" fmla="*/ 275 w 1087"/>
                    <a:gd name="T89" fmla="*/ 71 h 1089"/>
                    <a:gd name="T90" fmla="*/ 337 w 1087"/>
                    <a:gd name="T91" fmla="*/ 40 h 1089"/>
                    <a:gd name="T92" fmla="*/ 402 w 1087"/>
                    <a:gd name="T93" fmla="*/ 17 h 1089"/>
                    <a:gd name="T94" fmla="*/ 472 w 1087"/>
                    <a:gd name="T95" fmla="*/ 6 h 1089"/>
                    <a:gd name="T96" fmla="*/ 544 w 1087"/>
                    <a:gd name="T97" fmla="*/ 0 h 10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087" h="1089">
                      <a:moveTo>
                        <a:pt x="544" y="0"/>
                      </a:moveTo>
                      <a:lnTo>
                        <a:pt x="617" y="6"/>
                      </a:lnTo>
                      <a:lnTo>
                        <a:pt x="687" y="17"/>
                      </a:lnTo>
                      <a:lnTo>
                        <a:pt x="752" y="40"/>
                      </a:lnTo>
                      <a:lnTo>
                        <a:pt x="814" y="71"/>
                      </a:lnTo>
                      <a:lnTo>
                        <a:pt x="872" y="112"/>
                      </a:lnTo>
                      <a:lnTo>
                        <a:pt x="929" y="160"/>
                      </a:lnTo>
                      <a:lnTo>
                        <a:pt x="977" y="215"/>
                      </a:lnTo>
                      <a:lnTo>
                        <a:pt x="1018" y="273"/>
                      </a:lnTo>
                      <a:lnTo>
                        <a:pt x="1048" y="334"/>
                      </a:lnTo>
                      <a:lnTo>
                        <a:pt x="1070" y="400"/>
                      </a:lnTo>
                      <a:lnTo>
                        <a:pt x="1083" y="468"/>
                      </a:lnTo>
                      <a:lnTo>
                        <a:pt x="1087" y="538"/>
                      </a:lnTo>
                      <a:lnTo>
                        <a:pt x="1083" y="613"/>
                      </a:lnTo>
                      <a:lnTo>
                        <a:pt x="1070" y="685"/>
                      </a:lnTo>
                      <a:lnTo>
                        <a:pt x="1048" y="750"/>
                      </a:lnTo>
                      <a:lnTo>
                        <a:pt x="1018" y="814"/>
                      </a:lnTo>
                      <a:lnTo>
                        <a:pt x="977" y="872"/>
                      </a:lnTo>
                      <a:lnTo>
                        <a:pt x="929" y="928"/>
                      </a:lnTo>
                      <a:lnTo>
                        <a:pt x="872" y="977"/>
                      </a:lnTo>
                      <a:lnTo>
                        <a:pt x="814" y="1017"/>
                      </a:lnTo>
                      <a:lnTo>
                        <a:pt x="752" y="1048"/>
                      </a:lnTo>
                      <a:lnTo>
                        <a:pt x="687" y="1072"/>
                      </a:lnTo>
                      <a:lnTo>
                        <a:pt x="617" y="1083"/>
                      </a:lnTo>
                      <a:lnTo>
                        <a:pt x="544" y="1089"/>
                      </a:lnTo>
                      <a:lnTo>
                        <a:pt x="472" y="1083"/>
                      </a:lnTo>
                      <a:lnTo>
                        <a:pt x="402" y="1072"/>
                      </a:lnTo>
                      <a:lnTo>
                        <a:pt x="337" y="1048"/>
                      </a:lnTo>
                      <a:lnTo>
                        <a:pt x="275" y="1017"/>
                      </a:lnTo>
                      <a:lnTo>
                        <a:pt x="215" y="977"/>
                      </a:lnTo>
                      <a:lnTo>
                        <a:pt x="160" y="928"/>
                      </a:lnTo>
                      <a:lnTo>
                        <a:pt x="110" y="874"/>
                      </a:lnTo>
                      <a:lnTo>
                        <a:pt x="71" y="814"/>
                      </a:lnTo>
                      <a:lnTo>
                        <a:pt x="40" y="752"/>
                      </a:lnTo>
                      <a:lnTo>
                        <a:pt x="17" y="687"/>
                      </a:lnTo>
                      <a:lnTo>
                        <a:pt x="4" y="617"/>
                      </a:lnTo>
                      <a:lnTo>
                        <a:pt x="0" y="545"/>
                      </a:lnTo>
                      <a:lnTo>
                        <a:pt x="4" y="472"/>
                      </a:lnTo>
                      <a:lnTo>
                        <a:pt x="17" y="402"/>
                      </a:lnTo>
                      <a:lnTo>
                        <a:pt x="40" y="336"/>
                      </a:lnTo>
                      <a:lnTo>
                        <a:pt x="71" y="275"/>
                      </a:lnTo>
                      <a:lnTo>
                        <a:pt x="110" y="216"/>
                      </a:lnTo>
                      <a:lnTo>
                        <a:pt x="160" y="160"/>
                      </a:lnTo>
                      <a:lnTo>
                        <a:pt x="215" y="112"/>
                      </a:lnTo>
                      <a:lnTo>
                        <a:pt x="275" y="71"/>
                      </a:lnTo>
                      <a:lnTo>
                        <a:pt x="337" y="40"/>
                      </a:lnTo>
                      <a:lnTo>
                        <a:pt x="402" y="17"/>
                      </a:lnTo>
                      <a:lnTo>
                        <a:pt x="472" y="6"/>
                      </a:lnTo>
                      <a:lnTo>
                        <a:pt x="54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9409487" y="2664668"/>
                <a:ext cx="293250" cy="787862"/>
                <a:chOff x="5400849" y="1058515"/>
                <a:chExt cx="1879600" cy="5049838"/>
              </a:xfrm>
              <a:solidFill>
                <a:srgbClr val="ABABAB"/>
              </a:solidFill>
            </p:grpSpPr>
            <p:sp>
              <p:nvSpPr>
                <p:cNvPr id="48" name="Freeform 14"/>
                <p:cNvSpPr>
                  <a:spLocks/>
                </p:cNvSpPr>
                <p:nvPr/>
              </p:nvSpPr>
              <p:spPr bwMode="auto">
                <a:xfrm>
                  <a:off x="5400849" y="2106265"/>
                  <a:ext cx="1879600" cy="4002088"/>
                </a:xfrm>
                <a:custGeom>
                  <a:avLst/>
                  <a:gdLst>
                    <a:gd name="T0" fmla="*/ 1714 w 2368"/>
                    <a:gd name="T1" fmla="*/ 0 h 5044"/>
                    <a:gd name="T2" fmla="*/ 1906 w 2368"/>
                    <a:gd name="T3" fmla="*/ 16 h 5044"/>
                    <a:gd name="T4" fmla="*/ 2064 w 2368"/>
                    <a:gd name="T5" fmla="*/ 62 h 5044"/>
                    <a:gd name="T6" fmla="*/ 2196 w 2368"/>
                    <a:gd name="T7" fmla="*/ 141 h 5044"/>
                    <a:gd name="T8" fmla="*/ 2279 w 2368"/>
                    <a:gd name="T9" fmla="*/ 230 h 5044"/>
                    <a:gd name="T10" fmla="*/ 2335 w 2368"/>
                    <a:gd name="T11" fmla="*/ 339 h 5044"/>
                    <a:gd name="T12" fmla="*/ 2364 w 2368"/>
                    <a:gd name="T13" fmla="*/ 466 h 5044"/>
                    <a:gd name="T14" fmla="*/ 2368 w 2368"/>
                    <a:gd name="T15" fmla="*/ 2138 h 5044"/>
                    <a:gd name="T16" fmla="*/ 2351 w 2368"/>
                    <a:gd name="T17" fmla="*/ 2238 h 5044"/>
                    <a:gd name="T18" fmla="*/ 2302 w 2368"/>
                    <a:gd name="T19" fmla="*/ 2314 h 5044"/>
                    <a:gd name="T20" fmla="*/ 2225 w 2368"/>
                    <a:gd name="T21" fmla="*/ 2362 h 5044"/>
                    <a:gd name="T22" fmla="*/ 2146 w 2368"/>
                    <a:gd name="T23" fmla="*/ 2374 h 5044"/>
                    <a:gd name="T24" fmla="*/ 2066 w 2368"/>
                    <a:gd name="T25" fmla="*/ 2343 h 5044"/>
                    <a:gd name="T26" fmla="*/ 2006 w 2368"/>
                    <a:gd name="T27" fmla="*/ 2279 h 5044"/>
                    <a:gd name="T28" fmla="*/ 1975 w 2368"/>
                    <a:gd name="T29" fmla="*/ 2190 h 5044"/>
                    <a:gd name="T30" fmla="*/ 1972 w 2368"/>
                    <a:gd name="T31" fmla="*/ 652 h 5044"/>
                    <a:gd name="T32" fmla="*/ 1844 w 2368"/>
                    <a:gd name="T33" fmla="*/ 4775 h 5044"/>
                    <a:gd name="T34" fmla="*/ 1830 w 2368"/>
                    <a:gd name="T35" fmla="*/ 4881 h 5044"/>
                    <a:gd name="T36" fmla="*/ 1792 w 2368"/>
                    <a:gd name="T37" fmla="*/ 4960 h 5044"/>
                    <a:gd name="T38" fmla="*/ 1726 w 2368"/>
                    <a:gd name="T39" fmla="*/ 5013 h 5044"/>
                    <a:gd name="T40" fmla="*/ 1635 w 2368"/>
                    <a:gd name="T41" fmla="*/ 5040 h 5044"/>
                    <a:gd name="T42" fmla="*/ 1527 w 2368"/>
                    <a:gd name="T43" fmla="*/ 5040 h 5044"/>
                    <a:gd name="T44" fmla="*/ 1436 w 2368"/>
                    <a:gd name="T45" fmla="*/ 5013 h 5044"/>
                    <a:gd name="T46" fmla="*/ 1370 w 2368"/>
                    <a:gd name="T47" fmla="*/ 4960 h 5044"/>
                    <a:gd name="T48" fmla="*/ 1331 w 2368"/>
                    <a:gd name="T49" fmla="*/ 4881 h 5044"/>
                    <a:gd name="T50" fmla="*/ 1318 w 2368"/>
                    <a:gd name="T51" fmla="*/ 4775 h 5044"/>
                    <a:gd name="T52" fmla="*/ 1049 w 2368"/>
                    <a:gd name="T53" fmla="*/ 2355 h 5044"/>
                    <a:gd name="T54" fmla="*/ 1047 w 2368"/>
                    <a:gd name="T55" fmla="*/ 4831 h 5044"/>
                    <a:gd name="T56" fmla="*/ 1020 w 2368"/>
                    <a:gd name="T57" fmla="*/ 4924 h 5044"/>
                    <a:gd name="T58" fmla="*/ 969 w 2368"/>
                    <a:gd name="T59" fmla="*/ 4989 h 5044"/>
                    <a:gd name="T60" fmla="*/ 890 w 2368"/>
                    <a:gd name="T61" fmla="*/ 5030 h 5044"/>
                    <a:gd name="T62" fmla="*/ 787 w 2368"/>
                    <a:gd name="T63" fmla="*/ 5044 h 5044"/>
                    <a:gd name="T64" fmla="*/ 683 w 2368"/>
                    <a:gd name="T65" fmla="*/ 5030 h 5044"/>
                    <a:gd name="T66" fmla="*/ 606 w 2368"/>
                    <a:gd name="T67" fmla="*/ 4989 h 5044"/>
                    <a:gd name="T68" fmla="*/ 553 w 2368"/>
                    <a:gd name="T69" fmla="*/ 4924 h 5044"/>
                    <a:gd name="T70" fmla="*/ 528 w 2368"/>
                    <a:gd name="T71" fmla="*/ 4831 h 5044"/>
                    <a:gd name="T72" fmla="*/ 524 w 2368"/>
                    <a:gd name="T73" fmla="*/ 652 h 5044"/>
                    <a:gd name="T74" fmla="*/ 397 w 2368"/>
                    <a:gd name="T75" fmla="*/ 2227 h 5044"/>
                    <a:gd name="T76" fmla="*/ 381 w 2368"/>
                    <a:gd name="T77" fmla="*/ 2308 h 5044"/>
                    <a:gd name="T78" fmla="*/ 335 w 2368"/>
                    <a:gd name="T79" fmla="*/ 2370 h 5044"/>
                    <a:gd name="T80" fmla="*/ 252 w 2368"/>
                    <a:gd name="T81" fmla="*/ 2413 h 5044"/>
                    <a:gd name="T82" fmla="*/ 153 w 2368"/>
                    <a:gd name="T83" fmla="*/ 2413 h 5044"/>
                    <a:gd name="T84" fmla="*/ 66 w 2368"/>
                    <a:gd name="T85" fmla="*/ 2370 h 5044"/>
                    <a:gd name="T86" fmla="*/ 15 w 2368"/>
                    <a:gd name="T87" fmla="*/ 2308 h 5044"/>
                    <a:gd name="T88" fmla="*/ 0 w 2368"/>
                    <a:gd name="T89" fmla="*/ 2227 h 5044"/>
                    <a:gd name="T90" fmla="*/ 4 w 2368"/>
                    <a:gd name="T91" fmla="*/ 451 h 5044"/>
                    <a:gd name="T92" fmla="*/ 33 w 2368"/>
                    <a:gd name="T93" fmla="*/ 319 h 5044"/>
                    <a:gd name="T94" fmla="*/ 95 w 2368"/>
                    <a:gd name="T95" fmla="*/ 213 h 5044"/>
                    <a:gd name="T96" fmla="*/ 186 w 2368"/>
                    <a:gd name="T97" fmla="*/ 128 h 5044"/>
                    <a:gd name="T98" fmla="*/ 321 w 2368"/>
                    <a:gd name="T99" fmla="*/ 56 h 5044"/>
                    <a:gd name="T100" fmla="*/ 482 w 2368"/>
                    <a:gd name="T101" fmla="*/ 14 h 5044"/>
                    <a:gd name="T102" fmla="*/ 666 w 2368"/>
                    <a:gd name="T103" fmla="*/ 0 h 5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68" h="5044">
                      <a:moveTo>
                        <a:pt x="666" y="0"/>
                      </a:moveTo>
                      <a:lnTo>
                        <a:pt x="1714" y="0"/>
                      </a:lnTo>
                      <a:lnTo>
                        <a:pt x="1813" y="4"/>
                      </a:lnTo>
                      <a:lnTo>
                        <a:pt x="1906" y="16"/>
                      </a:lnTo>
                      <a:lnTo>
                        <a:pt x="1989" y="35"/>
                      </a:lnTo>
                      <a:lnTo>
                        <a:pt x="2064" y="62"/>
                      </a:lnTo>
                      <a:lnTo>
                        <a:pt x="2134" y="97"/>
                      </a:lnTo>
                      <a:lnTo>
                        <a:pt x="2196" y="141"/>
                      </a:lnTo>
                      <a:lnTo>
                        <a:pt x="2240" y="184"/>
                      </a:lnTo>
                      <a:lnTo>
                        <a:pt x="2279" y="230"/>
                      </a:lnTo>
                      <a:lnTo>
                        <a:pt x="2312" y="283"/>
                      </a:lnTo>
                      <a:lnTo>
                        <a:pt x="2335" y="339"/>
                      </a:lnTo>
                      <a:lnTo>
                        <a:pt x="2355" y="401"/>
                      </a:lnTo>
                      <a:lnTo>
                        <a:pt x="2364" y="466"/>
                      </a:lnTo>
                      <a:lnTo>
                        <a:pt x="2368" y="538"/>
                      </a:lnTo>
                      <a:lnTo>
                        <a:pt x="2368" y="2138"/>
                      </a:lnTo>
                      <a:lnTo>
                        <a:pt x="2364" y="2190"/>
                      </a:lnTo>
                      <a:lnTo>
                        <a:pt x="2351" y="2238"/>
                      </a:lnTo>
                      <a:lnTo>
                        <a:pt x="2331" y="2279"/>
                      </a:lnTo>
                      <a:lnTo>
                        <a:pt x="2302" y="2314"/>
                      </a:lnTo>
                      <a:lnTo>
                        <a:pt x="2266" y="2343"/>
                      </a:lnTo>
                      <a:lnTo>
                        <a:pt x="2225" y="2362"/>
                      </a:lnTo>
                      <a:lnTo>
                        <a:pt x="2184" y="2374"/>
                      </a:lnTo>
                      <a:lnTo>
                        <a:pt x="2146" y="2374"/>
                      </a:lnTo>
                      <a:lnTo>
                        <a:pt x="2105" y="2362"/>
                      </a:lnTo>
                      <a:lnTo>
                        <a:pt x="2066" y="2343"/>
                      </a:lnTo>
                      <a:lnTo>
                        <a:pt x="2033" y="2314"/>
                      </a:lnTo>
                      <a:lnTo>
                        <a:pt x="2006" y="2279"/>
                      </a:lnTo>
                      <a:lnTo>
                        <a:pt x="1987" y="2238"/>
                      </a:lnTo>
                      <a:lnTo>
                        <a:pt x="1975" y="2190"/>
                      </a:lnTo>
                      <a:lnTo>
                        <a:pt x="1972" y="2138"/>
                      </a:lnTo>
                      <a:lnTo>
                        <a:pt x="1972" y="652"/>
                      </a:lnTo>
                      <a:lnTo>
                        <a:pt x="1844" y="652"/>
                      </a:lnTo>
                      <a:lnTo>
                        <a:pt x="1844" y="4775"/>
                      </a:lnTo>
                      <a:lnTo>
                        <a:pt x="1840" y="4831"/>
                      </a:lnTo>
                      <a:lnTo>
                        <a:pt x="1830" y="4881"/>
                      </a:lnTo>
                      <a:lnTo>
                        <a:pt x="1815" y="4924"/>
                      </a:lnTo>
                      <a:lnTo>
                        <a:pt x="1792" y="4960"/>
                      </a:lnTo>
                      <a:lnTo>
                        <a:pt x="1763" y="4989"/>
                      </a:lnTo>
                      <a:lnTo>
                        <a:pt x="1726" y="5013"/>
                      </a:lnTo>
                      <a:lnTo>
                        <a:pt x="1685" y="5030"/>
                      </a:lnTo>
                      <a:lnTo>
                        <a:pt x="1635" y="5040"/>
                      </a:lnTo>
                      <a:lnTo>
                        <a:pt x="1581" y="5044"/>
                      </a:lnTo>
                      <a:lnTo>
                        <a:pt x="1527" y="5040"/>
                      </a:lnTo>
                      <a:lnTo>
                        <a:pt x="1476" y="5030"/>
                      </a:lnTo>
                      <a:lnTo>
                        <a:pt x="1436" y="5013"/>
                      </a:lnTo>
                      <a:lnTo>
                        <a:pt x="1399" y="4989"/>
                      </a:lnTo>
                      <a:lnTo>
                        <a:pt x="1370" y="4960"/>
                      </a:lnTo>
                      <a:lnTo>
                        <a:pt x="1347" y="4924"/>
                      </a:lnTo>
                      <a:lnTo>
                        <a:pt x="1331" y="4881"/>
                      </a:lnTo>
                      <a:lnTo>
                        <a:pt x="1321" y="4831"/>
                      </a:lnTo>
                      <a:lnTo>
                        <a:pt x="1318" y="4775"/>
                      </a:lnTo>
                      <a:lnTo>
                        <a:pt x="1318" y="2355"/>
                      </a:lnTo>
                      <a:lnTo>
                        <a:pt x="1049" y="2355"/>
                      </a:lnTo>
                      <a:lnTo>
                        <a:pt x="1049" y="4775"/>
                      </a:lnTo>
                      <a:lnTo>
                        <a:pt x="1047" y="4831"/>
                      </a:lnTo>
                      <a:lnTo>
                        <a:pt x="1037" y="4881"/>
                      </a:lnTo>
                      <a:lnTo>
                        <a:pt x="1020" y="4924"/>
                      </a:lnTo>
                      <a:lnTo>
                        <a:pt x="998" y="4960"/>
                      </a:lnTo>
                      <a:lnTo>
                        <a:pt x="969" y="4989"/>
                      </a:lnTo>
                      <a:lnTo>
                        <a:pt x="933" y="5013"/>
                      </a:lnTo>
                      <a:lnTo>
                        <a:pt x="890" y="5030"/>
                      </a:lnTo>
                      <a:lnTo>
                        <a:pt x="842" y="5040"/>
                      </a:lnTo>
                      <a:lnTo>
                        <a:pt x="787" y="5044"/>
                      </a:lnTo>
                      <a:lnTo>
                        <a:pt x="731" y="5040"/>
                      </a:lnTo>
                      <a:lnTo>
                        <a:pt x="683" y="5030"/>
                      </a:lnTo>
                      <a:lnTo>
                        <a:pt x="640" y="5013"/>
                      </a:lnTo>
                      <a:lnTo>
                        <a:pt x="606" y="4989"/>
                      </a:lnTo>
                      <a:lnTo>
                        <a:pt x="577" y="4960"/>
                      </a:lnTo>
                      <a:lnTo>
                        <a:pt x="553" y="4924"/>
                      </a:lnTo>
                      <a:lnTo>
                        <a:pt x="538" y="4881"/>
                      </a:lnTo>
                      <a:lnTo>
                        <a:pt x="528" y="4831"/>
                      </a:lnTo>
                      <a:lnTo>
                        <a:pt x="524" y="4775"/>
                      </a:lnTo>
                      <a:lnTo>
                        <a:pt x="524" y="652"/>
                      </a:lnTo>
                      <a:lnTo>
                        <a:pt x="397" y="652"/>
                      </a:lnTo>
                      <a:lnTo>
                        <a:pt x="397" y="2227"/>
                      </a:lnTo>
                      <a:lnTo>
                        <a:pt x="393" y="2271"/>
                      </a:lnTo>
                      <a:lnTo>
                        <a:pt x="381" y="2308"/>
                      </a:lnTo>
                      <a:lnTo>
                        <a:pt x="362" y="2343"/>
                      </a:lnTo>
                      <a:lnTo>
                        <a:pt x="335" y="2370"/>
                      </a:lnTo>
                      <a:lnTo>
                        <a:pt x="300" y="2393"/>
                      </a:lnTo>
                      <a:lnTo>
                        <a:pt x="252" y="2413"/>
                      </a:lnTo>
                      <a:lnTo>
                        <a:pt x="203" y="2418"/>
                      </a:lnTo>
                      <a:lnTo>
                        <a:pt x="153" y="2413"/>
                      </a:lnTo>
                      <a:lnTo>
                        <a:pt x="103" y="2393"/>
                      </a:lnTo>
                      <a:lnTo>
                        <a:pt x="66" y="2370"/>
                      </a:lnTo>
                      <a:lnTo>
                        <a:pt x="37" y="2343"/>
                      </a:lnTo>
                      <a:lnTo>
                        <a:pt x="15" y="2308"/>
                      </a:lnTo>
                      <a:lnTo>
                        <a:pt x="4" y="2271"/>
                      </a:lnTo>
                      <a:lnTo>
                        <a:pt x="0" y="2227"/>
                      </a:lnTo>
                      <a:lnTo>
                        <a:pt x="0" y="524"/>
                      </a:lnTo>
                      <a:lnTo>
                        <a:pt x="4" y="451"/>
                      </a:lnTo>
                      <a:lnTo>
                        <a:pt x="15" y="383"/>
                      </a:lnTo>
                      <a:lnTo>
                        <a:pt x="33" y="319"/>
                      </a:lnTo>
                      <a:lnTo>
                        <a:pt x="60" y="263"/>
                      </a:lnTo>
                      <a:lnTo>
                        <a:pt x="95" y="213"/>
                      </a:lnTo>
                      <a:lnTo>
                        <a:pt x="135" y="167"/>
                      </a:lnTo>
                      <a:lnTo>
                        <a:pt x="186" y="128"/>
                      </a:lnTo>
                      <a:lnTo>
                        <a:pt x="250" y="89"/>
                      </a:lnTo>
                      <a:lnTo>
                        <a:pt x="321" y="56"/>
                      </a:lnTo>
                      <a:lnTo>
                        <a:pt x="399" y="31"/>
                      </a:lnTo>
                      <a:lnTo>
                        <a:pt x="482" y="14"/>
                      </a:lnTo>
                      <a:lnTo>
                        <a:pt x="571" y="4"/>
                      </a:lnTo>
                      <a:lnTo>
                        <a:pt x="66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9" name="Freeform 16"/>
                <p:cNvSpPr>
                  <a:spLocks/>
                </p:cNvSpPr>
                <p:nvPr/>
              </p:nvSpPr>
              <p:spPr bwMode="auto">
                <a:xfrm>
                  <a:off x="5897737" y="1058515"/>
                  <a:ext cx="863600" cy="863600"/>
                </a:xfrm>
                <a:custGeom>
                  <a:avLst/>
                  <a:gdLst>
                    <a:gd name="T0" fmla="*/ 544 w 1087"/>
                    <a:gd name="T1" fmla="*/ 0 h 1089"/>
                    <a:gd name="T2" fmla="*/ 617 w 1087"/>
                    <a:gd name="T3" fmla="*/ 6 h 1089"/>
                    <a:gd name="T4" fmla="*/ 687 w 1087"/>
                    <a:gd name="T5" fmla="*/ 17 h 1089"/>
                    <a:gd name="T6" fmla="*/ 752 w 1087"/>
                    <a:gd name="T7" fmla="*/ 40 h 1089"/>
                    <a:gd name="T8" fmla="*/ 814 w 1087"/>
                    <a:gd name="T9" fmla="*/ 71 h 1089"/>
                    <a:gd name="T10" fmla="*/ 872 w 1087"/>
                    <a:gd name="T11" fmla="*/ 112 h 1089"/>
                    <a:gd name="T12" fmla="*/ 929 w 1087"/>
                    <a:gd name="T13" fmla="*/ 160 h 1089"/>
                    <a:gd name="T14" fmla="*/ 977 w 1087"/>
                    <a:gd name="T15" fmla="*/ 215 h 1089"/>
                    <a:gd name="T16" fmla="*/ 1018 w 1087"/>
                    <a:gd name="T17" fmla="*/ 273 h 1089"/>
                    <a:gd name="T18" fmla="*/ 1048 w 1087"/>
                    <a:gd name="T19" fmla="*/ 334 h 1089"/>
                    <a:gd name="T20" fmla="*/ 1070 w 1087"/>
                    <a:gd name="T21" fmla="*/ 400 h 1089"/>
                    <a:gd name="T22" fmla="*/ 1083 w 1087"/>
                    <a:gd name="T23" fmla="*/ 468 h 1089"/>
                    <a:gd name="T24" fmla="*/ 1087 w 1087"/>
                    <a:gd name="T25" fmla="*/ 538 h 1089"/>
                    <a:gd name="T26" fmla="*/ 1083 w 1087"/>
                    <a:gd name="T27" fmla="*/ 613 h 1089"/>
                    <a:gd name="T28" fmla="*/ 1070 w 1087"/>
                    <a:gd name="T29" fmla="*/ 685 h 1089"/>
                    <a:gd name="T30" fmla="*/ 1048 w 1087"/>
                    <a:gd name="T31" fmla="*/ 750 h 1089"/>
                    <a:gd name="T32" fmla="*/ 1018 w 1087"/>
                    <a:gd name="T33" fmla="*/ 814 h 1089"/>
                    <a:gd name="T34" fmla="*/ 977 w 1087"/>
                    <a:gd name="T35" fmla="*/ 872 h 1089"/>
                    <a:gd name="T36" fmla="*/ 929 w 1087"/>
                    <a:gd name="T37" fmla="*/ 928 h 1089"/>
                    <a:gd name="T38" fmla="*/ 872 w 1087"/>
                    <a:gd name="T39" fmla="*/ 977 h 1089"/>
                    <a:gd name="T40" fmla="*/ 814 w 1087"/>
                    <a:gd name="T41" fmla="*/ 1017 h 1089"/>
                    <a:gd name="T42" fmla="*/ 752 w 1087"/>
                    <a:gd name="T43" fmla="*/ 1048 h 1089"/>
                    <a:gd name="T44" fmla="*/ 687 w 1087"/>
                    <a:gd name="T45" fmla="*/ 1072 h 1089"/>
                    <a:gd name="T46" fmla="*/ 617 w 1087"/>
                    <a:gd name="T47" fmla="*/ 1083 h 1089"/>
                    <a:gd name="T48" fmla="*/ 544 w 1087"/>
                    <a:gd name="T49" fmla="*/ 1089 h 1089"/>
                    <a:gd name="T50" fmla="*/ 472 w 1087"/>
                    <a:gd name="T51" fmla="*/ 1083 h 1089"/>
                    <a:gd name="T52" fmla="*/ 402 w 1087"/>
                    <a:gd name="T53" fmla="*/ 1072 h 1089"/>
                    <a:gd name="T54" fmla="*/ 337 w 1087"/>
                    <a:gd name="T55" fmla="*/ 1048 h 1089"/>
                    <a:gd name="T56" fmla="*/ 275 w 1087"/>
                    <a:gd name="T57" fmla="*/ 1017 h 1089"/>
                    <a:gd name="T58" fmla="*/ 215 w 1087"/>
                    <a:gd name="T59" fmla="*/ 977 h 1089"/>
                    <a:gd name="T60" fmla="*/ 160 w 1087"/>
                    <a:gd name="T61" fmla="*/ 928 h 1089"/>
                    <a:gd name="T62" fmla="*/ 110 w 1087"/>
                    <a:gd name="T63" fmla="*/ 874 h 1089"/>
                    <a:gd name="T64" fmla="*/ 71 w 1087"/>
                    <a:gd name="T65" fmla="*/ 814 h 1089"/>
                    <a:gd name="T66" fmla="*/ 40 w 1087"/>
                    <a:gd name="T67" fmla="*/ 752 h 1089"/>
                    <a:gd name="T68" fmla="*/ 17 w 1087"/>
                    <a:gd name="T69" fmla="*/ 687 h 1089"/>
                    <a:gd name="T70" fmla="*/ 4 w 1087"/>
                    <a:gd name="T71" fmla="*/ 617 h 1089"/>
                    <a:gd name="T72" fmla="*/ 0 w 1087"/>
                    <a:gd name="T73" fmla="*/ 545 h 1089"/>
                    <a:gd name="T74" fmla="*/ 4 w 1087"/>
                    <a:gd name="T75" fmla="*/ 472 h 1089"/>
                    <a:gd name="T76" fmla="*/ 17 w 1087"/>
                    <a:gd name="T77" fmla="*/ 402 h 1089"/>
                    <a:gd name="T78" fmla="*/ 40 w 1087"/>
                    <a:gd name="T79" fmla="*/ 336 h 1089"/>
                    <a:gd name="T80" fmla="*/ 71 w 1087"/>
                    <a:gd name="T81" fmla="*/ 275 h 1089"/>
                    <a:gd name="T82" fmla="*/ 110 w 1087"/>
                    <a:gd name="T83" fmla="*/ 216 h 1089"/>
                    <a:gd name="T84" fmla="*/ 160 w 1087"/>
                    <a:gd name="T85" fmla="*/ 160 h 1089"/>
                    <a:gd name="T86" fmla="*/ 215 w 1087"/>
                    <a:gd name="T87" fmla="*/ 112 h 1089"/>
                    <a:gd name="T88" fmla="*/ 275 w 1087"/>
                    <a:gd name="T89" fmla="*/ 71 h 1089"/>
                    <a:gd name="T90" fmla="*/ 337 w 1087"/>
                    <a:gd name="T91" fmla="*/ 40 h 1089"/>
                    <a:gd name="T92" fmla="*/ 402 w 1087"/>
                    <a:gd name="T93" fmla="*/ 17 h 1089"/>
                    <a:gd name="T94" fmla="*/ 472 w 1087"/>
                    <a:gd name="T95" fmla="*/ 6 h 1089"/>
                    <a:gd name="T96" fmla="*/ 544 w 1087"/>
                    <a:gd name="T97" fmla="*/ 0 h 10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087" h="1089">
                      <a:moveTo>
                        <a:pt x="544" y="0"/>
                      </a:moveTo>
                      <a:lnTo>
                        <a:pt x="617" y="6"/>
                      </a:lnTo>
                      <a:lnTo>
                        <a:pt x="687" y="17"/>
                      </a:lnTo>
                      <a:lnTo>
                        <a:pt x="752" y="40"/>
                      </a:lnTo>
                      <a:lnTo>
                        <a:pt x="814" y="71"/>
                      </a:lnTo>
                      <a:lnTo>
                        <a:pt x="872" y="112"/>
                      </a:lnTo>
                      <a:lnTo>
                        <a:pt x="929" y="160"/>
                      </a:lnTo>
                      <a:lnTo>
                        <a:pt x="977" y="215"/>
                      </a:lnTo>
                      <a:lnTo>
                        <a:pt x="1018" y="273"/>
                      </a:lnTo>
                      <a:lnTo>
                        <a:pt x="1048" y="334"/>
                      </a:lnTo>
                      <a:lnTo>
                        <a:pt x="1070" y="400"/>
                      </a:lnTo>
                      <a:lnTo>
                        <a:pt x="1083" y="468"/>
                      </a:lnTo>
                      <a:lnTo>
                        <a:pt x="1087" y="538"/>
                      </a:lnTo>
                      <a:lnTo>
                        <a:pt x="1083" y="613"/>
                      </a:lnTo>
                      <a:lnTo>
                        <a:pt x="1070" y="685"/>
                      </a:lnTo>
                      <a:lnTo>
                        <a:pt x="1048" y="750"/>
                      </a:lnTo>
                      <a:lnTo>
                        <a:pt x="1018" y="814"/>
                      </a:lnTo>
                      <a:lnTo>
                        <a:pt x="977" y="872"/>
                      </a:lnTo>
                      <a:lnTo>
                        <a:pt x="929" y="928"/>
                      </a:lnTo>
                      <a:lnTo>
                        <a:pt x="872" y="977"/>
                      </a:lnTo>
                      <a:lnTo>
                        <a:pt x="814" y="1017"/>
                      </a:lnTo>
                      <a:lnTo>
                        <a:pt x="752" y="1048"/>
                      </a:lnTo>
                      <a:lnTo>
                        <a:pt x="687" y="1072"/>
                      </a:lnTo>
                      <a:lnTo>
                        <a:pt x="617" y="1083"/>
                      </a:lnTo>
                      <a:lnTo>
                        <a:pt x="544" y="1089"/>
                      </a:lnTo>
                      <a:lnTo>
                        <a:pt x="472" y="1083"/>
                      </a:lnTo>
                      <a:lnTo>
                        <a:pt x="402" y="1072"/>
                      </a:lnTo>
                      <a:lnTo>
                        <a:pt x="337" y="1048"/>
                      </a:lnTo>
                      <a:lnTo>
                        <a:pt x="275" y="1017"/>
                      </a:lnTo>
                      <a:lnTo>
                        <a:pt x="215" y="977"/>
                      </a:lnTo>
                      <a:lnTo>
                        <a:pt x="160" y="928"/>
                      </a:lnTo>
                      <a:lnTo>
                        <a:pt x="110" y="874"/>
                      </a:lnTo>
                      <a:lnTo>
                        <a:pt x="71" y="814"/>
                      </a:lnTo>
                      <a:lnTo>
                        <a:pt x="40" y="752"/>
                      </a:lnTo>
                      <a:lnTo>
                        <a:pt x="17" y="687"/>
                      </a:lnTo>
                      <a:lnTo>
                        <a:pt x="4" y="617"/>
                      </a:lnTo>
                      <a:lnTo>
                        <a:pt x="0" y="545"/>
                      </a:lnTo>
                      <a:lnTo>
                        <a:pt x="4" y="472"/>
                      </a:lnTo>
                      <a:lnTo>
                        <a:pt x="17" y="402"/>
                      </a:lnTo>
                      <a:lnTo>
                        <a:pt x="40" y="336"/>
                      </a:lnTo>
                      <a:lnTo>
                        <a:pt x="71" y="275"/>
                      </a:lnTo>
                      <a:lnTo>
                        <a:pt x="110" y="216"/>
                      </a:lnTo>
                      <a:lnTo>
                        <a:pt x="160" y="160"/>
                      </a:lnTo>
                      <a:lnTo>
                        <a:pt x="215" y="112"/>
                      </a:lnTo>
                      <a:lnTo>
                        <a:pt x="275" y="71"/>
                      </a:lnTo>
                      <a:lnTo>
                        <a:pt x="337" y="40"/>
                      </a:lnTo>
                      <a:lnTo>
                        <a:pt x="402" y="17"/>
                      </a:lnTo>
                      <a:lnTo>
                        <a:pt x="472" y="6"/>
                      </a:lnTo>
                      <a:lnTo>
                        <a:pt x="54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9942666" y="2664668"/>
                <a:ext cx="293250" cy="787862"/>
                <a:chOff x="5400849" y="1058515"/>
                <a:chExt cx="1879600" cy="5049838"/>
              </a:xfrm>
              <a:solidFill>
                <a:srgbClr val="ABABAB"/>
              </a:solidFill>
            </p:grpSpPr>
            <p:sp>
              <p:nvSpPr>
                <p:cNvPr id="46" name="Freeform 14"/>
                <p:cNvSpPr>
                  <a:spLocks/>
                </p:cNvSpPr>
                <p:nvPr/>
              </p:nvSpPr>
              <p:spPr bwMode="auto">
                <a:xfrm>
                  <a:off x="5400849" y="2106265"/>
                  <a:ext cx="1879600" cy="4002088"/>
                </a:xfrm>
                <a:custGeom>
                  <a:avLst/>
                  <a:gdLst>
                    <a:gd name="T0" fmla="*/ 1714 w 2368"/>
                    <a:gd name="T1" fmla="*/ 0 h 5044"/>
                    <a:gd name="T2" fmla="*/ 1906 w 2368"/>
                    <a:gd name="T3" fmla="*/ 16 h 5044"/>
                    <a:gd name="T4" fmla="*/ 2064 w 2368"/>
                    <a:gd name="T5" fmla="*/ 62 h 5044"/>
                    <a:gd name="T6" fmla="*/ 2196 w 2368"/>
                    <a:gd name="T7" fmla="*/ 141 h 5044"/>
                    <a:gd name="T8" fmla="*/ 2279 w 2368"/>
                    <a:gd name="T9" fmla="*/ 230 h 5044"/>
                    <a:gd name="T10" fmla="*/ 2335 w 2368"/>
                    <a:gd name="T11" fmla="*/ 339 h 5044"/>
                    <a:gd name="T12" fmla="*/ 2364 w 2368"/>
                    <a:gd name="T13" fmla="*/ 466 h 5044"/>
                    <a:gd name="T14" fmla="*/ 2368 w 2368"/>
                    <a:gd name="T15" fmla="*/ 2138 h 5044"/>
                    <a:gd name="T16" fmla="*/ 2351 w 2368"/>
                    <a:gd name="T17" fmla="*/ 2238 h 5044"/>
                    <a:gd name="T18" fmla="*/ 2302 w 2368"/>
                    <a:gd name="T19" fmla="*/ 2314 h 5044"/>
                    <a:gd name="T20" fmla="*/ 2225 w 2368"/>
                    <a:gd name="T21" fmla="*/ 2362 h 5044"/>
                    <a:gd name="T22" fmla="*/ 2146 w 2368"/>
                    <a:gd name="T23" fmla="*/ 2374 h 5044"/>
                    <a:gd name="T24" fmla="*/ 2066 w 2368"/>
                    <a:gd name="T25" fmla="*/ 2343 h 5044"/>
                    <a:gd name="T26" fmla="*/ 2006 w 2368"/>
                    <a:gd name="T27" fmla="*/ 2279 h 5044"/>
                    <a:gd name="T28" fmla="*/ 1975 w 2368"/>
                    <a:gd name="T29" fmla="*/ 2190 h 5044"/>
                    <a:gd name="T30" fmla="*/ 1972 w 2368"/>
                    <a:gd name="T31" fmla="*/ 652 h 5044"/>
                    <a:gd name="T32" fmla="*/ 1844 w 2368"/>
                    <a:gd name="T33" fmla="*/ 4775 h 5044"/>
                    <a:gd name="T34" fmla="*/ 1830 w 2368"/>
                    <a:gd name="T35" fmla="*/ 4881 h 5044"/>
                    <a:gd name="T36" fmla="*/ 1792 w 2368"/>
                    <a:gd name="T37" fmla="*/ 4960 h 5044"/>
                    <a:gd name="T38" fmla="*/ 1726 w 2368"/>
                    <a:gd name="T39" fmla="*/ 5013 h 5044"/>
                    <a:gd name="T40" fmla="*/ 1635 w 2368"/>
                    <a:gd name="T41" fmla="*/ 5040 h 5044"/>
                    <a:gd name="T42" fmla="*/ 1527 w 2368"/>
                    <a:gd name="T43" fmla="*/ 5040 h 5044"/>
                    <a:gd name="T44" fmla="*/ 1436 w 2368"/>
                    <a:gd name="T45" fmla="*/ 5013 h 5044"/>
                    <a:gd name="T46" fmla="*/ 1370 w 2368"/>
                    <a:gd name="T47" fmla="*/ 4960 h 5044"/>
                    <a:gd name="T48" fmla="*/ 1331 w 2368"/>
                    <a:gd name="T49" fmla="*/ 4881 h 5044"/>
                    <a:gd name="T50" fmla="*/ 1318 w 2368"/>
                    <a:gd name="T51" fmla="*/ 4775 h 5044"/>
                    <a:gd name="T52" fmla="*/ 1049 w 2368"/>
                    <a:gd name="T53" fmla="*/ 2355 h 5044"/>
                    <a:gd name="T54" fmla="*/ 1047 w 2368"/>
                    <a:gd name="T55" fmla="*/ 4831 h 5044"/>
                    <a:gd name="T56" fmla="*/ 1020 w 2368"/>
                    <a:gd name="T57" fmla="*/ 4924 h 5044"/>
                    <a:gd name="T58" fmla="*/ 969 w 2368"/>
                    <a:gd name="T59" fmla="*/ 4989 h 5044"/>
                    <a:gd name="T60" fmla="*/ 890 w 2368"/>
                    <a:gd name="T61" fmla="*/ 5030 h 5044"/>
                    <a:gd name="T62" fmla="*/ 787 w 2368"/>
                    <a:gd name="T63" fmla="*/ 5044 h 5044"/>
                    <a:gd name="T64" fmla="*/ 683 w 2368"/>
                    <a:gd name="T65" fmla="*/ 5030 h 5044"/>
                    <a:gd name="T66" fmla="*/ 606 w 2368"/>
                    <a:gd name="T67" fmla="*/ 4989 h 5044"/>
                    <a:gd name="T68" fmla="*/ 553 w 2368"/>
                    <a:gd name="T69" fmla="*/ 4924 h 5044"/>
                    <a:gd name="T70" fmla="*/ 528 w 2368"/>
                    <a:gd name="T71" fmla="*/ 4831 h 5044"/>
                    <a:gd name="T72" fmla="*/ 524 w 2368"/>
                    <a:gd name="T73" fmla="*/ 652 h 5044"/>
                    <a:gd name="T74" fmla="*/ 397 w 2368"/>
                    <a:gd name="T75" fmla="*/ 2227 h 5044"/>
                    <a:gd name="T76" fmla="*/ 381 w 2368"/>
                    <a:gd name="T77" fmla="*/ 2308 h 5044"/>
                    <a:gd name="T78" fmla="*/ 335 w 2368"/>
                    <a:gd name="T79" fmla="*/ 2370 h 5044"/>
                    <a:gd name="T80" fmla="*/ 252 w 2368"/>
                    <a:gd name="T81" fmla="*/ 2413 h 5044"/>
                    <a:gd name="T82" fmla="*/ 153 w 2368"/>
                    <a:gd name="T83" fmla="*/ 2413 h 5044"/>
                    <a:gd name="T84" fmla="*/ 66 w 2368"/>
                    <a:gd name="T85" fmla="*/ 2370 h 5044"/>
                    <a:gd name="T86" fmla="*/ 15 w 2368"/>
                    <a:gd name="T87" fmla="*/ 2308 h 5044"/>
                    <a:gd name="T88" fmla="*/ 0 w 2368"/>
                    <a:gd name="T89" fmla="*/ 2227 h 5044"/>
                    <a:gd name="T90" fmla="*/ 4 w 2368"/>
                    <a:gd name="T91" fmla="*/ 451 h 5044"/>
                    <a:gd name="T92" fmla="*/ 33 w 2368"/>
                    <a:gd name="T93" fmla="*/ 319 h 5044"/>
                    <a:gd name="T94" fmla="*/ 95 w 2368"/>
                    <a:gd name="T95" fmla="*/ 213 h 5044"/>
                    <a:gd name="T96" fmla="*/ 186 w 2368"/>
                    <a:gd name="T97" fmla="*/ 128 h 5044"/>
                    <a:gd name="T98" fmla="*/ 321 w 2368"/>
                    <a:gd name="T99" fmla="*/ 56 h 5044"/>
                    <a:gd name="T100" fmla="*/ 482 w 2368"/>
                    <a:gd name="T101" fmla="*/ 14 h 5044"/>
                    <a:gd name="T102" fmla="*/ 666 w 2368"/>
                    <a:gd name="T103" fmla="*/ 0 h 5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68" h="5044">
                      <a:moveTo>
                        <a:pt x="666" y="0"/>
                      </a:moveTo>
                      <a:lnTo>
                        <a:pt x="1714" y="0"/>
                      </a:lnTo>
                      <a:lnTo>
                        <a:pt x="1813" y="4"/>
                      </a:lnTo>
                      <a:lnTo>
                        <a:pt x="1906" y="16"/>
                      </a:lnTo>
                      <a:lnTo>
                        <a:pt x="1989" y="35"/>
                      </a:lnTo>
                      <a:lnTo>
                        <a:pt x="2064" y="62"/>
                      </a:lnTo>
                      <a:lnTo>
                        <a:pt x="2134" y="97"/>
                      </a:lnTo>
                      <a:lnTo>
                        <a:pt x="2196" y="141"/>
                      </a:lnTo>
                      <a:lnTo>
                        <a:pt x="2240" y="184"/>
                      </a:lnTo>
                      <a:lnTo>
                        <a:pt x="2279" y="230"/>
                      </a:lnTo>
                      <a:lnTo>
                        <a:pt x="2312" y="283"/>
                      </a:lnTo>
                      <a:lnTo>
                        <a:pt x="2335" y="339"/>
                      </a:lnTo>
                      <a:lnTo>
                        <a:pt x="2355" y="401"/>
                      </a:lnTo>
                      <a:lnTo>
                        <a:pt x="2364" y="466"/>
                      </a:lnTo>
                      <a:lnTo>
                        <a:pt x="2368" y="538"/>
                      </a:lnTo>
                      <a:lnTo>
                        <a:pt x="2368" y="2138"/>
                      </a:lnTo>
                      <a:lnTo>
                        <a:pt x="2364" y="2190"/>
                      </a:lnTo>
                      <a:lnTo>
                        <a:pt x="2351" y="2238"/>
                      </a:lnTo>
                      <a:lnTo>
                        <a:pt x="2331" y="2279"/>
                      </a:lnTo>
                      <a:lnTo>
                        <a:pt x="2302" y="2314"/>
                      </a:lnTo>
                      <a:lnTo>
                        <a:pt x="2266" y="2343"/>
                      </a:lnTo>
                      <a:lnTo>
                        <a:pt x="2225" y="2362"/>
                      </a:lnTo>
                      <a:lnTo>
                        <a:pt x="2184" y="2374"/>
                      </a:lnTo>
                      <a:lnTo>
                        <a:pt x="2146" y="2374"/>
                      </a:lnTo>
                      <a:lnTo>
                        <a:pt x="2105" y="2362"/>
                      </a:lnTo>
                      <a:lnTo>
                        <a:pt x="2066" y="2343"/>
                      </a:lnTo>
                      <a:lnTo>
                        <a:pt x="2033" y="2314"/>
                      </a:lnTo>
                      <a:lnTo>
                        <a:pt x="2006" y="2279"/>
                      </a:lnTo>
                      <a:lnTo>
                        <a:pt x="1987" y="2238"/>
                      </a:lnTo>
                      <a:lnTo>
                        <a:pt x="1975" y="2190"/>
                      </a:lnTo>
                      <a:lnTo>
                        <a:pt x="1972" y="2138"/>
                      </a:lnTo>
                      <a:lnTo>
                        <a:pt x="1972" y="652"/>
                      </a:lnTo>
                      <a:lnTo>
                        <a:pt x="1844" y="652"/>
                      </a:lnTo>
                      <a:lnTo>
                        <a:pt x="1844" y="4775"/>
                      </a:lnTo>
                      <a:lnTo>
                        <a:pt x="1840" y="4831"/>
                      </a:lnTo>
                      <a:lnTo>
                        <a:pt x="1830" y="4881"/>
                      </a:lnTo>
                      <a:lnTo>
                        <a:pt x="1815" y="4924"/>
                      </a:lnTo>
                      <a:lnTo>
                        <a:pt x="1792" y="4960"/>
                      </a:lnTo>
                      <a:lnTo>
                        <a:pt x="1763" y="4989"/>
                      </a:lnTo>
                      <a:lnTo>
                        <a:pt x="1726" y="5013"/>
                      </a:lnTo>
                      <a:lnTo>
                        <a:pt x="1685" y="5030"/>
                      </a:lnTo>
                      <a:lnTo>
                        <a:pt x="1635" y="5040"/>
                      </a:lnTo>
                      <a:lnTo>
                        <a:pt x="1581" y="5044"/>
                      </a:lnTo>
                      <a:lnTo>
                        <a:pt x="1527" y="5040"/>
                      </a:lnTo>
                      <a:lnTo>
                        <a:pt x="1476" y="5030"/>
                      </a:lnTo>
                      <a:lnTo>
                        <a:pt x="1436" y="5013"/>
                      </a:lnTo>
                      <a:lnTo>
                        <a:pt x="1399" y="4989"/>
                      </a:lnTo>
                      <a:lnTo>
                        <a:pt x="1370" y="4960"/>
                      </a:lnTo>
                      <a:lnTo>
                        <a:pt x="1347" y="4924"/>
                      </a:lnTo>
                      <a:lnTo>
                        <a:pt x="1331" y="4881"/>
                      </a:lnTo>
                      <a:lnTo>
                        <a:pt x="1321" y="4831"/>
                      </a:lnTo>
                      <a:lnTo>
                        <a:pt x="1318" y="4775"/>
                      </a:lnTo>
                      <a:lnTo>
                        <a:pt x="1318" y="2355"/>
                      </a:lnTo>
                      <a:lnTo>
                        <a:pt x="1049" y="2355"/>
                      </a:lnTo>
                      <a:lnTo>
                        <a:pt x="1049" y="4775"/>
                      </a:lnTo>
                      <a:lnTo>
                        <a:pt x="1047" y="4831"/>
                      </a:lnTo>
                      <a:lnTo>
                        <a:pt x="1037" y="4881"/>
                      </a:lnTo>
                      <a:lnTo>
                        <a:pt x="1020" y="4924"/>
                      </a:lnTo>
                      <a:lnTo>
                        <a:pt x="998" y="4960"/>
                      </a:lnTo>
                      <a:lnTo>
                        <a:pt x="969" y="4989"/>
                      </a:lnTo>
                      <a:lnTo>
                        <a:pt x="933" y="5013"/>
                      </a:lnTo>
                      <a:lnTo>
                        <a:pt x="890" y="5030"/>
                      </a:lnTo>
                      <a:lnTo>
                        <a:pt x="842" y="5040"/>
                      </a:lnTo>
                      <a:lnTo>
                        <a:pt x="787" y="5044"/>
                      </a:lnTo>
                      <a:lnTo>
                        <a:pt x="731" y="5040"/>
                      </a:lnTo>
                      <a:lnTo>
                        <a:pt x="683" y="5030"/>
                      </a:lnTo>
                      <a:lnTo>
                        <a:pt x="640" y="5013"/>
                      </a:lnTo>
                      <a:lnTo>
                        <a:pt x="606" y="4989"/>
                      </a:lnTo>
                      <a:lnTo>
                        <a:pt x="577" y="4960"/>
                      </a:lnTo>
                      <a:lnTo>
                        <a:pt x="553" y="4924"/>
                      </a:lnTo>
                      <a:lnTo>
                        <a:pt x="538" y="4881"/>
                      </a:lnTo>
                      <a:lnTo>
                        <a:pt x="528" y="4831"/>
                      </a:lnTo>
                      <a:lnTo>
                        <a:pt x="524" y="4775"/>
                      </a:lnTo>
                      <a:lnTo>
                        <a:pt x="524" y="652"/>
                      </a:lnTo>
                      <a:lnTo>
                        <a:pt x="397" y="652"/>
                      </a:lnTo>
                      <a:lnTo>
                        <a:pt x="397" y="2227"/>
                      </a:lnTo>
                      <a:lnTo>
                        <a:pt x="393" y="2271"/>
                      </a:lnTo>
                      <a:lnTo>
                        <a:pt x="381" y="2308"/>
                      </a:lnTo>
                      <a:lnTo>
                        <a:pt x="362" y="2343"/>
                      </a:lnTo>
                      <a:lnTo>
                        <a:pt x="335" y="2370"/>
                      </a:lnTo>
                      <a:lnTo>
                        <a:pt x="300" y="2393"/>
                      </a:lnTo>
                      <a:lnTo>
                        <a:pt x="252" y="2413"/>
                      </a:lnTo>
                      <a:lnTo>
                        <a:pt x="203" y="2418"/>
                      </a:lnTo>
                      <a:lnTo>
                        <a:pt x="153" y="2413"/>
                      </a:lnTo>
                      <a:lnTo>
                        <a:pt x="103" y="2393"/>
                      </a:lnTo>
                      <a:lnTo>
                        <a:pt x="66" y="2370"/>
                      </a:lnTo>
                      <a:lnTo>
                        <a:pt x="37" y="2343"/>
                      </a:lnTo>
                      <a:lnTo>
                        <a:pt x="15" y="2308"/>
                      </a:lnTo>
                      <a:lnTo>
                        <a:pt x="4" y="2271"/>
                      </a:lnTo>
                      <a:lnTo>
                        <a:pt x="0" y="2227"/>
                      </a:lnTo>
                      <a:lnTo>
                        <a:pt x="0" y="524"/>
                      </a:lnTo>
                      <a:lnTo>
                        <a:pt x="4" y="451"/>
                      </a:lnTo>
                      <a:lnTo>
                        <a:pt x="15" y="383"/>
                      </a:lnTo>
                      <a:lnTo>
                        <a:pt x="33" y="319"/>
                      </a:lnTo>
                      <a:lnTo>
                        <a:pt x="60" y="263"/>
                      </a:lnTo>
                      <a:lnTo>
                        <a:pt x="95" y="213"/>
                      </a:lnTo>
                      <a:lnTo>
                        <a:pt x="135" y="167"/>
                      </a:lnTo>
                      <a:lnTo>
                        <a:pt x="186" y="128"/>
                      </a:lnTo>
                      <a:lnTo>
                        <a:pt x="250" y="89"/>
                      </a:lnTo>
                      <a:lnTo>
                        <a:pt x="321" y="56"/>
                      </a:lnTo>
                      <a:lnTo>
                        <a:pt x="399" y="31"/>
                      </a:lnTo>
                      <a:lnTo>
                        <a:pt x="482" y="14"/>
                      </a:lnTo>
                      <a:lnTo>
                        <a:pt x="571" y="4"/>
                      </a:lnTo>
                      <a:lnTo>
                        <a:pt x="66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/>
              </p:nvSpPr>
              <p:spPr bwMode="auto">
                <a:xfrm>
                  <a:off x="5897737" y="1058515"/>
                  <a:ext cx="863600" cy="863600"/>
                </a:xfrm>
                <a:custGeom>
                  <a:avLst/>
                  <a:gdLst>
                    <a:gd name="T0" fmla="*/ 544 w 1087"/>
                    <a:gd name="T1" fmla="*/ 0 h 1089"/>
                    <a:gd name="T2" fmla="*/ 617 w 1087"/>
                    <a:gd name="T3" fmla="*/ 6 h 1089"/>
                    <a:gd name="T4" fmla="*/ 687 w 1087"/>
                    <a:gd name="T5" fmla="*/ 17 h 1089"/>
                    <a:gd name="T6" fmla="*/ 752 w 1087"/>
                    <a:gd name="T7" fmla="*/ 40 h 1089"/>
                    <a:gd name="T8" fmla="*/ 814 w 1087"/>
                    <a:gd name="T9" fmla="*/ 71 h 1089"/>
                    <a:gd name="T10" fmla="*/ 872 w 1087"/>
                    <a:gd name="T11" fmla="*/ 112 h 1089"/>
                    <a:gd name="T12" fmla="*/ 929 w 1087"/>
                    <a:gd name="T13" fmla="*/ 160 h 1089"/>
                    <a:gd name="T14" fmla="*/ 977 w 1087"/>
                    <a:gd name="T15" fmla="*/ 215 h 1089"/>
                    <a:gd name="T16" fmla="*/ 1018 w 1087"/>
                    <a:gd name="T17" fmla="*/ 273 h 1089"/>
                    <a:gd name="T18" fmla="*/ 1048 w 1087"/>
                    <a:gd name="T19" fmla="*/ 334 h 1089"/>
                    <a:gd name="T20" fmla="*/ 1070 w 1087"/>
                    <a:gd name="T21" fmla="*/ 400 h 1089"/>
                    <a:gd name="T22" fmla="*/ 1083 w 1087"/>
                    <a:gd name="T23" fmla="*/ 468 h 1089"/>
                    <a:gd name="T24" fmla="*/ 1087 w 1087"/>
                    <a:gd name="T25" fmla="*/ 538 h 1089"/>
                    <a:gd name="T26" fmla="*/ 1083 w 1087"/>
                    <a:gd name="T27" fmla="*/ 613 h 1089"/>
                    <a:gd name="T28" fmla="*/ 1070 w 1087"/>
                    <a:gd name="T29" fmla="*/ 685 h 1089"/>
                    <a:gd name="T30" fmla="*/ 1048 w 1087"/>
                    <a:gd name="T31" fmla="*/ 750 h 1089"/>
                    <a:gd name="T32" fmla="*/ 1018 w 1087"/>
                    <a:gd name="T33" fmla="*/ 814 h 1089"/>
                    <a:gd name="T34" fmla="*/ 977 w 1087"/>
                    <a:gd name="T35" fmla="*/ 872 h 1089"/>
                    <a:gd name="T36" fmla="*/ 929 w 1087"/>
                    <a:gd name="T37" fmla="*/ 928 h 1089"/>
                    <a:gd name="T38" fmla="*/ 872 w 1087"/>
                    <a:gd name="T39" fmla="*/ 977 h 1089"/>
                    <a:gd name="T40" fmla="*/ 814 w 1087"/>
                    <a:gd name="T41" fmla="*/ 1017 h 1089"/>
                    <a:gd name="T42" fmla="*/ 752 w 1087"/>
                    <a:gd name="T43" fmla="*/ 1048 h 1089"/>
                    <a:gd name="T44" fmla="*/ 687 w 1087"/>
                    <a:gd name="T45" fmla="*/ 1072 h 1089"/>
                    <a:gd name="T46" fmla="*/ 617 w 1087"/>
                    <a:gd name="T47" fmla="*/ 1083 h 1089"/>
                    <a:gd name="T48" fmla="*/ 544 w 1087"/>
                    <a:gd name="T49" fmla="*/ 1089 h 1089"/>
                    <a:gd name="T50" fmla="*/ 472 w 1087"/>
                    <a:gd name="T51" fmla="*/ 1083 h 1089"/>
                    <a:gd name="T52" fmla="*/ 402 w 1087"/>
                    <a:gd name="T53" fmla="*/ 1072 h 1089"/>
                    <a:gd name="T54" fmla="*/ 337 w 1087"/>
                    <a:gd name="T55" fmla="*/ 1048 h 1089"/>
                    <a:gd name="T56" fmla="*/ 275 w 1087"/>
                    <a:gd name="T57" fmla="*/ 1017 h 1089"/>
                    <a:gd name="T58" fmla="*/ 215 w 1087"/>
                    <a:gd name="T59" fmla="*/ 977 h 1089"/>
                    <a:gd name="T60" fmla="*/ 160 w 1087"/>
                    <a:gd name="T61" fmla="*/ 928 h 1089"/>
                    <a:gd name="T62" fmla="*/ 110 w 1087"/>
                    <a:gd name="T63" fmla="*/ 874 h 1089"/>
                    <a:gd name="T64" fmla="*/ 71 w 1087"/>
                    <a:gd name="T65" fmla="*/ 814 h 1089"/>
                    <a:gd name="T66" fmla="*/ 40 w 1087"/>
                    <a:gd name="T67" fmla="*/ 752 h 1089"/>
                    <a:gd name="T68" fmla="*/ 17 w 1087"/>
                    <a:gd name="T69" fmla="*/ 687 h 1089"/>
                    <a:gd name="T70" fmla="*/ 4 w 1087"/>
                    <a:gd name="T71" fmla="*/ 617 h 1089"/>
                    <a:gd name="T72" fmla="*/ 0 w 1087"/>
                    <a:gd name="T73" fmla="*/ 545 h 1089"/>
                    <a:gd name="T74" fmla="*/ 4 w 1087"/>
                    <a:gd name="T75" fmla="*/ 472 h 1089"/>
                    <a:gd name="T76" fmla="*/ 17 w 1087"/>
                    <a:gd name="T77" fmla="*/ 402 h 1089"/>
                    <a:gd name="T78" fmla="*/ 40 w 1087"/>
                    <a:gd name="T79" fmla="*/ 336 h 1089"/>
                    <a:gd name="T80" fmla="*/ 71 w 1087"/>
                    <a:gd name="T81" fmla="*/ 275 h 1089"/>
                    <a:gd name="T82" fmla="*/ 110 w 1087"/>
                    <a:gd name="T83" fmla="*/ 216 h 1089"/>
                    <a:gd name="T84" fmla="*/ 160 w 1087"/>
                    <a:gd name="T85" fmla="*/ 160 h 1089"/>
                    <a:gd name="T86" fmla="*/ 215 w 1087"/>
                    <a:gd name="T87" fmla="*/ 112 h 1089"/>
                    <a:gd name="T88" fmla="*/ 275 w 1087"/>
                    <a:gd name="T89" fmla="*/ 71 h 1089"/>
                    <a:gd name="T90" fmla="*/ 337 w 1087"/>
                    <a:gd name="T91" fmla="*/ 40 h 1089"/>
                    <a:gd name="T92" fmla="*/ 402 w 1087"/>
                    <a:gd name="T93" fmla="*/ 17 h 1089"/>
                    <a:gd name="T94" fmla="*/ 472 w 1087"/>
                    <a:gd name="T95" fmla="*/ 6 h 1089"/>
                    <a:gd name="T96" fmla="*/ 544 w 1087"/>
                    <a:gd name="T97" fmla="*/ 0 h 10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087" h="1089">
                      <a:moveTo>
                        <a:pt x="544" y="0"/>
                      </a:moveTo>
                      <a:lnTo>
                        <a:pt x="617" y="6"/>
                      </a:lnTo>
                      <a:lnTo>
                        <a:pt x="687" y="17"/>
                      </a:lnTo>
                      <a:lnTo>
                        <a:pt x="752" y="40"/>
                      </a:lnTo>
                      <a:lnTo>
                        <a:pt x="814" y="71"/>
                      </a:lnTo>
                      <a:lnTo>
                        <a:pt x="872" y="112"/>
                      </a:lnTo>
                      <a:lnTo>
                        <a:pt x="929" y="160"/>
                      </a:lnTo>
                      <a:lnTo>
                        <a:pt x="977" y="215"/>
                      </a:lnTo>
                      <a:lnTo>
                        <a:pt x="1018" y="273"/>
                      </a:lnTo>
                      <a:lnTo>
                        <a:pt x="1048" y="334"/>
                      </a:lnTo>
                      <a:lnTo>
                        <a:pt x="1070" y="400"/>
                      </a:lnTo>
                      <a:lnTo>
                        <a:pt x="1083" y="468"/>
                      </a:lnTo>
                      <a:lnTo>
                        <a:pt x="1087" y="538"/>
                      </a:lnTo>
                      <a:lnTo>
                        <a:pt x="1083" y="613"/>
                      </a:lnTo>
                      <a:lnTo>
                        <a:pt x="1070" y="685"/>
                      </a:lnTo>
                      <a:lnTo>
                        <a:pt x="1048" y="750"/>
                      </a:lnTo>
                      <a:lnTo>
                        <a:pt x="1018" y="814"/>
                      </a:lnTo>
                      <a:lnTo>
                        <a:pt x="977" y="872"/>
                      </a:lnTo>
                      <a:lnTo>
                        <a:pt x="929" y="928"/>
                      </a:lnTo>
                      <a:lnTo>
                        <a:pt x="872" y="977"/>
                      </a:lnTo>
                      <a:lnTo>
                        <a:pt x="814" y="1017"/>
                      </a:lnTo>
                      <a:lnTo>
                        <a:pt x="752" y="1048"/>
                      </a:lnTo>
                      <a:lnTo>
                        <a:pt x="687" y="1072"/>
                      </a:lnTo>
                      <a:lnTo>
                        <a:pt x="617" y="1083"/>
                      </a:lnTo>
                      <a:lnTo>
                        <a:pt x="544" y="1089"/>
                      </a:lnTo>
                      <a:lnTo>
                        <a:pt x="472" y="1083"/>
                      </a:lnTo>
                      <a:lnTo>
                        <a:pt x="402" y="1072"/>
                      </a:lnTo>
                      <a:lnTo>
                        <a:pt x="337" y="1048"/>
                      </a:lnTo>
                      <a:lnTo>
                        <a:pt x="275" y="1017"/>
                      </a:lnTo>
                      <a:lnTo>
                        <a:pt x="215" y="977"/>
                      </a:lnTo>
                      <a:lnTo>
                        <a:pt x="160" y="928"/>
                      </a:lnTo>
                      <a:lnTo>
                        <a:pt x="110" y="874"/>
                      </a:lnTo>
                      <a:lnTo>
                        <a:pt x="71" y="814"/>
                      </a:lnTo>
                      <a:lnTo>
                        <a:pt x="40" y="752"/>
                      </a:lnTo>
                      <a:lnTo>
                        <a:pt x="17" y="687"/>
                      </a:lnTo>
                      <a:lnTo>
                        <a:pt x="4" y="617"/>
                      </a:lnTo>
                      <a:lnTo>
                        <a:pt x="0" y="545"/>
                      </a:lnTo>
                      <a:lnTo>
                        <a:pt x="4" y="472"/>
                      </a:lnTo>
                      <a:lnTo>
                        <a:pt x="17" y="402"/>
                      </a:lnTo>
                      <a:lnTo>
                        <a:pt x="40" y="336"/>
                      </a:lnTo>
                      <a:lnTo>
                        <a:pt x="71" y="275"/>
                      </a:lnTo>
                      <a:lnTo>
                        <a:pt x="110" y="216"/>
                      </a:lnTo>
                      <a:lnTo>
                        <a:pt x="160" y="160"/>
                      </a:lnTo>
                      <a:lnTo>
                        <a:pt x="215" y="112"/>
                      </a:lnTo>
                      <a:lnTo>
                        <a:pt x="275" y="71"/>
                      </a:lnTo>
                      <a:lnTo>
                        <a:pt x="337" y="40"/>
                      </a:lnTo>
                      <a:lnTo>
                        <a:pt x="402" y="17"/>
                      </a:lnTo>
                      <a:lnTo>
                        <a:pt x="472" y="6"/>
                      </a:lnTo>
                      <a:lnTo>
                        <a:pt x="54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10470437" y="2664668"/>
                <a:ext cx="293250" cy="787862"/>
                <a:chOff x="5400849" y="1058515"/>
                <a:chExt cx="1879600" cy="5049838"/>
              </a:xfrm>
              <a:solidFill>
                <a:srgbClr val="ABABAB"/>
              </a:solidFill>
            </p:grpSpPr>
            <p:sp>
              <p:nvSpPr>
                <p:cNvPr id="44" name="Freeform 14"/>
                <p:cNvSpPr>
                  <a:spLocks/>
                </p:cNvSpPr>
                <p:nvPr/>
              </p:nvSpPr>
              <p:spPr bwMode="auto">
                <a:xfrm>
                  <a:off x="5400849" y="2106265"/>
                  <a:ext cx="1879600" cy="4002088"/>
                </a:xfrm>
                <a:custGeom>
                  <a:avLst/>
                  <a:gdLst>
                    <a:gd name="T0" fmla="*/ 1714 w 2368"/>
                    <a:gd name="T1" fmla="*/ 0 h 5044"/>
                    <a:gd name="T2" fmla="*/ 1906 w 2368"/>
                    <a:gd name="T3" fmla="*/ 16 h 5044"/>
                    <a:gd name="T4" fmla="*/ 2064 w 2368"/>
                    <a:gd name="T5" fmla="*/ 62 h 5044"/>
                    <a:gd name="T6" fmla="*/ 2196 w 2368"/>
                    <a:gd name="T7" fmla="*/ 141 h 5044"/>
                    <a:gd name="T8" fmla="*/ 2279 w 2368"/>
                    <a:gd name="T9" fmla="*/ 230 h 5044"/>
                    <a:gd name="T10" fmla="*/ 2335 w 2368"/>
                    <a:gd name="T11" fmla="*/ 339 h 5044"/>
                    <a:gd name="T12" fmla="*/ 2364 w 2368"/>
                    <a:gd name="T13" fmla="*/ 466 h 5044"/>
                    <a:gd name="T14" fmla="*/ 2368 w 2368"/>
                    <a:gd name="T15" fmla="*/ 2138 h 5044"/>
                    <a:gd name="T16" fmla="*/ 2351 w 2368"/>
                    <a:gd name="T17" fmla="*/ 2238 h 5044"/>
                    <a:gd name="T18" fmla="*/ 2302 w 2368"/>
                    <a:gd name="T19" fmla="*/ 2314 h 5044"/>
                    <a:gd name="T20" fmla="*/ 2225 w 2368"/>
                    <a:gd name="T21" fmla="*/ 2362 h 5044"/>
                    <a:gd name="T22" fmla="*/ 2146 w 2368"/>
                    <a:gd name="T23" fmla="*/ 2374 h 5044"/>
                    <a:gd name="T24" fmla="*/ 2066 w 2368"/>
                    <a:gd name="T25" fmla="*/ 2343 h 5044"/>
                    <a:gd name="T26" fmla="*/ 2006 w 2368"/>
                    <a:gd name="T27" fmla="*/ 2279 h 5044"/>
                    <a:gd name="T28" fmla="*/ 1975 w 2368"/>
                    <a:gd name="T29" fmla="*/ 2190 h 5044"/>
                    <a:gd name="T30" fmla="*/ 1972 w 2368"/>
                    <a:gd name="T31" fmla="*/ 652 h 5044"/>
                    <a:gd name="T32" fmla="*/ 1844 w 2368"/>
                    <a:gd name="T33" fmla="*/ 4775 h 5044"/>
                    <a:gd name="T34" fmla="*/ 1830 w 2368"/>
                    <a:gd name="T35" fmla="*/ 4881 h 5044"/>
                    <a:gd name="T36" fmla="*/ 1792 w 2368"/>
                    <a:gd name="T37" fmla="*/ 4960 h 5044"/>
                    <a:gd name="T38" fmla="*/ 1726 w 2368"/>
                    <a:gd name="T39" fmla="*/ 5013 h 5044"/>
                    <a:gd name="T40" fmla="*/ 1635 w 2368"/>
                    <a:gd name="T41" fmla="*/ 5040 h 5044"/>
                    <a:gd name="T42" fmla="*/ 1527 w 2368"/>
                    <a:gd name="T43" fmla="*/ 5040 h 5044"/>
                    <a:gd name="T44" fmla="*/ 1436 w 2368"/>
                    <a:gd name="T45" fmla="*/ 5013 h 5044"/>
                    <a:gd name="T46" fmla="*/ 1370 w 2368"/>
                    <a:gd name="T47" fmla="*/ 4960 h 5044"/>
                    <a:gd name="T48" fmla="*/ 1331 w 2368"/>
                    <a:gd name="T49" fmla="*/ 4881 h 5044"/>
                    <a:gd name="T50" fmla="*/ 1318 w 2368"/>
                    <a:gd name="T51" fmla="*/ 4775 h 5044"/>
                    <a:gd name="T52" fmla="*/ 1049 w 2368"/>
                    <a:gd name="T53" fmla="*/ 2355 h 5044"/>
                    <a:gd name="T54" fmla="*/ 1047 w 2368"/>
                    <a:gd name="T55" fmla="*/ 4831 h 5044"/>
                    <a:gd name="T56" fmla="*/ 1020 w 2368"/>
                    <a:gd name="T57" fmla="*/ 4924 h 5044"/>
                    <a:gd name="T58" fmla="*/ 969 w 2368"/>
                    <a:gd name="T59" fmla="*/ 4989 h 5044"/>
                    <a:gd name="T60" fmla="*/ 890 w 2368"/>
                    <a:gd name="T61" fmla="*/ 5030 h 5044"/>
                    <a:gd name="T62" fmla="*/ 787 w 2368"/>
                    <a:gd name="T63" fmla="*/ 5044 h 5044"/>
                    <a:gd name="T64" fmla="*/ 683 w 2368"/>
                    <a:gd name="T65" fmla="*/ 5030 h 5044"/>
                    <a:gd name="T66" fmla="*/ 606 w 2368"/>
                    <a:gd name="T67" fmla="*/ 4989 h 5044"/>
                    <a:gd name="T68" fmla="*/ 553 w 2368"/>
                    <a:gd name="T69" fmla="*/ 4924 h 5044"/>
                    <a:gd name="T70" fmla="*/ 528 w 2368"/>
                    <a:gd name="T71" fmla="*/ 4831 h 5044"/>
                    <a:gd name="T72" fmla="*/ 524 w 2368"/>
                    <a:gd name="T73" fmla="*/ 652 h 5044"/>
                    <a:gd name="T74" fmla="*/ 397 w 2368"/>
                    <a:gd name="T75" fmla="*/ 2227 h 5044"/>
                    <a:gd name="T76" fmla="*/ 381 w 2368"/>
                    <a:gd name="T77" fmla="*/ 2308 h 5044"/>
                    <a:gd name="T78" fmla="*/ 335 w 2368"/>
                    <a:gd name="T79" fmla="*/ 2370 h 5044"/>
                    <a:gd name="T80" fmla="*/ 252 w 2368"/>
                    <a:gd name="T81" fmla="*/ 2413 h 5044"/>
                    <a:gd name="T82" fmla="*/ 153 w 2368"/>
                    <a:gd name="T83" fmla="*/ 2413 h 5044"/>
                    <a:gd name="T84" fmla="*/ 66 w 2368"/>
                    <a:gd name="T85" fmla="*/ 2370 h 5044"/>
                    <a:gd name="T86" fmla="*/ 15 w 2368"/>
                    <a:gd name="T87" fmla="*/ 2308 h 5044"/>
                    <a:gd name="T88" fmla="*/ 0 w 2368"/>
                    <a:gd name="T89" fmla="*/ 2227 h 5044"/>
                    <a:gd name="T90" fmla="*/ 4 w 2368"/>
                    <a:gd name="T91" fmla="*/ 451 h 5044"/>
                    <a:gd name="T92" fmla="*/ 33 w 2368"/>
                    <a:gd name="T93" fmla="*/ 319 h 5044"/>
                    <a:gd name="T94" fmla="*/ 95 w 2368"/>
                    <a:gd name="T95" fmla="*/ 213 h 5044"/>
                    <a:gd name="T96" fmla="*/ 186 w 2368"/>
                    <a:gd name="T97" fmla="*/ 128 h 5044"/>
                    <a:gd name="T98" fmla="*/ 321 w 2368"/>
                    <a:gd name="T99" fmla="*/ 56 h 5044"/>
                    <a:gd name="T100" fmla="*/ 482 w 2368"/>
                    <a:gd name="T101" fmla="*/ 14 h 5044"/>
                    <a:gd name="T102" fmla="*/ 666 w 2368"/>
                    <a:gd name="T103" fmla="*/ 0 h 5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68" h="5044">
                      <a:moveTo>
                        <a:pt x="666" y="0"/>
                      </a:moveTo>
                      <a:lnTo>
                        <a:pt x="1714" y="0"/>
                      </a:lnTo>
                      <a:lnTo>
                        <a:pt x="1813" y="4"/>
                      </a:lnTo>
                      <a:lnTo>
                        <a:pt x="1906" y="16"/>
                      </a:lnTo>
                      <a:lnTo>
                        <a:pt x="1989" y="35"/>
                      </a:lnTo>
                      <a:lnTo>
                        <a:pt x="2064" y="62"/>
                      </a:lnTo>
                      <a:lnTo>
                        <a:pt x="2134" y="97"/>
                      </a:lnTo>
                      <a:lnTo>
                        <a:pt x="2196" y="141"/>
                      </a:lnTo>
                      <a:lnTo>
                        <a:pt x="2240" y="184"/>
                      </a:lnTo>
                      <a:lnTo>
                        <a:pt x="2279" y="230"/>
                      </a:lnTo>
                      <a:lnTo>
                        <a:pt x="2312" y="283"/>
                      </a:lnTo>
                      <a:lnTo>
                        <a:pt x="2335" y="339"/>
                      </a:lnTo>
                      <a:lnTo>
                        <a:pt x="2355" y="401"/>
                      </a:lnTo>
                      <a:lnTo>
                        <a:pt x="2364" y="466"/>
                      </a:lnTo>
                      <a:lnTo>
                        <a:pt x="2368" y="538"/>
                      </a:lnTo>
                      <a:lnTo>
                        <a:pt x="2368" y="2138"/>
                      </a:lnTo>
                      <a:lnTo>
                        <a:pt x="2364" y="2190"/>
                      </a:lnTo>
                      <a:lnTo>
                        <a:pt x="2351" y="2238"/>
                      </a:lnTo>
                      <a:lnTo>
                        <a:pt x="2331" y="2279"/>
                      </a:lnTo>
                      <a:lnTo>
                        <a:pt x="2302" y="2314"/>
                      </a:lnTo>
                      <a:lnTo>
                        <a:pt x="2266" y="2343"/>
                      </a:lnTo>
                      <a:lnTo>
                        <a:pt x="2225" y="2362"/>
                      </a:lnTo>
                      <a:lnTo>
                        <a:pt x="2184" y="2374"/>
                      </a:lnTo>
                      <a:lnTo>
                        <a:pt x="2146" y="2374"/>
                      </a:lnTo>
                      <a:lnTo>
                        <a:pt x="2105" y="2362"/>
                      </a:lnTo>
                      <a:lnTo>
                        <a:pt x="2066" y="2343"/>
                      </a:lnTo>
                      <a:lnTo>
                        <a:pt x="2033" y="2314"/>
                      </a:lnTo>
                      <a:lnTo>
                        <a:pt x="2006" y="2279"/>
                      </a:lnTo>
                      <a:lnTo>
                        <a:pt x="1987" y="2238"/>
                      </a:lnTo>
                      <a:lnTo>
                        <a:pt x="1975" y="2190"/>
                      </a:lnTo>
                      <a:lnTo>
                        <a:pt x="1972" y="2138"/>
                      </a:lnTo>
                      <a:lnTo>
                        <a:pt x="1972" y="652"/>
                      </a:lnTo>
                      <a:lnTo>
                        <a:pt x="1844" y="652"/>
                      </a:lnTo>
                      <a:lnTo>
                        <a:pt x="1844" y="4775"/>
                      </a:lnTo>
                      <a:lnTo>
                        <a:pt x="1840" y="4831"/>
                      </a:lnTo>
                      <a:lnTo>
                        <a:pt x="1830" y="4881"/>
                      </a:lnTo>
                      <a:lnTo>
                        <a:pt x="1815" y="4924"/>
                      </a:lnTo>
                      <a:lnTo>
                        <a:pt x="1792" y="4960"/>
                      </a:lnTo>
                      <a:lnTo>
                        <a:pt x="1763" y="4989"/>
                      </a:lnTo>
                      <a:lnTo>
                        <a:pt x="1726" y="5013"/>
                      </a:lnTo>
                      <a:lnTo>
                        <a:pt x="1685" y="5030"/>
                      </a:lnTo>
                      <a:lnTo>
                        <a:pt x="1635" y="5040"/>
                      </a:lnTo>
                      <a:lnTo>
                        <a:pt x="1581" y="5044"/>
                      </a:lnTo>
                      <a:lnTo>
                        <a:pt x="1527" y="5040"/>
                      </a:lnTo>
                      <a:lnTo>
                        <a:pt x="1476" y="5030"/>
                      </a:lnTo>
                      <a:lnTo>
                        <a:pt x="1436" y="5013"/>
                      </a:lnTo>
                      <a:lnTo>
                        <a:pt x="1399" y="4989"/>
                      </a:lnTo>
                      <a:lnTo>
                        <a:pt x="1370" y="4960"/>
                      </a:lnTo>
                      <a:lnTo>
                        <a:pt x="1347" y="4924"/>
                      </a:lnTo>
                      <a:lnTo>
                        <a:pt x="1331" y="4881"/>
                      </a:lnTo>
                      <a:lnTo>
                        <a:pt x="1321" y="4831"/>
                      </a:lnTo>
                      <a:lnTo>
                        <a:pt x="1318" y="4775"/>
                      </a:lnTo>
                      <a:lnTo>
                        <a:pt x="1318" y="2355"/>
                      </a:lnTo>
                      <a:lnTo>
                        <a:pt x="1049" y="2355"/>
                      </a:lnTo>
                      <a:lnTo>
                        <a:pt x="1049" y="4775"/>
                      </a:lnTo>
                      <a:lnTo>
                        <a:pt x="1047" y="4831"/>
                      </a:lnTo>
                      <a:lnTo>
                        <a:pt x="1037" y="4881"/>
                      </a:lnTo>
                      <a:lnTo>
                        <a:pt x="1020" y="4924"/>
                      </a:lnTo>
                      <a:lnTo>
                        <a:pt x="998" y="4960"/>
                      </a:lnTo>
                      <a:lnTo>
                        <a:pt x="969" y="4989"/>
                      </a:lnTo>
                      <a:lnTo>
                        <a:pt x="933" y="5013"/>
                      </a:lnTo>
                      <a:lnTo>
                        <a:pt x="890" y="5030"/>
                      </a:lnTo>
                      <a:lnTo>
                        <a:pt x="842" y="5040"/>
                      </a:lnTo>
                      <a:lnTo>
                        <a:pt x="787" y="5044"/>
                      </a:lnTo>
                      <a:lnTo>
                        <a:pt x="731" y="5040"/>
                      </a:lnTo>
                      <a:lnTo>
                        <a:pt x="683" y="5030"/>
                      </a:lnTo>
                      <a:lnTo>
                        <a:pt x="640" y="5013"/>
                      </a:lnTo>
                      <a:lnTo>
                        <a:pt x="606" y="4989"/>
                      </a:lnTo>
                      <a:lnTo>
                        <a:pt x="577" y="4960"/>
                      </a:lnTo>
                      <a:lnTo>
                        <a:pt x="553" y="4924"/>
                      </a:lnTo>
                      <a:lnTo>
                        <a:pt x="538" y="4881"/>
                      </a:lnTo>
                      <a:lnTo>
                        <a:pt x="528" y="4831"/>
                      </a:lnTo>
                      <a:lnTo>
                        <a:pt x="524" y="4775"/>
                      </a:lnTo>
                      <a:lnTo>
                        <a:pt x="524" y="652"/>
                      </a:lnTo>
                      <a:lnTo>
                        <a:pt x="397" y="652"/>
                      </a:lnTo>
                      <a:lnTo>
                        <a:pt x="397" y="2227"/>
                      </a:lnTo>
                      <a:lnTo>
                        <a:pt x="393" y="2271"/>
                      </a:lnTo>
                      <a:lnTo>
                        <a:pt x="381" y="2308"/>
                      </a:lnTo>
                      <a:lnTo>
                        <a:pt x="362" y="2343"/>
                      </a:lnTo>
                      <a:lnTo>
                        <a:pt x="335" y="2370"/>
                      </a:lnTo>
                      <a:lnTo>
                        <a:pt x="300" y="2393"/>
                      </a:lnTo>
                      <a:lnTo>
                        <a:pt x="252" y="2413"/>
                      </a:lnTo>
                      <a:lnTo>
                        <a:pt x="203" y="2418"/>
                      </a:lnTo>
                      <a:lnTo>
                        <a:pt x="153" y="2413"/>
                      </a:lnTo>
                      <a:lnTo>
                        <a:pt x="103" y="2393"/>
                      </a:lnTo>
                      <a:lnTo>
                        <a:pt x="66" y="2370"/>
                      </a:lnTo>
                      <a:lnTo>
                        <a:pt x="37" y="2343"/>
                      </a:lnTo>
                      <a:lnTo>
                        <a:pt x="15" y="2308"/>
                      </a:lnTo>
                      <a:lnTo>
                        <a:pt x="4" y="2271"/>
                      </a:lnTo>
                      <a:lnTo>
                        <a:pt x="0" y="2227"/>
                      </a:lnTo>
                      <a:lnTo>
                        <a:pt x="0" y="524"/>
                      </a:lnTo>
                      <a:lnTo>
                        <a:pt x="4" y="451"/>
                      </a:lnTo>
                      <a:lnTo>
                        <a:pt x="15" y="383"/>
                      </a:lnTo>
                      <a:lnTo>
                        <a:pt x="33" y="319"/>
                      </a:lnTo>
                      <a:lnTo>
                        <a:pt x="60" y="263"/>
                      </a:lnTo>
                      <a:lnTo>
                        <a:pt x="95" y="213"/>
                      </a:lnTo>
                      <a:lnTo>
                        <a:pt x="135" y="167"/>
                      </a:lnTo>
                      <a:lnTo>
                        <a:pt x="186" y="128"/>
                      </a:lnTo>
                      <a:lnTo>
                        <a:pt x="250" y="89"/>
                      </a:lnTo>
                      <a:lnTo>
                        <a:pt x="321" y="56"/>
                      </a:lnTo>
                      <a:lnTo>
                        <a:pt x="399" y="31"/>
                      </a:lnTo>
                      <a:lnTo>
                        <a:pt x="482" y="14"/>
                      </a:lnTo>
                      <a:lnTo>
                        <a:pt x="571" y="4"/>
                      </a:lnTo>
                      <a:lnTo>
                        <a:pt x="66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Freeform 16"/>
                <p:cNvSpPr>
                  <a:spLocks/>
                </p:cNvSpPr>
                <p:nvPr/>
              </p:nvSpPr>
              <p:spPr bwMode="auto">
                <a:xfrm>
                  <a:off x="5897737" y="1058515"/>
                  <a:ext cx="863600" cy="863600"/>
                </a:xfrm>
                <a:custGeom>
                  <a:avLst/>
                  <a:gdLst>
                    <a:gd name="T0" fmla="*/ 544 w 1087"/>
                    <a:gd name="T1" fmla="*/ 0 h 1089"/>
                    <a:gd name="T2" fmla="*/ 617 w 1087"/>
                    <a:gd name="T3" fmla="*/ 6 h 1089"/>
                    <a:gd name="T4" fmla="*/ 687 w 1087"/>
                    <a:gd name="T5" fmla="*/ 17 h 1089"/>
                    <a:gd name="T6" fmla="*/ 752 w 1087"/>
                    <a:gd name="T7" fmla="*/ 40 h 1089"/>
                    <a:gd name="T8" fmla="*/ 814 w 1087"/>
                    <a:gd name="T9" fmla="*/ 71 h 1089"/>
                    <a:gd name="T10" fmla="*/ 872 w 1087"/>
                    <a:gd name="T11" fmla="*/ 112 h 1089"/>
                    <a:gd name="T12" fmla="*/ 929 w 1087"/>
                    <a:gd name="T13" fmla="*/ 160 h 1089"/>
                    <a:gd name="T14" fmla="*/ 977 w 1087"/>
                    <a:gd name="T15" fmla="*/ 215 h 1089"/>
                    <a:gd name="T16" fmla="*/ 1018 w 1087"/>
                    <a:gd name="T17" fmla="*/ 273 h 1089"/>
                    <a:gd name="T18" fmla="*/ 1048 w 1087"/>
                    <a:gd name="T19" fmla="*/ 334 h 1089"/>
                    <a:gd name="T20" fmla="*/ 1070 w 1087"/>
                    <a:gd name="T21" fmla="*/ 400 h 1089"/>
                    <a:gd name="T22" fmla="*/ 1083 w 1087"/>
                    <a:gd name="T23" fmla="*/ 468 h 1089"/>
                    <a:gd name="T24" fmla="*/ 1087 w 1087"/>
                    <a:gd name="T25" fmla="*/ 538 h 1089"/>
                    <a:gd name="T26" fmla="*/ 1083 w 1087"/>
                    <a:gd name="T27" fmla="*/ 613 h 1089"/>
                    <a:gd name="T28" fmla="*/ 1070 w 1087"/>
                    <a:gd name="T29" fmla="*/ 685 h 1089"/>
                    <a:gd name="T30" fmla="*/ 1048 w 1087"/>
                    <a:gd name="T31" fmla="*/ 750 h 1089"/>
                    <a:gd name="T32" fmla="*/ 1018 w 1087"/>
                    <a:gd name="T33" fmla="*/ 814 h 1089"/>
                    <a:gd name="T34" fmla="*/ 977 w 1087"/>
                    <a:gd name="T35" fmla="*/ 872 h 1089"/>
                    <a:gd name="T36" fmla="*/ 929 w 1087"/>
                    <a:gd name="T37" fmla="*/ 928 h 1089"/>
                    <a:gd name="T38" fmla="*/ 872 w 1087"/>
                    <a:gd name="T39" fmla="*/ 977 h 1089"/>
                    <a:gd name="T40" fmla="*/ 814 w 1087"/>
                    <a:gd name="T41" fmla="*/ 1017 h 1089"/>
                    <a:gd name="T42" fmla="*/ 752 w 1087"/>
                    <a:gd name="T43" fmla="*/ 1048 h 1089"/>
                    <a:gd name="T44" fmla="*/ 687 w 1087"/>
                    <a:gd name="T45" fmla="*/ 1072 h 1089"/>
                    <a:gd name="T46" fmla="*/ 617 w 1087"/>
                    <a:gd name="T47" fmla="*/ 1083 h 1089"/>
                    <a:gd name="T48" fmla="*/ 544 w 1087"/>
                    <a:gd name="T49" fmla="*/ 1089 h 1089"/>
                    <a:gd name="T50" fmla="*/ 472 w 1087"/>
                    <a:gd name="T51" fmla="*/ 1083 h 1089"/>
                    <a:gd name="T52" fmla="*/ 402 w 1087"/>
                    <a:gd name="T53" fmla="*/ 1072 h 1089"/>
                    <a:gd name="T54" fmla="*/ 337 w 1087"/>
                    <a:gd name="T55" fmla="*/ 1048 h 1089"/>
                    <a:gd name="T56" fmla="*/ 275 w 1087"/>
                    <a:gd name="T57" fmla="*/ 1017 h 1089"/>
                    <a:gd name="T58" fmla="*/ 215 w 1087"/>
                    <a:gd name="T59" fmla="*/ 977 h 1089"/>
                    <a:gd name="T60" fmla="*/ 160 w 1087"/>
                    <a:gd name="T61" fmla="*/ 928 h 1089"/>
                    <a:gd name="T62" fmla="*/ 110 w 1087"/>
                    <a:gd name="T63" fmla="*/ 874 h 1089"/>
                    <a:gd name="T64" fmla="*/ 71 w 1087"/>
                    <a:gd name="T65" fmla="*/ 814 h 1089"/>
                    <a:gd name="T66" fmla="*/ 40 w 1087"/>
                    <a:gd name="T67" fmla="*/ 752 h 1089"/>
                    <a:gd name="T68" fmla="*/ 17 w 1087"/>
                    <a:gd name="T69" fmla="*/ 687 h 1089"/>
                    <a:gd name="T70" fmla="*/ 4 w 1087"/>
                    <a:gd name="T71" fmla="*/ 617 h 1089"/>
                    <a:gd name="T72" fmla="*/ 0 w 1087"/>
                    <a:gd name="T73" fmla="*/ 545 h 1089"/>
                    <a:gd name="T74" fmla="*/ 4 w 1087"/>
                    <a:gd name="T75" fmla="*/ 472 h 1089"/>
                    <a:gd name="T76" fmla="*/ 17 w 1087"/>
                    <a:gd name="T77" fmla="*/ 402 h 1089"/>
                    <a:gd name="T78" fmla="*/ 40 w 1087"/>
                    <a:gd name="T79" fmla="*/ 336 h 1089"/>
                    <a:gd name="T80" fmla="*/ 71 w 1087"/>
                    <a:gd name="T81" fmla="*/ 275 h 1089"/>
                    <a:gd name="T82" fmla="*/ 110 w 1087"/>
                    <a:gd name="T83" fmla="*/ 216 h 1089"/>
                    <a:gd name="T84" fmla="*/ 160 w 1087"/>
                    <a:gd name="T85" fmla="*/ 160 h 1089"/>
                    <a:gd name="T86" fmla="*/ 215 w 1087"/>
                    <a:gd name="T87" fmla="*/ 112 h 1089"/>
                    <a:gd name="T88" fmla="*/ 275 w 1087"/>
                    <a:gd name="T89" fmla="*/ 71 h 1089"/>
                    <a:gd name="T90" fmla="*/ 337 w 1087"/>
                    <a:gd name="T91" fmla="*/ 40 h 1089"/>
                    <a:gd name="T92" fmla="*/ 402 w 1087"/>
                    <a:gd name="T93" fmla="*/ 17 h 1089"/>
                    <a:gd name="T94" fmla="*/ 472 w 1087"/>
                    <a:gd name="T95" fmla="*/ 6 h 1089"/>
                    <a:gd name="T96" fmla="*/ 544 w 1087"/>
                    <a:gd name="T97" fmla="*/ 0 h 10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087" h="1089">
                      <a:moveTo>
                        <a:pt x="544" y="0"/>
                      </a:moveTo>
                      <a:lnTo>
                        <a:pt x="617" y="6"/>
                      </a:lnTo>
                      <a:lnTo>
                        <a:pt x="687" y="17"/>
                      </a:lnTo>
                      <a:lnTo>
                        <a:pt x="752" y="40"/>
                      </a:lnTo>
                      <a:lnTo>
                        <a:pt x="814" y="71"/>
                      </a:lnTo>
                      <a:lnTo>
                        <a:pt x="872" y="112"/>
                      </a:lnTo>
                      <a:lnTo>
                        <a:pt x="929" y="160"/>
                      </a:lnTo>
                      <a:lnTo>
                        <a:pt x="977" y="215"/>
                      </a:lnTo>
                      <a:lnTo>
                        <a:pt x="1018" y="273"/>
                      </a:lnTo>
                      <a:lnTo>
                        <a:pt x="1048" y="334"/>
                      </a:lnTo>
                      <a:lnTo>
                        <a:pt x="1070" y="400"/>
                      </a:lnTo>
                      <a:lnTo>
                        <a:pt x="1083" y="468"/>
                      </a:lnTo>
                      <a:lnTo>
                        <a:pt x="1087" y="538"/>
                      </a:lnTo>
                      <a:lnTo>
                        <a:pt x="1083" y="613"/>
                      </a:lnTo>
                      <a:lnTo>
                        <a:pt x="1070" y="685"/>
                      </a:lnTo>
                      <a:lnTo>
                        <a:pt x="1048" y="750"/>
                      </a:lnTo>
                      <a:lnTo>
                        <a:pt x="1018" y="814"/>
                      </a:lnTo>
                      <a:lnTo>
                        <a:pt x="977" y="872"/>
                      </a:lnTo>
                      <a:lnTo>
                        <a:pt x="929" y="928"/>
                      </a:lnTo>
                      <a:lnTo>
                        <a:pt x="872" y="977"/>
                      </a:lnTo>
                      <a:lnTo>
                        <a:pt x="814" y="1017"/>
                      </a:lnTo>
                      <a:lnTo>
                        <a:pt x="752" y="1048"/>
                      </a:lnTo>
                      <a:lnTo>
                        <a:pt x="687" y="1072"/>
                      </a:lnTo>
                      <a:lnTo>
                        <a:pt x="617" y="1083"/>
                      </a:lnTo>
                      <a:lnTo>
                        <a:pt x="544" y="1089"/>
                      </a:lnTo>
                      <a:lnTo>
                        <a:pt x="472" y="1083"/>
                      </a:lnTo>
                      <a:lnTo>
                        <a:pt x="402" y="1072"/>
                      </a:lnTo>
                      <a:lnTo>
                        <a:pt x="337" y="1048"/>
                      </a:lnTo>
                      <a:lnTo>
                        <a:pt x="275" y="1017"/>
                      </a:lnTo>
                      <a:lnTo>
                        <a:pt x="215" y="977"/>
                      </a:lnTo>
                      <a:lnTo>
                        <a:pt x="160" y="928"/>
                      </a:lnTo>
                      <a:lnTo>
                        <a:pt x="110" y="874"/>
                      </a:lnTo>
                      <a:lnTo>
                        <a:pt x="71" y="814"/>
                      </a:lnTo>
                      <a:lnTo>
                        <a:pt x="40" y="752"/>
                      </a:lnTo>
                      <a:lnTo>
                        <a:pt x="17" y="687"/>
                      </a:lnTo>
                      <a:lnTo>
                        <a:pt x="4" y="617"/>
                      </a:lnTo>
                      <a:lnTo>
                        <a:pt x="0" y="545"/>
                      </a:lnTo>
                      <a:lnTo>
                        <a:pt x="4" y="472"/>
                      </a:lnTo>
                      <a:lnTo>
                        <a:pt x="17" y="402"/>
                      </a:lnTo>
                      <a:lnTo>
                        <a:pt x="40" y="336"/>
                      </a:lnTo>
                      <a:lnTo>
                        <a:pt x="71" y="275"/>
                      </a:lnTo>
                      <a:lnTo>
                        <a:pt x="110" y="216"/>
                      </a:lnTo>
                      <a:lnTo>
                        <a:pt x="160" y="160"/>
                      </a:lnTo>
                      <a:lnTo>
                        <a:pt x="215" y="112"/>
                      </a:lnTo>
                      <a:lnTo>
                        <a:pt x="275" y="71"/>
                      </a:lnTo>
                      <a:lnTo>
                        <a:pt x="337" y="40"/>
                      </a:lnTo>
                      <a:lnTo>
                        <a:pt x="402" y="17"/>
                      </a:lnTo>
                      <a:lnTo>
                        <a:pt x="472" y="6"/>
                      </a:lnTo>
                      <a:lnTo>
                        <a:pt x="54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1" name="그룹 40"/>
              <p:cNvGrpSpPr/>
              <p:nvPr/>
            </p:nvGrpSpPr>
            <p:grpSpPr>
              <a:xfrm>
                <a:off x="11003616" y="2664668"/>
                <a:ext cx="293250" cy="787862"/>
                <a:chOff x="5400849" y="1058515"/>
                <a:chExt cx="1879600" cy="5049838"/>
              </a:xfrm>
              <a:solidFill>
                <a:srgbClr val="ABABAB"/>
              </a:solidFill>
            </p:grpSpPr>
            <p:sp>
              <p:nvSpPr>
                <p:cNvPr id="42" name="Freeform 14"/>
                <p:cNvSpPr>
                  <a:spLocks/>
                </p:cNvSpPr>
                <p:nvPr/>
              </p:nvSpPr>
              <p:spPr bwMode="auto">
                <a:xfrm>
                  <a:off x="5400849" y="2106265"/>
                  <a:ext cx="1879600" cy="4002088"/>
                </a:xfrm>
                <a:custGeom>
                  <a:avLst/>
                  <a:gdLst>
                    <a:gd name="T0" fmla="*/ 1714 w 2368"/>
                    <a:gd name="T1" fmla="*/ 0 h 5044"/>
                    <a:gd name="T2" fmla="*/ 1906 w 2368"/>
                    <a:gd name="T3" fmla="*/ 16 h 5044"/>
                    <a:gd name="T4" fmla="*/ 2064 w 2368"/>
                    <a:gd name="T5" fmla="*/ 62 h 5044"/>
                    <a:gd name="T6" fmla="*/ 2196 w 2368"/>
                    <a:gd name="T7" fmla="*/ 141 h 5044"/>
                    <a:gd name="T8" fmla="*/ 2279 w 2368"/>
                    <a:gd name="T9" fmla="*/ 230 h 5044"/>
                    <a:gd name="T10" fmla="*/ 2335 w 2368"/>
                    <a:gd name="T11" fmla="*/ 339 h 5044"/>
                    <a:gd name="T12" fmla="*/ 2364 w 2368"/>
                    <a:gd name="T13" fmla="*/ 466 h 5044"/>
                    <a:gd name="T14" fmla="*/ 2368 w 2368"/>
                    <a:gd name="T15" fmla="*/ 2138 h 5044"/>
                    <a:gd name="T16" fmla="*/ 2351 w 2368"/>
                    <a:gd name="T17" fmla="*/ 2238 h 5044"/>
                    <a:gd name="T18" fmla="*/ 2302 w 2368"/>
                    <a:gd name="T19" fmla="*/ 2314 h 5044"/>
                    <a:gd name="T20" fmla="*/ 2225 w 2368"/>
                    <a:gd name="T21" fmla="*/ 2362 h 5044"/>
                    <a:gd name="T22" fmla="*/ 2146 w 2368"/>
                    <a:gd name="T23" fmla="*/ 2374 h 5044"/>
                    <a:gd name="T24" fmla="*/ 2066 w 2368"/>
                    <a:gd name="T25" fmla="*/ 2343 h 5044"/>
                    <a:gd name="T26" fmla="*/ 2006 w 2368"/>
                    <a:gd name="T27" fmla="*/ 2279 h 5044"/>
                    <a:gd name="T28" fmla="*/ 1975 w 2368"/>
                    <a:gd name="T29" fmla="*/ 2190 h 5044"/>
                    <a:gd name="T30" fmla="*/ 1972 w 2368"/>
                    <a:gd name="T31" fmla="*/ 652 h 5044"/>
                    <a:gd name="T32" fmla="*/ 1844 w 2368"/>
                    <a:gd name="T33" fmla="*/ 4775 h 5044"/>
                    <a:gd name="T34" fmla="*/ 1830 w 2368"/>
                    <a:gd name="T35" fmla="*/ 4881 h 5044"/>
                    <a:gd name="T36" fmla="*/ 1792 w 2368"/>
                    <a:gd name="T37" fmla="*/ 4960 h 5044"/>
                    <a:gd name="T38" fmla="*/ 1726 w 2368"/>
                    <a:gd name="T39" fmla="*/ 5013 h 5044"/>
                    <a:gd name="T40" fmla="*/ 1635 w 2368"/>
                    <a:gd name="T41" fmla="*/ 5040 h 5044"/>
                    <a:gd name="T42" fmla="*/ 1527 w 2368"/>
                    <a:gd name="T43" fmla="*/ 5040 h 5044"/>
                    <a:gd name="T44" fmla="*/ 1436 w 2368"/>
                    <a:gd name="T45" fmla="*/ 5013 h 5044"/>
                    <a:gd name="T46" fmla="*/ 1370 w 2368"/>
                    <a:gd name="T47" fmla="*/ 4960 h 5044"/>
                    <a:gd name="T48" fmla="*/ 1331 w 2368"/>
                    <a:gd name="T49" fmla="*/ 4881 h 5044"/>
                    <a:gd name="T50" fmla="*/ 1318 w 2368"/>
                    <a:gd name="T51" fmla="*/ 4775 h 5044"/>
                    <a:gd name="T52" fmla="*/ 1049 w 2368"/>
                    <a:gd name="T53" fmla="*/ 2355 h 5044"/>
                    <a:gd name="T54" fmla="*/ 1047 w 2368"/>
                    <a:gd name="T55" fmla="*/ 4831 h 5044"/>
                    <a:gd name="T56" fmla="*/ 1020 w 2368"/>
                    <a:gd name="T57" fmla="*/ 4924 h 5044"/>
                    <a:gd name="T58" fmla="*/ 969 w 2368"/>
                    <a:gd name="T59" fmla="*/ 4989 h 5044"/>
                    <a:gd name="T60" fmla="*/ 890 w 2368"/>
                    <a:gd name="T61" fmla="*/ 5030 h 5044"/>
                    <a:gd name="T62" fmla="*/ 787 w 2368"/>
                    <a:gd name="T63" fmla="*/ 5044 h 5044"/>
                    <a:gd name="T64" fmla="*/ 683 w 2368"/>
                    <a:gd name="T65" fmla="*/ 5030 h 5044"/>
                    <a:gd name="T66" fmla="*/ 606 w 2368"/>
                    <a:gd name="T67" fmla="*/ 4989 h 5044"/>
                    <a:gd name="T68" fmla="*/ 553 w 2368"/>
                    <a:gd name="T69" fmla="*/ 4924 h 5044"/>
                    <a:gd name="T70" fmla="*/ 528 w 2368"/>
                    <a:gd name="T71" fmla="*/ 4831 h 5044"/>
                    <a:gd name="T72" fmla="*/ 524 w 2368"/>
                    <a:gd name="T73" fmla="*/ 652 h 5044"/>
                    <a:gd name="T74" fmla="*/ 397 w 2368"/>
                    <a:gd name="T75" fmla="*/ 2227 h 5044"/>
                    <a:gd name="T76" fmla="*/ 381 w 2368"/>
                    <a:gd name="T77" fmla="*/ 2308 h 5044"/>
                    <a:gd name="T78" fmla="*/ 335 w 2368"/>
                    <a:gd name="T79" fmla="*/ 2370 h 5044"/>
                    <a:gd name="T80" fmla="*/ 252 w 2368"/>
                    <a:gd name="T81" fmla="*/ 2413 h 5044"/>
                    <a:gd name="T82" fmla="*/ 153 w 2368"/>
                    <a:gd name="T83" fmla="*/ 2413 h 5044"/>
                    <a:gd name="T84" fmla="*/ 66 w 2368"/>
                    <a:gd name="T85" fmla="*/ 2370 h 5044"/>
                    <a:gd name="T86" fmla="*/ 15 w 2368"/>
                    <a:gd name="T87" fmla="*/ 2308 h 5044"/>
                    <a:gd name="T88" fmla="*/ 0 w 2368"/>
                    <a:gd name="T89" fmla="*/ 2227 h 5044"/>
                    <a:gd name="T90" fmla="*/ 4 w 2368"/>
                    <a:gd name="T91" fmla="*/ 451 h 5044"/>
                    <a:gd name="T92" fmla="*/ 33 w 2368"/>
                    <a:gd name="T93" fmla="*/ 319 h 5044"/>
                    <a:gd name="T94" fmla="*/ 95 w 2368"/>
                    <a:gd name="T95" fmla="*/ 213 h 5044"/>
                    <a:gd name="T96" fmla="*/ 186 w 2368"/>
                    <a:gd name="T97" fmla="*/ 128 h 5044"/>
                    <a:gd name="T98" fmla="*/ 321 w 2368"/>
                    <a:gd name="T99" fmla="*/ 56 h 5044"/>
                    <a:gd name="T100" fmla="*/ 482 w 2368"/>
                    <a:gd name="T101" fmla="*/ 14 h 5044"/>
                    <a:gd name="T102" fmla="*/ 666 w 2368"/>
                    <a:gd name="T103" fmla="*/ 0 h 5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68" h="5044">
                      <a:moveTo>
                        <a:pt x="666" y="0"/>
                      </a:moveTo>
                      <a:lnTo>
                        <a:pt x="1714" y="0"/>
                      </a:lnTo>
                      <a:lnTo>
                        <a:pt x="1813" y="4"/>
                      </a:lnTo>
                      <a:lnTo>
                        <a:pt x="1906" y="16"/>
                      </a:lnTo>
                      <a:lnTo>
                        <a:pt x="1989" y="35"/>
                      </a:lnTo>
                      <a:lnTo>
                        <a:pt x="2064" y="62"/>
                      </a:lnTo>
                      <a:lnTo>
                        <a:pt x="2134" y="97"/>
                      </a:lnTo>
                      <a:lnTo>
                        <a:pt x="2196" y="141"/>
                      </a:lnTo>
                      <a:lnTo>
                        <a:pt x="2240" y="184"/>
                      </a:lnTo>
                      <a:lnTo>
                        <a:pt x="2279" y="230"/>
                      </a:lnTo>
                      <a:lnTo>
                        <a:pt x="2312" y="283"/>
                      </a:lnTo>
                      <a:lnTo>
                        <a:pt x="2335" y="339"/>
                      </a:lnTo>
                      <a:lnTo>
                        <a:pt x="2355" y="401"/>
                      </a:lnTo>
                      <a:lnTo>
                        <a:pt x="2364" y="466"/>
                      </a:lnTo>
                      <a:lnTo>
                        <a:pt x="2368" y="538"/>
                      </a:lnTo>
                      <a:lnTo>
                        <a:pt x="2368" y="2138"/>
                      </a:lnTo>
                      <a:lnTo>
                        <a:pt x="2364" y="2190"/>
                      </a:lnTo>
                      <a:lnTo>
                        <a:pt x="2351" y="2238"/>
                      </a:lnTo>
                      <a:lnTo>
                        <a:pt x="2331" y="2279"/>
                      </a:lnTo>
                      <a:lnTo>
                        <a:pt x="2302" y="2314"/>
                      </a:lnTo>
                      <a:lnTo>
                        <a:pt x="2266" y="2343"/>
                      </a:lnTo>
                      <a:lnTo>
                        <a:pt x="2225" y="2362"/>
                      </a:lnTo>
                      <a:lnTo>
                        <a:pt x="2184" y="2374"/>
                      </a:lnTo>
                      <a:lnTo>
                        <a:pt x="2146" y="2374"/>
                      </a:lnTo>
                      <a:lnTo>
                        <a:pt x="2105" y="2362"/>
                      </a:lnTo>
                      <a:lnTo>
                        <a:pt x="2066" y="2343"/>
                      </a:lnTo>
                      <a:lnTo>
                        <a:pt x="2033" y="2314"/>
                      </a:lnTo>
                      <a:lnTo>
                        <a:pt x="2006" y="2279"/>
                      </a:lnTo>
                      <a:lnTo>
                        <a:pt x="1987" y="2238"/>
                      </a:lnTo>
                      <a:lnTo>
                        <a:pt x="1975" y="2190"/>
                      </a:lnTo>
                      <a:lnTo>
                        <a:pt x="1972" y="2138"/>
                      </a:lnTo>
                      <a:lnTo>
                        <a:pt x="1972" y="652"/>
                      </a:lnTo>
                      <a:lnTo>
                        <a:pt x="1844" y="652"/>
                      </a:lnTo>
                      <a:lnTo>
                        <a:pt x="1844" y="4775"/>
                      </a:lnTo>
                      <a:lnTo>
                        <a:pt x="1840" y="4831"/>
                      </a:lnTo>
                      <a:lnTo>
                        <a:pt x="1830" y="4881"/>
                      </a:lnTo>
                      <a:lnTo>
                        <a:pt x="1815" y="4924"/>
                      </a:lnTo>
                      <a:lnTo>
                        <a:pt x="1792" y="4960"/>
                      </a:lnTo>
                      <a:lnTo>
                        <a:pt x="1763" y="4989"/>
                      </a:lnTo>
                      <a:lnTo>
                        <a:pt x="1726" y="5013"/>
                      </a:lnTo>
                      <a:lnTo>
                        <a:pt x="1685" y="5030"/>
                      </a:lnTo>
                      <a:lnTo>
                        <a:pt x="1635" y="5040"/>
                      </a:lnTo>
                      <a:lnTo>
                        <a:pt x="1581" y="5044"/>
                      </a:lnTo>
                      <a:lnTo>
                        <a:pt x="1527" y="5040"/>
                      </a:lnTo>
                      <a:lnTo>
                        <a:pt x="1476" y="5030"/>
                      </a:lnTo>
                      <a:lnTo>
                        <a:pt x="1436" y="5013"/>
                      </a:lnTo>
                      <a:lnTo>
                        <a:pt x="1399" y="4989"/>
                      </a:lnTo>
                      <a:lnTo>
                        <a:pt x="1370" y="4960"/>
                      </a:lnTo>
                      <a:lnTo>
                        <a:pt x="1347" y="4924"/>
                      </a:lnTo>
                      <a:lnTo>
                        <a:pt x="1331" y="4881"/>
                      </a:lnTo>
                      <a:lnTo>
                        <a:pt x="1321" y="4831"/>
                      </a:lnTo>
                      <a:lnTo>
                        <a:pt x="1318" y="4775"/>
                      </a:lnTo>
                      <a:lnTo>
                        <a:pt x="1318" y="2355"/>
                      </a:lnTo>
                      <a:lnTo>
                        <a:pt x="1049" y="2355"/>
                      </a:lnTo>
                      <a:lnTo>
                        <a:pt x="1049" y="4775"/>
                      </a:lnTo>
                      <a:lnTo>
                        <a:pt x="1047" y="4831"/>
                      </a:lnTo>
                      <a:lnTo>
                        <a:pt x="1037" y="4881"/>
                      </a:lnTo>
                      <a:lnTo>
                        <a:pt x="1020" y="4924"/>
                      </a:lnTo>
                      <a:lnTo>
                        <a:pt x="998" y="4960"/>
                      </a:lnTo>
                      <a:lnTo>
                        <a:pt x="969" y="4989"/>
                      </a:lnTo>
                      <a:lnTo>
                        <a:pt x="933" y="5013"/>
                      </a:lnTo>
                      <a:lnTo>
                        <a:pt x="890" y="5030"/>
                      </a:lnTo>
                      <a:lnTo>
                        <a:pt x="842" y="5040"/>
                      </a:lnTo>
                      <a:lnTo>
                        <a:pt x="787" y="5044"/>
                      </a:lnTo>
                      <a:lnTo>
                        <a:pt x="731" y="5040"/>
                      </a:lnTo>
                      <a:lnTo>
                        <a:pt x="683" y="5030"/>
                      </a:lnTo>
                      <a:lnTo>
                        <a:pt x="640" y="5013"/>
                      </a:lnTo>
                      <a:lnTo>
                        <a:pt x="606" y="4989"/>
                      </a:lnTo>
                      <a:lnTo>
                        <a:pt x="577" y="4960"/>
                      </a:lnTo>
                      <a:lnTo>
                        <a:pt x="553" y="4924"/>
                      </a:lnTo>
                      <a:lnTo>
                        <a:pt x="538" y="4881"/>
                      </a:lnTo>
                      <a:lnTo>
                        <a:pt x="528" y="4831"/>
                      </a:lnTo>
                      <a:lnTo>
                        <a:pt x="524" y="4775"/>
                      </a:lnTo>
                      <a:lnTo>
                        <a:pt x="524" y="652"/>
                      </a:lnTo>
                      <a:lnTo>
                        <a:pt x="397" y="652"/>
                      </a:lnTo>
                      <a:lnTo>
                        <a:pt x="397" y="2227"/>
                      </a:lnTo>
                      <a:lnTo>
                        <a:pt x="393" y="2271"/>
                      </a:lnTo>
                      <a:lnTo>
                        <a:pt x="381" y="2308"/>
                      </a:lnTo>
                      <a:lnTo>
                        <a:pt x="362" y="2343"/>
                      </a:lnTo>
                      <a:lnTo>
                        <a:pt x="335" y="2370"/>
                      </a:lnTo>
                      <a:lnTo>
                        <a:pt x="300" y="2393"/>
                      </a:lnTo>
                      <a:lnTo>
                        <a:pt x="252" y="2413"/>
                      </a:lnTo>
                      <a:lnTo>
                        <a:pt x="203" y="2418"/>
                      </a:lnTo>
                      <a:lnTo>
                        <a:pt x="153" y="2413"/>
                      </a:lnTo>
                      <a:lnTo>
                        <a:pt x="103" y="2393"/>
                      </a:lnTo>
                      <a:lnTo>
                        <a:pt x="66" y="2370"/>
                      </a:lnTo>
                      <a:lnTo>
                        <a:pt x="37" y="2343"/>
                      </a:lnTo>
                      <a:lnTo>
                        <a:pt x="15" y="2308"/>
                      </a:lnTo>
                      <a:lnTo>
                        <a:pt x="4" y="2271"/>
                      </a:lnTo>
                      <a:lnTo>
                        <a:pt x="0" y="2227"/>
                      </a:lnTo>
                      <a:lnTo>
                        <a:pt x="0" y="524"/>
                      </a:lnTo>
                      <a:lnTo>
                        <a:pt x="4" y="451"/>
                      </a:lnTo>
                      <a:lnTo>
                        <a:pt x="15" y="383"/>
                      </a:lnTo>
                      <a:lnTo>
                        <a:pt x="33" y="319"/>
                      </a:lnTo>
                      <a:lnTo>
                        <a:pt x="60" y="263"/>
                      </a:lnTo>
                      <a:lnTo>
                        <a:pt x="95" y="213"/>
                      </a:lnTo>
                      <a:lnTo>
                        <a:pt x="135" y="167"/>
                      </a:lnTo>
                      <a:lnTo>
                        <a:pt x="186" y="128"/>
                      </a:lnTo>
                      <a:lnTo>
                        <a:pt x="250" y="89"/>
                      </a:lnTo>
                      <a:lnTo>
                        <a:pt x="321" y="56"/>
                      </a:lnTo>
                      <a:lnTo>
                        <a:pt x="399" y="31"/>
                      </a:lnTo>
                      <a:lnTo>
                        <a:pt x="482" y="14"/>
                      </a:lnTo>
                      <a:lnTo>
                        <a:pt x="571" y="4"/>
                      </a:lnTo>
                      <a:lnTo>
                        <a:pt x="66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3" name="Freeform 16"/>
                <p:cNvSpPr>
                  <a:spLocks/>
                </p:cNvSpPr>
                <p:nvPr/>
              </p:nvSpPr>
              <p:spPr bwMode="auto">
                <a:xfrm>
                  <a:off x="5897737" y="1058515"/>
                  <a:ext cx="863600" cy="863600"/>
                </a:xfrm>
                <a:custGeom>
                  <a:avLst/>
                  <a:gdLst>
                    <a:gd name="T0" fmla="*/ 544 w 1087"/>
                    <a:gd name="T1" fmla="*/ 0 h 1089"/>
                    <a:gd name="T2" fmla="*/ 617 w 1087"/>
                    <a:gd name="T3" fmla="*/ 6 h 1089"/>
                    <a:gd name="T4" fmla="*/ 687 w 1087"/>
                    <a:gd name="T5" fmla="*/ 17 h 1089"/>
                    <a:gd name="T6" fmla="*/ 752 w 1087"/>
                    <a:gd name="T7" fmla="*/ 40 h 1089"/>
                    <a:gd name="T8" fmla="*/ 814 w 1087"/>
                    <a:gd name="T9" fmla="*/ 71 h 1089"/>
                    <a:gd name="T10" fmla="*/ 872 w 1087"/>
                    <a:gd name="T11" fmla="*/ 112 h 1089"/>
                    <a:gd name="T12" fmla="*/ 929 w 1087"/>
                    <a:gd name="T13" fmla="*/ 160 h 1089"/>
                    <a:gd name="T14" fmla="*/ 977 w 1087"/>
                    <a:gd name="T15" fmla="*/ 215 h 1089"/>
                    <a:gd name="T16" fmla="*/ 1018 w 1087"/>
                    <a:gd name="T17" fmla="*/ 273 h 1089"/>
                    <a:gd name="T18" fmla="*/ 1048 w 1087"/>
                    <a:gd name="T19" fmla="*/ 334 h 1089"/>
                    <a:gd name="T20" fmla="*/ 1070 w 1087"/>
                    <a:gd name="T21" fmla="*/ 400 h 1089"/>
                    <a:gd name="T22" fmla="*/ 1083 w 1087"/>
                    <a:gd name="T23" fmla="*/ 468 h 1089"/>
                    <a:gd name="T24" fmla="*/ 1087 w 1087"/>
                    <a:gd name="T25" fmla="*/ 538 h 1089"/>
                    <a:gd name="T26" fmla="*/ 1083 w 1087"/>
                    <a:gd name="T27" fmla="*/ 613 h 1089"/>
                    <a:gd name="T28" fmla="*/ 1070 w 1087"/>
                    <a:gd name="T29" fmla="*/ 685 h 1089"/>
                    <a:gd name="T30" fmla="*/ 1048 w 1087"/>
                    <a:gd name="T31" fmla="*/ 750 h 1089"/>
                    <a:gd name="T32" fmla="*/ 1018 w 1087"/>
                    <a:gd name="T33" fmla="*/ 814 h 1089"/>
                    <a:gd name="T34" fmla="*/ 977 w 1087"/>
                    <a:gd name="T35" fmla="*/ 872 h 1089"/>
                    <a:gd name="T36" fmla="*/ 929 w 1087"/>
                    <a:gd name="T37" fmla="*/ 928 h 1089"/>
                    <a:gd name="T38" fmla="*/ 872 w 1087"/>
                    <a:gd name="T39" fmla="*/ 977 h 1089"/>
                    <a:gd name="T40" fmla="*/ 814 w 1087"/>
                    <a:gd name="T41" fmla="*/ 1017 h 1089"/>
                    <a:gd name="T42" fmla="*/ 752 w 1087"/>
                    <a:gd name="T43" fmla="*/ 1048 h 1089"/>
                    <a:gd name="T44" fmla="*/ 687 w 1087"/>
                    <a:gd name="T45" fmla="*/ 1072 h 1089"/>
                    <a:gd name="T46" fmla="*/ 617 w 1087"/>
                    <a:gd name="T47" fmla="*/ 1083 h 1089"/>
                    <a:gd name="T48" fmla="*/ 544 w 1087"/>
                    <a:gd name="T49" fmla="*/ 1089 h 1089"/>
                    <a:gd name="T50" fmla="*/ 472 w 1087"/>
                    <a:gd name="T51" fmla="*/ 1083 h 1089"/>
                    <a:gd name="T52" fmla="*/ 402 w 1087"/>
                    <a:gd name="T53" fmla="*/ 1072 h 1089"/>
                    <a:gd name="T54" fmla="*/ 337 w 1087"/>
                    <a:gd name="T55" fmla="*/ 1048 h 1089"/>
                    <a:gd name="T56" fmla="*/ 275 w 1087"/>
                    <a:gd name="T57" fmla="*/ 1017 h 1089"/>
                    <a:gd name="T58" fmla="*/ 215 w 1087"/>
                    <a:gd name="T59" fmla="*/ 977 h 1089"/>
                    <a:gd name="T60" fmla="*/ 160 w 1087"/>
                    <a:gd name="T61" fmla="*/ 928 h 1089"/>
                    <a:gd name="T62" fmla="*/ 110 w 1087"/>
                    <a:gd name="T63" fmla="*/ 874 h 1089"/>
                    <a:gd name="T64" fmla="*/ 71 w 1087"/>
                    <a:gd name="T65" fmla="*/ 814 h 1089"/>
                    <a:gd name="T66" fmla="*/ 40 w 1087"/>
                    <a:gd name="T67" fmla="*/ 752 h 1089"/>
                    <a:gd name="T68" fmla="*/ 17 w 1087"/>
                    <a:gd name="T69" fmla="*/ 687 h 1089"/>
                    <a:gd name="T70" fmla="*/ 4 w 1087"/>
                    <a:gd name="T71" fmla="*/ 617 h 1089"/>
                    <a:gd name="T72" fmla="*/ 0 w 1087"/>
                    <a:gd name="T73" fmla="*/ 545 h 1089"/>
                    <a:gd name="T74" fmla="*/ 4 w 1087"/>
                    <a:gd name="T75" fmla="*/ 472 h 1089"/>
                    <a:gd name="T76" fmla="*/ 17 w 1087"/>
                    <a:gd name="T77" fmla="*/ 402 h 1089"/>
                    <a:gd name="T78" fmla="*/ 40 w 1087"/>
                    <a:gd name="T79" fmla="*/ 336 h 1089"/>
                    <a:gd name="T80" fmla="*/ 71 w 1087"/>
                    <a:gd name="T81" fmla="*/ 275 h 1089"/>
                    <a:gd name="T82" fmla="*/ 110 w 1087"/>
                    <a:gd name="T83" fmla="*/ 216 h 1089"/>
                    <a:gd name="T84" fmla="*/ 160 w 1087"/>
                    <a:gd name="T85" fmla="*/ 160 h 1089"/>
                    <a:gd name="T86" fmla="*/ 215 w 1087"/>
                    <a:gd name="T87" fmla="*/ 112 h 1089"/>
                    <a:gd name="T88" fmla="*/ 275 w 1087"/>
                    <a:gd name="T89" fmla="*/ 71 h 1089"/>
                    <a:gd name="T90" fmla="*/ 337 w 1087"/>
                    <a:gd name="T91" fmla="*/ 40 h 1089"/>
                    <a:gd name="T92" fmla="*/ 402 w 1087"/>
                    <a:gd name="T93" fmla="*/ 17 h 1089"/>
                    <a:gd name="T94" fmla="*/ 472 w 1087"/>
                    <a:gd name="T95" fmla="*/ 6 h 1089"/>
                    <a:gd name="T96" fmla="*/ 544 w 1087"/>
                    <a:gd name="T97" fmla="*/ 0 h 10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087" h="1089">
                      <a:moveTo>
                        <a:pt x="544" y="0"/>
                      </a:moveTo>
                      <a:lnTo>
                        <a:pt x="617" y="6"/>
                      </a:lnTo>
                      <a:lnTo>
                        <a:pt x="687" y="17"/>
                      </a:lnTo>
                      <a:lnTo>
                        <a:pt x="752" y="40"/>
                      </a:lnTo>
                      <a:lnTo>
                        <a:pt x="814" y="71"/>
                      </a:lnTo>
                      <a:lnTo>
                        <a:pt x="872" y="112"/>
                      </a:lnTo>
                      <a:lnTo>
                        <a:pt x="929" y="160"/>
                      </a:lnTo>
                      <a:lnTo>
                        <a:pt x="977" y="215"/>
                      </a:lnTo>
                      <a:lnTo>
                        <a:pt x="1018" y="273"/>
                      </a:lnTo>
                      <a:lnTo>
                        <a:pt x="1048" y="334"/>
                      </a:lnTo>
                      <a:lnTo>
                        <a:pt x="1070" y="400"/>
                      </a:lnTo>
                      <a:lnTo>
                        <a:pt x="1083" y="468"/>
                      </a:lnTo>
                      <a:lnTo>
                        <a:pt x="1087" y="538"/>
                      </a:lnTo>
                      <a:lnTo>
                        <a:pt x="1083" y="613"/>
                      </a:lnTo>
                      <a:lnTo>
                        <a:pt x="1070" y="685"/>
                      </a:lnTo>
                      <a:lnTo>
                        <a:pt x="1048" y="750"/>
                      </a:lnTo>
                      <a:lnTo>
                        <a:pt x="1018" y="814"/>
                      </a:lnTo>
                      <a:lnTo>
                        <a:pt x="977" y="872"/>
                      </a:lnTo>
                      <a:lnTo>
                        <a:pt x="929" y="928"/>
                      </a:lnTo>
                      <a:lnTo>
                        <a:pt x="872" y="977"/>
                      </a:lnTo>
                      <a:lnTo>
                        <a:pt x="814" y="1017"/>
                      </a:lnTo>
                      <a:lnTo>
                        <a:pt x="752" y="1048"/>
                      </a:lnTo>
                      <a:lnTo>
                        <a:pt x="687" y="1072"/>
                      </a:lnTo>
                      <a:lnTo>
                        <a:pt x="617" y="1083"/>
                      </a:lnTo>
                      <a:lnTo>
                        <a:pt x="544" y="1089"/>
                      </a:lnTo>
                      <a:lnTo>
                        <a:pt x="472" y="1083"/>
                      </a:lnTo>
                      <a:lnTo>
                        <a:pt x="402" y="1072"/>
                      </a:lnTo>
                      <a:lnTo>
                        <a:pt x="337" y="1048"/>
                      </a:lnTo>
                      <a:lnTo>
                        <a:pt x="275" y="1017"/>
                      </a:lnTo>
                      <a:lnTo>
                        <a:pt x="215" y="977"/>
                      </a:lnTo>
                      <a:lnTo>
                        <a:pt x="160" y="928"/>
                      </a:lnTo>
                      <a:lnTo>
                        <a:pt x="110" y="874"/>
                      </a:lnTo>
                      <a:lnTo>
                        <a:pt x="71" y="814"/>
                      </a:lnTo>
                      <a:lnTo>
                        <a:pt x="40" y="752"/>
                      </a:lnTo>
                      <a:lnTo>
                        <a:pt x="17" y="687"/>
                      </a:lnTo>
                      <a:lnTo>
                        <a:pt x="4" y="617"/>
                      </a:lnTo>
                      <a:lnTo>
                        <a:pt x="0" y="545"/>
                      </a:lnTo>
                      <a:lnTo>
                        <a:pt x="4" y="472"/>
                      </a:lnTo>
                      <a:lnTo>
                        <a:pt x="17" y="402"/>
                      </a:lnTo>
                      <a:lnTo>
                        <a:pt x="40" y="336"/>
                      </a:lnTo>
                      <a:lnTo>
                        <a:pt x="71" y="275"/>
                      </a:lnTo>
                      <a:lnTo>
                        <a:pt x="110" y="216"/>
                      </a:lnTo>
                      <a:lnTo>
                        <a:pt x="160" y="160"/>
                      </a:lnTo>
                      <a:lnTo>
                        <a:pt x="215" y="112"/>
                      </a:lnTo>
                      <a:lnTo>
                        <a:pt x="275" y="71"/>
                      </a:lnTo>
                      <a:lnTo>
                        <a:pt x="337" y="40"/>
                      </a:lnTo>
                      <a:lnTo>
                        <a:pt x="402" y="17"/>
                      </a:lnTo>
                      <a:lnTo>
                        <a:pt x="472" y="6"/>
                      </a:lnTo>
                      <a:lnTo>
                        <a:pt x="54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30" name="직사각형 29"/>
            <p:cNvSpPr/>
            <p:nvPr/>
          </p:nvSpPr>
          <p:spPr>
            <a:xfrm>
              <a:off x="4764690" y="3744788"/>
              <a:ext cx="3472425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7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▶10</a:t>
              </a:r>
              <a:r>
                <a:rPr lang="ko-KR" altLang="en-US" sz="17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명중에 </a:t>
              </a:r>
              <a:r>
                <a:rPr lang="en-US" altLang="ko-KR" sz="17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3</a:t>
              </a:r>
              <a:r>
                <a:rPr lang="ko-KR" altLang="en-US" sz="17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명은 경기도 지역에 거주</a:t>
              </a:r>
              <a:endParaRPr lang="ko-KR" altLang="en-US" sz="17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56650" y="4464868"/>
              <a:ext cx="5683319" cy="1109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3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“ </a:t>
              </a:r>
              <a:r>
                <a:rPr lang="ko-KR" altLang="en-US" sz="23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전국 모든 지역 중</a:t>
              </a:r>
              <a:r>
                <a:rPr lang="ko-KR" altLang="en-US" sz="23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2300" dirty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2300" dirty="0" smtClean="0">
                  <a:solidFill>
                    <a:srgbClr val="CF2D43"/>
                  </a:solidFill>
                  <a:latin typeface="나눔바른고딕" pitchFamily="50" charset="-127"/>
                  <a:ea typeface="나눔바른고딕" pitchFamily="50" charset="-127"/>
                </a:rPr>
                <a:t>경기도 지역</a:t>
              </a:r>
              <a:r>
                <a:rPr lang="ko-KR" altLang="en-US" sz="23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에 거주하는 </a:t>
              </a:r>
              <a:endParaRPr lang="en-US" altLang="ko-KR" sz="23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300" dirty="0" smtClean="0">
                  <a:solidFill>
                    <a:srgbClr val="CF2D43"/>
                  </a:solidFill>
                  <a:latin typeface="나눔바른고딕" pitchFamily="50" charset="-127"/>
                  <a:ea typeface="나눔바른고딕" pitchFamily="50" charset="-127"/>
                </a:rPr>
                <a:t>다문화 가정</a:t>
              </a:r>
              <a:r>
                <a:rPr lang="ko-KR" altLang="en-US" sz="23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의 수가</a:t>
              </a:r>
              <a:r>
                <a:rPr lang="ko-KR" altLang="en-US" sz="2300" dirty="0" smtClean="0">
                  <a:solidFill>
                    <a:srgbClr val="CF2D43"/>
                  </a:solidFill>
                  <a:latin typeface="나눔바른고딕" pitchFamily="50" charset="-127"/>
                  <a:ea typeface="나눔바른고딕" pitchFamily="50" charset="-127"/>
                </a:rPr>
                <a:t> 가장 많음 </a:t>
              </a:r>
              <a:r>
                <a:rPr lang="en-US" altLang="ko-KR" sz="2300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”</a:t>
              </a:r>
              <a:endParaRPr lang="ko-KR" altLang="en-US" sz="2300" dirty="0">
                <a:solidFill>
                  <a:srgbClr val="CF2D4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7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다문화센터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Multi-cultural Centre</a:t>
            </a:r>
            <a:endParaRPr lang="en-US" altLang="ko-KR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5156933" y="504428"/>
            <a:ext cx="315924" cy="315924"/>
            <a:chOff x="3487312" y="3111058"/>
            <a:chExt cx="792088" cy="792088"/>
          </a:xfrm>
        </p:grpSpPr>
        <p:sp>
          <p:nvSpPr>
            <p:cNvPr id="123" name="타원 122"/>
            <p:cNvSpPr/>
            <p:nvPr/>
          </p:nvSpPr>
          <p:spPr>
            <a:xfrm>
              <a:off x="3487312" y="3111058"/>
              <a:ext cx="792088" cy="792088"/>
            </a:xfrm>
            <a:prstGeom prst="ellipse">
              <a:avLst/>
            </a:prstGeom>
            <a:gradFill>
              <a:gsLst>
                <a:gs pos="0">
                  <a:srgbClr val="CF2D43"/>
                </a:gs>
                <a:gs pos="100000">
                  <a:srgbClr val="CF2D43">
                    <a:alpha val="65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타원 123"/>
            <p:cNvSpPr/>
            <p:nvPr/>
          </p:nvSpPr>
          <p:spPr>
            <a:xfrm>
              <a:off x="3668531" y="3292277"/>
              <a:ext cx="429656" cy="4296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057033" y="1884405"/>
            <a:ext cx="3865985" cy="4450701"/>
            <a:chOff x="4536753" y="1884405"/>
            <a:chExt cx="3865985" cy="4450701"/>
          </a:xfrm>
        </p:grpSpPr>
        <p:grpSp>
          <p:nvGrpSpPr>
            <p:cNvPr id="33" name="그룹 32"/>
            <p:cNvGrpSpPr/>
            <p:nvPr/>
          </p:nvGrpSpPr>
          <p:grpSpPr>
            <a:xfrm>
              <a:off x="4536753" y="1884405"/>
              <a:ext cx="3865985" cy="811995"/>
              <a:chOff x="1203365" y="3276693"/>
              <a:chExt cx="3865985" cy="811995"/>
            </a:xfrm>
          </p:grpSpPr>
          <p:sp>
            <p:nvSpPr>
              <p:cNvPr id="37" name="모서리가 둥근 직사각형 36"/>
              <p:cNvSpPr/>
              <p:nvPr/>
            </p:nvSpPr>
            <p:spPr>
              <a:xfrm>
                <a:off x="1224631" y="3960812"/>
                <a:ext cx="216000" cy="36000"/>
              </a:xfrm>
              <a:prstGeom prst="roundRect">
                <a:avLst>
                  <a:gd name="adj" fmla="val 5256"/>
                </a:avLst>
              </a:prstGeom>
              <a:solidFill>
                <a:srgbClr val="CF2D4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b="1" spc="-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8" name="제목 1"/>
              <p:cNvSpPr txBox="1">
                <a:spLocks/>
              </p:cNvSpPr>
              <p:nvPr/>
            </p:nvSpPr>
            <p:spPr>
              <a:xfrm>
                <a:off x="1224630" y="3672780"/>
                <a:ext cx="3844720" cy="415908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algn="l" defTabSz="1193292" rtl="0" eaLnBrk="1" latinLnBrk="1" hangingPunct="1">
                  <a:spcBef>
                    <a:spcPct val="0"/>
                  </a:spcBef>
                  <a:buNone/>
                  <a:defRPr sz="2200" b="1" kern="1200" spc="-60" baseline="0">
                    <a:solidFill>
                      <a:schemeClr val="bg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+mj-cs"/>
                  </a:defRPr>
                </a:lvl1pPr>
              </a:lstStyle>
              <a:p>
                <a:r>
                  <a:rPr lang="en-US" altLang="ko-KR" sz="1300" b="0" spc="-2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All over the country</a:t>
                </a:r>
                <a:endParaRPr lang="en-US" altLang="ko-KR" sz="1300" b="0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1203365" y="3276693"/>
                <a:ext cx="3111429" cy="33855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/>
                <a:r>
                  <a:rPr lang="ko-KR" altLang="en-US" sz="2200" b="1" spc="-50" dirty="0" smtClean="0">
                    <a:solidFill>
                      <a:srgbClr val="3E484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전국 다문화센터 프로그램 수</a:t>
                </a:r>
                <a:endParaRPr lang="en-US" altLang="ko-KR" sz="2200" b="1" spc="-50" dirty="0">
                  <a:solidFill>
                    <a:srgbClr val="3E484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536753" y="2747316"/>
              <a:ext cx="3434976" cy="3587790"/>
              <a:chOff x="1461817" y="2836661"/>
              <a:chExt cx="4123463" cy="4172089"/>
            </a:xfrm>
          </p:grpSpPr>
          <p:pic>
            <p:nvPicPr>
              <p:cNvPr id="35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041" b="94465" l="16317" r="62238">
                            <a14:foregroundMark x1="39161" y1="29889" x2="39161" y2="29889"/>
                            <a14:foregroundMark x1="29371" y1="89668" x2="29371" y2="89668"/>
                            <a14:foregroundMark x1="37296" y1="61255" x2="37296" y2="6125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156" t="6679" r="34697" b="4759"/>
              <a:stretch/>
            </p:blipFill>
            <p:spPr bwMode="auto">
              <a:xfrm>
                <a:off x="1461817" y="2836661"/>
                <a:ext cx="3434976" cy="41720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" name="Picture 3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289" t="36563" r="3123" b="31719"/>
              <a:stretch/>
            </p:blipFill>
            <p:spPr bwMode="auto">
              <a:xfrm>
                <a:off x="4556579" y="5184948"/>
                <a:ext cx="1028701" cy="16374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6" name="그룹 5"/>
          <p:cNvGrpSpPr/>
          <p:nvPr/>
        </p:nvGrpSpPr>
        <p:grpSpPr>
          <a:xfrm>
            <a:off x="2199557" y="1965121"/>
            <a:ext cx="6546599" cy="5092035"/>
            <a:chOff x="2442506" y="1965121"/>
            <a:chExt cx="6546599" cy="5092035"/>
          </a:xfrm>
        </p:grpSpPr>
        <p:grpSp>
          <p:nvGrpSpPr>
            <p:cNvPr id="4" name="그룹 3"/>
            <p:cNvGrpSpPr/>
            <p:nvPr/>
          </p:nvGrpSpPr>
          <p:grpSpPr>
            <a:xfrm>
              <a:off x="2514514" y="1965121"/>
              <a:ext cx="3865985" cy="811995"/>
              <a:chOff x="1203365" y="3276693"/>
              <a:chExt cx="3865985" cy="811995"/>
            </a:xfrm>
          </p:grpSpPr>
          <p:sp>
            <p:nvSpPr>
              <p:cNvPr id="162" name="모서리가 둥근 직사각형 161"/>
              <p:cNvSpPr/>
              <p:nvPr/>
            </p:nvSpPr>
            <p:spPr>
              <a:xfrm>
                <a:off x="1224631" y="3960812"/>
                <a:ext cx="216000" cy="36000"/>
              </a:xfrm>
              <a:prstGeom prst="roundRect">
                <a:avLst>
                  <a:gd name="adj" fmla="val 5256"/>
                </a:avLst>
              </a:prstGeom>
              <a:solidFill>
                <a:srgbClr val="CF2D4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b="1" spc="-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63" name="제목 1"/>
              <p:cNvSpPr txBox="1">
                <a:spLocks/>
              </p:cNvSpPr>
              <p:nvPr/>
            </p:nvSpPr>
            <p:spPr>
              <a:xfrm>
                <a:off x="1224630" y="3672780"/>
                <a:ext cx="3844720" cy="415908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algn="l" defTabSz="1193292" rtl="0" eaLnBrk="1" latinLnBrk="1" hangingPunct="1">
                  <a:spcBef>
                    <a:spcPct val="0"/>
                  </a:spcBef>
                  <a:buNone/>
                  <a:defRPr sz="2200" b="1" kern="1200" spc="-60" baseline="0">
                    <a:solidFill>
                      <a:schemeClr val="bg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+mj-cs"/>
                  </a:defRPr>
                </a:lvl1pPr>
              </a:lstStyle>
              <a:p>
                <a:r>
                  <a:rPr lang="en-US" altLang="ko-KR" sz="1300" b="0" spc="-2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All over the country</a:t>
                </a:r>
                <a:endParaRPr lang="en-US" altLang="ko-KR" sz="1300" b="0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1203365" y="3276693"/>
                <a:ext cx="2074286" cy="33855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/>
                <a:r>
                  <a:rPr lang="ko-KR" altLang="en-US" sz="2200" b="1" spc="-50" dirty="0" smtClean="0">
                    <a:solidFill>
                      <a:srgbClr val="3E484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전국 다문화센터 수</a:t>
                </a:r>
                <a:endParaRPr lang="en-US" altLang="ko-KR" sz="2200" b="1" spc="-50" dirty="0">
                  <a:solidFill>
                    <a:srgbClr val="3E484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7" name="텍스트 개체 틀 4103"/>
            <p:cNvSpPr txBox="1">
              <a:spLocks/>
            </p:cNvSpPr>
            <p:nvPr/>
          </p:nvSpPr>
          <p:spPr>
            <a:xfrm>
              <a:off x="2508385" y="6409084"/>
              <a:ext cx="6480720" cy="648072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ko-KR" altLang="en-US" sz="1300" b="0" kern="1200" spc="-20" baseline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j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500" dirty="0" smtClean="0">
                  <a:latin typeface="나눔바른고딕" pitchFamily="50" charset="-127"/>
                  <a:ea typeface="나눔바른고딕" pitchFamily="50" charset="-127"/>
                </a:rPr>
                <a:t>총 </a:t>
              </a:r>
              <a:r>
                <a:rPr lang="en-US" altLang="ko-KR" sz="1500" dirty="0" smtClean="0">
                  <a:latin typeface="나눔바른고딕" pitchFamily="50" charset="-127"/>
                  <a:ea typeface="나눔바른고딕" pitchFamily="50" charset="-127"/>
                </a:rPr>
                <a:t>218</a:t>
              </a:r>
              <a:r>
                <a:rPr lang="ko-KR" altLang="en-US" sz="1500" dirty="0" smtClean="0">
                  <a:latin typeface="나눔바른고딕" pitchFamily="50" charset="-127"/>
                  <a:ea typeface="나눔바른고딕" pitchFamily="50" charset="-127"/>
                </a:rPr>
                <a:t>개의 다문화 지원센터</a:t>
              </a:r>
              <a:endParaRPr lang="en-US" altLang="ko-KR" sz="1500" dirty="0" smtClean="0">
                <a:latin typeface="나눔바른고딕" pitchFamily="50" charset="-127"/>
                <a:ea typeface="나눔바른고딕" pitchFamily="50" charset="-127"/>
              </a:endParaRPr>
            </a:p>
            <a:p>
              <a:pPr marL="0" indent="0">
                <a:buNone/>
              </a:pPr>
              <a:r>
                <a:rPr lang="ko-KR" altLang="en-US" sz="1500" dirty="0" smtClean="0">
                  <a:solidFill>
                    <a:srgbClr val="CF2D43"/>
                  </a:solidFill>
                  <a:latin typeface="나눔바른고딕" pitchFamily="50" charset="-127"/>
                  <a:ea typeface="나눔바른고딕" pitchFamily="50" charset="-127"/>
                </a:rPr>
                <a:t>경기도 </a:t>
              </a:r>
              <a:r>
                <a:rPr lang="en-US" altLang="ko-KR" sz="1500" dirty="0" smtClean="0">
                  <a:solidFill>
                    <a:srgbClr val="CF2D43"/>
                  </a:solidFill>
                  <a:latin typeface="나눔바른고딕" pitchFamily="50" charset="-127"/>
                  <a:ea typeface="나눔바른고딕" pitchFamily="50" charset="-127"/>
                </a:rPr>
                <a:t>: </a:t>
              </a:r>
              <a:r>
                <a:rPr lang="ko-KR" altLang="en-US" sz="1500" dirty="0" smtClean="0">
                  <a:solidFill>
                    <a:srgbClr val="CF2D43"/>
                  </a:solidFill>
                  <a:latin typeface="나눔바른고딕" pitchFamily="50" charset="-127"/>
                  <a:ea typeface="나눔바른고딕" pitchFamily="50" charset="-127"/>
                </a:rPr>
                <a:t> 각 구별로 총 </a:t>
              </a:r>
              <a:r>
                <a:rPr lang="en-US" altLang="ko-KR" sz="1500" dirty="0" smtClean="0">
                  <a:solidFill>
                    <a:srgbClr val="CF2D43"/>
                  </a:solidFill>
                  <a:latin typeface="나눔바른고딕" pitchFamily="50" charset="-127"/>
                  <a:ea typeface="나눔바른고딕" pitchFamily="50" charset="-127"/>
                </a:rPr>
                <a:t>30</a:t>
              </a:r>
              <a:r>
                <a:rPr lang="ko-KR" altLang="en-US" sz="1500" dirty="0" smtClean="0">
                  <a:solidFill>
                    <a:srgbClr val="CF2D43"/>
                  </a:solidFill>
                  <a:latin typeface="나눔바른고딕" pitchFamily="50" charset="-127"/>
                  <a:ea typeface="나눔바른고딕" pitchFamily="50" charset="-127"/>
                </a:rPr>
                <a:t>개의 </a:t>
              </a:r>
              <a:r>
                <a:rPr lang="ko-KR" altLang="en-US" sz="1500" dirty="0" err="1" smtClean="0">
                  <a:solidFill>
                    <a:srgbClr val="CF2D43"/>
                  </a:solidFill>
                  <a:latin typeface="나눔바른고딕" pitchFamily="50" charset="-127"/>
                  <a:ea typeface="나눔바른고딕" pitchFamily="50" charset="-127"/>
                </a:rPr>
                <a:t>다누리</a:t>
              </a:r>
              <a:r>
                <a:rPr lang="ko-KR" altLang="en-US" sz="1500" dirty="0" smtClean="0">
                  <a:solidFill>
                    <a:srgbClr val="CF2D43"/>
                  </a:solidFill>
                  <a:latin typeface="나눔바른고딕" pitchFamily="50" charset="-127"/>
                  <a:ea typeface="나눔바른고딕" pitchFamily="50" charset="-127"/>
                </a:rPr>
                <a:t> 지원센터를 운영</a:t>
              </a:r>
              <a:endParaRPr lang="en-US" sz="1500" dirty="0">
                <a:solidFill>
                  <a:srgbClr val="CF2D4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pic>
          <p:nvPicPr>
            <p:cNvPr id="30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70" r="6498" b="6661"/>
            <a:stretch/>
          </p:blipFill>
          <p:spPr bwMode="auto">
            <a:xfrm>
              <a:off x="2442506" y="2969812"/>
              <a:ext cx="3384375" cy="3151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31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현황 사례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Current Status and Examples - Crawling</a:t>
            </a:r>
            <a:endParaRPr lang="en-US" altLang="ko-KR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5156933" y="504428"/>
            <a:ext cx="315924" cy="315924"/>
            <a:chOff x="3487312" y="3111058"/>
            <a:chExt cx="792088" cy="792088"/>
          </a:xfrm>
        </p:grpSpPr>
        <p:sp>
          <p:nvSpPr>
            <p:cNvPr id="123" name="타원 122"/>
            <p:cNvSpPr/>
            <p:nvPr/>
          </p:nvSpPr>
          <p:spPr>
            <a:xfrm>
              <a:off x="3487312" y="3111058"/>
              <a:ext cx="792088" cy="792088"/>
            </a:xfrm>
            <a:prstGeom prst="ellipse">
              <a:avLst/>
            </a:prstGeom>
            <a:gradFill>
              <a:gsLst>
                <a:gs pos="0">
                  <a:srgbClr val="CF2D43"/>
                </a:gs>
                <a:gs pos="100000">
                  <a:srgbClr val="CF2D43">
                    <a:alpha val="65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타원 123"/>
            <p:cNvSpPr/>
            <p:nvPr/>
          </p:nvSpPr>
          <p:spPr>
            <a:xfrm>
              <a:off x="3668531" y="3292277"/>
              <a:ext cx="429656" cy="4296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3" t="18591" r="25802" b="21139"/>
          <a:stretch/>
        </p:blipFill>
        <p:spPr bwMode="auto">
          <a:xfrm>
            <a:off x="648321" y="1683120"/>
            <a:ext cx="5425248" cy="444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5904905" y="2003739"/>
            <a:ext cx="5976664" cy="788610"/>
            <a:chOff x="8503150" y="3401182"/>
            <a:chExt cx="5976664" cy="788610"/>
          </a:xfrm>
        </p:grpSpPr>
        <p:grpSp>
          <p:nvGrpSpPr>
            <p:cNvPr id="77" name="Group 22"/>
            <p:cNvGrpSpPr>
              <a:grpSpLocks noChangeAspect="1"/>
            </p:cNvGrpSpPr>
            <p:nvPr/>
          </p:nvGrpSpPr>
          <p:grpSpPr bwMode="auto">
            <a:xfrm>
              <a:off x="8503150" y="3469792"/>
              <a:ext cx="720000" cy="720000"/>
              <a:chOff x="1462" y="2322"/>
              <a:chExt cx="1987" cy="1987"/>
            </a:xfrm>
            <a:solidFill>
              <a:srgbClr val="CF2D43"/>
            </a:solidFill>
          </p:grpSpPr>
          <p:sp>
            <p:nvSpPr>
              <p:cNvPr id="79" name="Freeform 24"/>
              <p:cNvSpPr>
                <a:spLocks noEditPoints="1"/>
              </p:cNvSpPr>
              <p:nvPr/>
            </p:nvSpPr>
            <p:spPr bwMode="auto">
              <a:xfrm>
                <a:off x="1462" y="2322"/>
                <a:ext cx="1987" cy="1987"/>
              </a:xfrm>
              <a:custGeom>
                <a:avLst/>
                <a:gdLst>
                  <a:gd name="T0" fmla="*/ 2113 w 3974"/>
                  <a:gd name="T1" fmla="*/ 446 h 3972"/>
                  <a:gd name="T2" fmla="*/ 1798 w 3974"/>
                  <a:gd name="T3" fmla="*/ 561 h 3972"/>
                  <a:gd name="T4" fmla="*/ 1519 w 3974"/>
                  <a:gd name="T5" fmla="*/ 768 h 3972"/>
                  <a:gd name="T6" fmla="*/ 1312 w 3974"/>
                  <a:gd name="T7" fmla="*/ 1047 h 3972"/>
                  <a:gd name="T8" fmla="*/ 1197 w 3974"/>
                  <a:gd name="T9" fmla="*/ 1364 h 3972"/>
                  <a:gd name="T10" fmla="*/ 1174 w 3974"/>
                  <a:gd name="T11" fmla="*/ 1694 h 3972"/>
                  <a:gd name="T12" fmla="*/ 1243 w 3974"/>
                  <a:gd name="T13" fmla="*/ 2021 h 3972"/>
                  <a:gd name="T14" fmla="*/ 1404 w 3974"/>
                  <a:gd name="T15" fmla="*/ 2320 h 3972"/>
                  <a:gd name="T16" fmla="*/ 1653 w 3974"/>
                  <a:gd name="T17" fmla="*/ 2568 h 3972"/>
                  <a:gd name="T18" fmla="*/ 1953 w 3974"/>
                  <a:gd name="T19" fmla="*/ 2730 h 3972"/>
                  <a:gd name="T20" fmla="*/ 2279 w 3974"/>
                  <a:gd name="T21" fmla="*/ 2799 h 3972"/>
                  <a:gd name="T22" fmla="*/ 2610 w 3974"/>
                  <a:gd name="T23" fmla="*/ 2776 h 3972"/>
                  <a:gd name="T24" fmla="*/ 2926 w 3974"/>
                  <a:gd name="T25" fmla="*/ 2661 h 3972"/>
                  <a:gd name="T26" fmla="*/ 3204 w 3974"/>
                  <a:gd name="T27" fmla="*/ 2453 h 3972"/>
                  <a:gd name="T28" fmla="*/ 3412 w 3974"/>
                  <a:gd name="T29" fmla="*/ 2174 h 3972"/>
                  <a:gd name="T30" fmla="*/ 3527 w 3974"/>
                  <a:gd name="T31" fmla="*/ 1859 h 3972"/>
                  <a:gd name="T32" fmla="*/ 3550 w 3974"/>
                  <a:gd name="T33" fmla="*/ 1528 h 3972"/>
                  <a:gd name="T34" fmla="*/ 3481 w 3974"/>
                  <a:gd name="T35" fmla="*/ 1202 h 3972"/>
                  <a:gd name="T36" fmla="*/ 3320 w 3974"/>
                  <a:gd name="T37" fmla="*/ 902 h 3972"/>
                  <a:gd name="T38" fmla="*/ 3071 w 3974"/>
                  <a:gd name="T39" fmla="*/ 653 h 3972"/>
                  <a:gd name="T40" fmla="*/ 2772 w 3974"/>
                  <a:gd name="T41" fmla="*/ 492 h 3972"/>
                  <a:gd name="T42" fmla="*/ 2445 w 3974"/>
                  <a:gd name="T43" fmla="*/ 423 h 3972"/>
                  <a:gd name="T44" fmla="*/ 2552 w 3974"/>
                  <a:gd name="T45" fmla="*/ 11 h 3972"/>
                  <a:gd name="T46" fmla="*/ 2924 w 3974"/>
                  <a:gd name="T47" fmla="*/ 101 h 3972"/>
                  <a:gd name="T48" fmla="*/ 3270 w 3974"/>
                  <a:gd name="T49" fmla="*/ 279 h 3972"/>
                  <a:gd name="T50" fmla="*/ 3572 w 3974"/>
                  <a:gd name="T51" fmla="*/ 545 h 3972"/>
                  <a:gd name="T52" fmla="*/ 3795 w 3974"/>
                  <a:gd name="T53" fmla="*/ 871 h 3972"/>
                  <a:gd name="T54" fmla="*/ 3929 w 3974"/>
                  <a:gd name="T55" fmla="*/ 1233 h 3972"/>
                  <a:gd name="T56" fmla="*/ 3974 w 3974"/>
                  <a:gd name="T57" fmla="*/ 1611 h 3972"/>
                  <a:gd name="T58" fmla="*/ 3929 w 3974"/>
                  <a:gd name="T59" fmla="*/ 1989 h 3972"/>
                  <a:gd name="T60" fmla="*/ 3795 w 3974"/>
                  <a:gd name="T61" fmla="*/ 2350 h 3972"/>
                  <a:gd name="T62" fmla="*/ 3572 w 3974"/>
                  <a:gd name="T63" fmla="*/ 2677 h 3972"/>
                  <a:gd name="T64" fmla="*/ 3259 w 3974"/>
                  <a:gd name="T65" fmla="*/ 2953 h 3972"/>
                  <a:gd name="T66" fmla="*/ 2898 w 3974"/>
                  <a:gd name="T67" fmla="*/ 3133 h 3972"/>
                  <a:gd name="T68" fmla="*/ 2512 w 3974"/>
                  <a:gd name="T69" fmla="*/ 3217 h 3972"/>
                  <a:gd name="T70" fmla="*/ 2119 w 3974"/>
                  <a:gd name="T71" fmla="*/ 3201 h 3972"/>
                  <a:gd name="T72" fmla="*/ 1737 w 3974"/>
                  <a:gd name="T73" fmla="*/ 3087 h 3972"/>
                  <a:gd name="T74" fmla="*/ 1546 w 3974"/>
                  <a:gd name="T75" fmla="*/ 2989 h 3972"/>
                  <a:gd name="T76" fmla="*/ 1490 w 3974"/>
                  <a:gd name="T77" fmla="*/ 2993 h 3972"/>
                  <a:gd name="T78" fmla="*/ 572 w 3974"/>
                  <a:gd name="T79" fmla="*/ 3892 h 3972"/>
                  <a:gd name="T80" fmla="*/ 399 w 3974"/>
                  <a:gd name="T81" fmla="*/ 3967 h 3972"/>
                  <a:gd name="T82" fmla="*/ 227 w 3974"/>
                  <a:gd name="T83" fmla="*/ 3955 h 3972"/>
                  <a:gd name="T84" fmla="*/ 90 w 3974"/>
                  <a:gd name="T85" fmla="*/ 3858 h 3972"/>
                  <a:gd name="T86" fmla="*/ 6 w 3974"/>
                  <a:gd name="T87" fmla="*/ 3704 h 3972"/>
                  <a:gd name="T88" fmla="*/ 17 w 3974"/>
                  <a:gd name="T89" fmla="*/ 3530 h 3972"/>
                  <a:gd name="T90" fmla="*/ 112 w 3974"/>
                  <a:gd name="T91" fmla="*/ 3359 h 3972"/>
                  <a:gd name="T92" fmla="*/ 167 w 3974"/>
                  <a:gd name="T93" fmla="*/ 3301 h 3972"/>
                  <a:gd name="T94" fmla="*/ 246 w 3974"/>
                  <a:gd name="T95" fmla="*/ 3221 h 3972"/>
                  <a:gd name="T96" fmla="*/ 370 w 3974"/>
                  <a:gd name="T97" fmla="*/ 3097 h 3972"/>
                  <a:gd name="T98" fmla="*/ 520 w 3974"/>
                  <a:gd name="T99" fmla="*/ 2947 h 3972"/>
                  <a:gd name="T100" fmla="*/ 678 w 3974"/>
                  <a:gd name="T101" fmla="*/ 2789 h 3972"/>
                  <a:gd name="T102" fmla="*/ 826 w 3974"/>
                  <a:gd name="T103" fmla="*/ 2641 h 3972"/>
                  <a:gd name="T104" fmla="*/ 946 w 3974"/>
                  <a:gd name="T105" fmla="*/ 2521 h 3972"/>
                  <a:gd name="T106" fmla="*/ 988 w 3974"/>
                  <a:gd name="T107" fmla="*/ 2451 h 3972"/>
                  <a:gd name="T108" fmla="*/ 980 w 3974"/>
                  <a:gd name="T109" fmla="*/ 2417 h 3972"/>
                  <a:gd name="T110" fmla="*/ 816 w 3974"/>
                  <a:gd name="T111" fmla="*/ 2047 h 3972"/>
                  <a:gd name="T112" fmla="*/ 752 w 3974"/>
                  <a:gd name="T113" fmla="*/ 1657 h 3972"/>
                  <a:gd name="T114" fmla="*/ 786 w 3974"/>
                  <a:gd name="T115" fmla="*/ 1265 h 3972"/>
                  <a:gd name="T116" fmla="*/ 918 w 3974"/>
                  <a:gd name="T117" fmla="*/ 891 h 3972"/>
                  <a:gd name="T118" fmla="*/ 1148 w 3974"/>
                  <a:gd name="T119" fmla="*/ 549 h 3972"/>
                  <a:gd name="T120" fmla="*/ 1454 w 3974"/>
                  <a:gd name="T121" fmla="*/ 279 h 3972"/>
                  <a:gd name="T122" fmla="*/ 1800 w 3974"/>
                  <a:gd name="T123" fmla="*/ 101 h 3972"/>
                  <a:gd name="T124" fmla="*/ 2171 w 3974"/>
                  <a:gd name="T125" fmla="*/ 11 h 3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974" h="3972">
                    <a:moveTo>
                      <a:pt x="2362" y="421"/>
                    </a:moveTo>
                    <a:lnTo>
                      <a:pt x="2279" y="423"/>
                    </a:lnTo>
                    <a:lnTo>
                      <a:pt x="2196" y="431"/>
                    </a:lnTo>
                    <a:lnTo>
                      <a:pt x="2113" y="446"/>
                    </a:lnTo>
                    <a:lnTo>
                      <a:pt x="2032" y="467"/>
                    </a:lnTo>
                    <a:lnTo>
                      <a:pt x="1953" y="492"/>
                    </a:lnTo>
                    <a:lnTo>
                      <a:pt x="1874" y="524"/>
                    </a:lnTo>
                    <a:lnTo>
                      <a:pt x="1798" y="561"/>
                    </a:lnTo>
                    <a:lnTo>
                      <a:pt x="1724" y="605"/>
                    </a:lnTo>
                    <a:lnTo>
                      <a:pt x="1653" y="653"/>
                    </a:lnTo>
                    <a:lnTo>
                      <a:pt x="1585" y="708"/>
                    </a:lnTo>
                    <a:lnTo>
                      <a:pt x="1519" y="768"/>
                    </a:lnTo>
                    <a:lnTo>
                      <a:pt x="1459" y="834"/>
                    </a:lnTo>
                    <a:lnTo>
                      <a:pt x="1404" y="902"/>
                    </a:lnTo>
                    <a:lnTo>
                      <a:pt x="1355" y="973"/>
                    </a:lnTo>
                    <a:lnTo>
                      <a:pt x="1312" y="1047"/>
                    </a:lnTo>
                    <a:lnTo>
                      <a:pt x="1274" y="1124"/>
                    </a:lnTo>
                    <a:lnTo>
                      <a:pt x="1243" y="1202"/>
                    </a:lnTo>
                    <a:lnTo>
                      <a:pt x="1217" y="1282"/>
                    </a:lnTo>
                    <a:lnTo>
                      <a:pt x="1197" y="1364"/>
                    </a:lnTo>
                    <a:lnTo>
                      <a:pt x="1182" y="1445"/>
                    </a:lnTo>
                    <a:lnTo>
                      <a:pt x="1174" y="1528"/>
                    </a:lnTo>
                    <a:lnTo>
                      <a:pt x="1171" y="1611"/>
                    </a:lnTo>
                    <a:lnTo>
                      <a:pt x="1174" y="1694"/>
                    </a:lnTo>
                    <a:lnTo>
                      <a:pt x="1182" y="1777"/>
                    </a:lnTo>
                    <a:lnTo>
                      <a:pt x="1197" y="1859"/>
                    </a:lnTo>
                    <a:lnTo>
                      <a:pt x="1217" y="1941"/>
                    </a:lnTo>
                    <a:lnTo>
                      <a:pt x="1243" y="2021"/>
                    </a:lnTo>
                    <a:lnTo>
                      <a:pt x="1274" y="2098"/>
                    </a:lnTo>
                    <a:lnTo>
                      <a:pt x="1312" y="2174"/>
                    </a:lnTo>
                    <a:lnTo>
                      <a:pt x="1355" y="2248"/>
                    </a:lnTo>
                    <a:lnTo>
                      <a:pt x="1404" y="2320"/>
                    </a:lnTo>
                    <a:lnTo>
                      <a:pt x="1459" y="2389"/>
                    </a:lnTo>
                    <a:lnTo>
                      <a:pt x="1519" y="2453"/>
                    </a:lnTo>
                    <a:lnTo>
                      <a:pt x="1585" y="2514"/>
                    </a:lnTo>
                    <a:lnTo>
                      <a:pt x="1653" y="2568"/>
                    </a:lnTo>
                    <a:lnTo>
                      <a:pt x="1724" y="2618"/>
                    </a:lnTo>
                    <a:lnTo>
                      <a:pt x="1798" y="2661"/>
                    </a:lnTo>
                    <a:lnTo>
                      <a:pt x="1874" y="2698"/>
                    </a:lnTo>
                    <a:lnTo>
                      <a:pt x="1953" y="2730"/>
                    </a:lnTo>
                    <a:lnTo>
                      <a:pt x="2032" y="2756"/>
                    </a:lnTo>
                    <a:lnTo>
                      <a:pt x="2113" y="2776"/>
                    </a:lnTo>
                    <a:lnTo>
                      <a:pt x="2196" y="2790"/>
                    </a:lnTo>
                    <a:lnTo>
                      <a:pt x="2279" y="2799"/>
                    </a:lnTo>
                    <a:lnTo>
                      <a:pt x="2362" y="2802"/>
                    </a:lnTo>
                    <a:lnTo>
                      <a:pt x="2445" y="2799"/>
                    </a:lnTo>
                    <a:lnTo>
                      <a:pt x="2528" y="2790"/>
                    </a:lnTo>
                    <a:lnTo>
                      <a:pt x="2610" y="2776"/>
                    </a:lnTo>
                    <a:lnTo>
                      <a:pt x="2692" y="2756"/>
                    </a:lnTo>
                    <a:lnTo>
                      <a:pt x="2772" y="2730"/>
                    </a:lnTo>
                    <a:lnTo>
                      <a:pt x="2849" y="2698"/>
                    </a:lnTo>
                    <a:lnTo>
                      <a:pt x="2926" y="2661"/>
                    </a:lnTo>
                    <a:lnTo>
                      <a:pt x="3000" y="2618"/>
                    </a:lnTo>
                    <a:lnTo>
                      <a:pt x="3071" y="2568"/>
                    </a:lnTo>
                    <a:lnTo>
                      <a:pt x="3139" y="2514"/>
                    </a:lnTo>
                    <a:lnTo>
                      <a:pt x="3204" y="2453"/>
                    </a:lnTo>
                    <a:lnTo>
                      <a:pt x="3265" y="2389"/>
                    </a:lnTo>
                    <a:lnTo>
                      <a:pt x="3320" y="2320"/>
                    </a:lnTo>
                    <a:lnTo>
                      <a:pt x="3368" y="2248"/>
                    </a:lnTo>
                    <a:lnTo>
                      <a:pt x="3412" y="2174"/>
                    </a:lnTo>
                    <a:lnTo>
                      <a:pt x="3449" y="2098"/>
                    </a:lnTo>
                    <a:lnTo>
                      <a:pt x="3481" y="2021"/>
                    </a:lnTo>
                    <a:lnTo>
                      <a:pt x="3506" y="1941"/>
                    </a:lnTo>
                    <a:lnTo>
                      <a:pt x="3527" y="1859"/>
                    </a:lnTo>
                    <a:lnTo>
                      <a:pt x="3541" y="1777"/>
                    </a:lnTo>
                    <a:lnTo>
                      <a:pt x="3550" y="1694"/>
                    </a:lnTo>
                    <a:lnTo>
                      <a:pt x="3552" y="1611"/>
                    </a:lnTo>
                    <a:lnTo>
                      <a:pt x="3550" y="1528"/>
                    </a:lnTo>
                    <a:lnTo>
                      <a:pt x="3541" y="1445"/>
                    </a:lnTo>
                    <a:lnTo>
                      <a:pt x="3527" y="1364"/>
                    </a:lnTo>
                    <a:lnTo>
                      <a:pt x="3506" y="1282"/>
                    </a:lnTo>
                    <a:lnTo>
                      <a:pt x="3481" y="1202"/>
                    </a:lnTo>
                    <a:lnTo>
                      <a:pt x="3449" y="1124"/>
                    </a:lnTo>
                    <a:lnTo>
                      <a:pt x="3412" y="1047"/>
                    </a:lnTo>
                    <a:lnTo>
                      <a:pt x="3368" y="973"/>
                    </a:lnTo>
                    <a:lnTo>
                      <a:pt x="3320" y="902"/>
                    </a:lnTo>
                    <a:lnTo>
                      <a:pt x="3265" y="834"/>
                    </a:lnTo>
                    <a:lnTo>
                      <a:pt x="3204" y="768"/>
                    </a:lnTo>
                    <a:lnTo>
                      <a:pt x="3139" y="708"/>
                    </a:lnTo>
                    <a:lnTo>
                      <a:pt x="3071" y="653"/>
                    </a:lnTo>
                    <a:lnTo>
                      <a:pt x="3000" y="605"/>
                    </a:lnTo>
                    <a:lnTo>
                      <a:pt x="2926" y="561"/>
                    </a:lnTo>
                    <a:lnTo>
                      <a:pt x="2849" y="524"/>
                    </a:lnTo>
                    <a:lnTo>
                      <a:pt x="2772" y="492"/>
                    </a:lnTo>
                    <a:lnTo>
                      <a:pt x="2692" y="467"/>
                    </a:lnTo>
                    <a:lnTo>
                      <a:pt x="2610" y="446"/>
                    </a:lnTo>
                    <a:lnTo>
                      <a:pt x="2528" y="431"/>
                    </a:lnTo>
                    <a:lnTo>
                      <a:pt x="2445" y="423"/>
                    </a:lnTo>
                    <a:lnTo>
                      <a:pt x="2362" y="421"/>
                    </a:lnTo>
                    <a:close/>
                    <a:moveTo>
                      <a:pt x="2362" y="0"/>
                    </a:moveTo>
                    <a:lnTo>
                      <a:pt x="2458" y="2"/>
                    </a:lnTo>
                    <a:lnTo>
                      <a:pt x="2552" y="11"/>
                    </a:lnTo>
                    <a:lnTo>
                      <a:pt x="2647" y="24"/>
                    </a:lnTo>
                    <a:lnTo>
                      <a:pt x="2740" y="45"/>
                    </a:lnTo>
                    <a:lnTo>
                      <a:pt x="2833" y="69"/>
                    </a:lnTo>
                    <a:lnTo>
                      <a:pt x="2924" y="101"/>
                    </a:lnTo>
                    <a:lnTo>
                      <a:pt x="3014" y="137"/>
                    </a:lnTo>
                    <a:lnTo>
                      <a:pt x="3101" y="178"/>
                    </a:lnTo>
                    <a:lnTo>
                      <a:pt x="3187" y="225"/>
                    </a:lnTo>
                    <a:lnTo>
                      <a:pt x="3270" y="279"/>
                    </a:lnTo>
                    <a:lnTo>
                      <a:pt x="3350" y="337"/>
                    </a:lnTo>
                    <a:lnTo>
                      <a:pt x="3428" y="401"/>
                    </a:lnTo>
                    <a:lnTo>
                      <a:pt x="3503" y="471"/>
                    </a:lnTo>
                    <a:lnTo>
                      <a:pt x="3572" y="545"/>
                    </a:lnTo>
                    <a:lnTo>
                      <a:pt x="3636" y="623"/>
                    </a:lnTo>
                    <a:lnTo>
                      <a:pt x="3694" y="703"/>
                    </a:lnTo>
                    <a:lnTo>
                      <a:pt x="3748" y="787"/>
                    </a:lnTo>
                    <a:lnTo>
                      <a:pt x="3795" y="871"/>
                    </a:lnTo>
                    <a:lnTo>
                      <a:pt x="3837" y="960"/>
                    </a:lnTo>
                    <a:lnTo>
                      <a:pt x="3874" y="1050"/>
                    </a:lnTo>
                    <a:lnTo>
                      <a:pt x="3904" y="1141"/>
                    </a:lnTo>
                    <a:lnTo>
                      <a:pt x="3929" y="1233"/>
                    </a:lnTo>
                    <a:lnTo>
                      <a:pt x="3949" y="1326"/>
                    </a:lnTo>
                    <a:lnTo>
                      <a:pt x="3962" y="1421"/>
                    </a:lnTo>
                    <a:lnTo>
                      <a:pt x="3971" y="1516"/>
                    </a:lnTo>
                    <a:lnTo>
                      <a:pt x="3974" y="1611"/>
                    </a:lnTo>
                    <a:lnTo>
                      <a:pt x="3971" y="1707"/>
                    </a:lnTo>
                    <a:lnTo>
                      <a:pt x="3962" y="1801"/>
                    </a:lnTo>
                    <a:lnTo>
                      <a:pt x="3949" y="1896"/>
                    </a:lnTo>
                    <a:lnTo>
                      <a:pt x="3929" y="1989"/>
                    </a:lnTo>
                    <a:lnTo>
                      <a:pt x="3904" y="2082"/>
                    </a:lnTo>
                    <a:lnTo>
                      <a:pt x="3874" y="2173"/>
                    </a:lnTo>
                    <a:lnTo>
                      <a:pt x="3837" y="2263"/>
                    </a:lnTo>
                    <a:lnTo>
                      <a:pt x="3795" y="2350"/>
                    </a:lnTo>
                    <a:lnTo>
                      <a:pt x="3748" y="2436"/>
                    </a:lnTo>
                    <a:lnTo>
                      <a:pt x="3694" y="2519"/>
                    </a:lnTo>
                    <a:lnTo>
                      <a:pt x="3636" y="2600"/>
                    </a:lnTo>
                    <a:lnTo>
                      <a:pt x="3572" y="2677"/>
                    </a:lnTo>
                    <a:lnTo>
                      <a:pt x="3503" y="2751"/>
                    </a:lnTo>
                    <a:lnTo>
                      <a:pt x="3424" y="2824"/>
                    </a:lnTo>
                    <a:lnTo>
                      <a:pt x="3343" y="2891"/>
                    </a:lnTo>
                    <a:lnTo>
                      <a:pt x="3259" y="2953"/>
                    </a:lnTo>
                    <a:lnTo>
                      <a:pt x="3172" y="3007"/>
                    </a:lnTo>
                    <a:lnTo>
                      <a:pt x="3083" y="3056"/>
                    </a:lnTo>
                    <a:lnTo>
                      <a:pt x="2991" y="3098"/>
                    </a:lnTo>
                    <a:lnTo>
                      <a:pt x="2898" y="3133"/>
                    </a:lnTo>
                    <a:lnTo>
                      <a:pt x="2803" y="3164"/>
                    </a:lnTo>
                    <a:lnTo>
                      <a:pt x="2707" y="3188"/>
                    </a:lnTo>
                    <a:lnTo>
                      <a:pt x="2610" y="3205"/>
                    </a:lnTo>
                    <a:lnTo>
                      <a:pt x="2512" y="3217"/>
                    </a:lnTo>
                    <a:lnTo>
                      <a:pt x="2414" y="3222"/>
                    </a:lnTo>
                    <a:lnTo>
                      <a:pt x="2316" y="3222"/>
                    </a:lnTo>
                    <a:lnTo>
                      <a:pt x="2218" y="3214"/>
                    </a:lnTo>
                    <a:lnTo>
                      <a:pt x="2119" y="3201"/>
                    </a:lnTo>
                    <a:lnTo>
                      <a:pt x="2022" y="3182"/>
                    </a:lnTo>
                    <a:lnTo>
                      <a:pt x="1927" y="3156"/>
                    </a:lnTo>
                    <a:lnTo>
                      <a:pt x="1831" y="3125"/>
                    </a:lnTo>
                    <a:lnTo>
                      <a:pt x="1737" y="3087"/>
                    </a:lnTo>
                    <a:lnTo>
                      <a:pt x="1645" y="3044"/>
                    </a:lnTo>
                    <a:lnTo>
                      <a:pt x="1556" y="2994"/>
                    </a:lnTo>
                    <a:lnTo>
                      <a:pt x="1553" y="2993"/>
                    </a:lnTo>
                    <a:lnTo>
                      <a:pt x="1546" y="2989"/>
                    </a:lnTo>
                    <a:lnTo>
                      <a:pt x="1535" y="2987"/>
                    </a:lnTo>
                    <a:lnTo>
                      <a:pt x="1522" y="2984"/>
                    </a:lnTo>
                    <a:lnTo>
                      <a:pt x="1506" y="2987"/>
                    </a:lnTo>
                    <a:lnTo>
                      <a:pt x="1490" y="2993"/>
                    </a:lnTo>
                    <a:lnTo>
                      <a:pt x="1473" y="3005"/>
                    </a:lnTo>
                    <a:lnTo>
                      <a:pt x="652" y="3825"/>
                    </a:lnTo>
                    <a:lnTo>
                      <a:pt x="613" y="3862"/>
                    </a:lnTo>
                    <a:lnTo>
                      <a:pt x="572" y="3892"/>
                    </a:lnTo>
                    <a:lnTo>
                      <a:pt x="531" y="3919"/>
                    </a:lnTo>
                    <a:lnTo>
                      <a:pt x="487" y="3939"/>
                    </a:lnTo>
                    <a:lnTo>
                      <a:pt x="443" y="3956"/>
                    </a:lnTo>
                    <a:lnTo>
                      <a:pt x="399" y="3967"/>
                    </a:lnTo>
                    <a:lnTo>
                      <a:pt x="354" y="3972"/>
                    </a:lnTo>
                    <a:lnTo>
                      <a:pt x="310" y="3972"/>
                    </a:lnTo>
                    <a:lnTo>
                      <a:pt x="268" y="3966"/>
                    </a:lnTo>
                    <a:lnTo>
                      <a:pt x="227" y="3955"/>
                    </a:lnTo>
                    <a:lnTo>
                      <a:pt x="187" y="3937"/>
                    </a:lnTo>
                    <a:lnTo>
                      <a:pt x="149" y="3914"/>
                    </a:lnTo>
                    <a:lnTo>
                      <a:pt x="114" y="3884"/>
                    </a:lnTo>
                    <a:lnTo>
                      <a:pt x="90" y="3858"/>
                    </a:lnTo>
                    <a:lnTo>
                      <a:pt x="59" y="3823"/>
                    </a:lnTo>
                    <a:lnTo>
                      <a:pt x="35" y="3785"/>
                    </a:lnTo>
                    <a:lnTo>
                      <a:pt x="17" y="3747"/>
                    </a:lnTo>
                    <a:lnTo>
                      <a:pt x="6" y="3704"/>
                    </a:lnTo>
                    <a:lnTo>
                      <a:pt x="0" y="3662"/>
                    </a:lnTo>
                    <a:lnTo>
                      <a:pt x="0" y="3618"/>
                    </a:lnTo>
                    <a:lnTo>
                      <a:pt x="6" y="3574"/>
                    </a:lnTo>
                    <a:lnTo>
                      <a:pt x="17" y="3530"/>
                    </a:lnTo>
                    <a:lnTo>
                      <a:pt x="33" y="3486"/>
                    </a:lnTo>
                    <a:lnTo>
                      <a:pt x="55" y="3442"/>
                    </a:lnTo>
                    <a:lnTo>
                      <a:pt x="80" y="3400"/>
                    </a:lnTo>
                    <a:lnTo>
                      <a:pt x="112" y="3359"/>
                    </a:lnTo>
                    <a:lnTo>
                      <a:pt x="147" y="3320"/>
                    </a:lnTo>
                    <a:lnTo>
                      <a:pt x="149" y="3317"/>
                    </a:lnTo>
                    <a:lnTo>
                      <a:pt x="156" y="3311"/>
                    </a:lnTo>
                    <a:lnTo>
                      <a:pt x="167" y="3301"/>
                    </a:lnTo>
                    <a:lnTo>
                      <a:pt x="182" y="3286"/>
                    </a:lnTo>
                    <a:lnTo>
                      <a:pt x="200" y="3267"/>
                    </a:lnTo>
                    <a:lnTo>
                      <a:pt x="222" y="3246"/>
                    </a:lnTo>
                    <a:lnTo>
                      <a:pt x="246" y="3221"/>
                    </a:lnTo>
                    <a:lnTo>
                      <a:pt x="274" y="3193"/>
                    </a:lnTo>
                    <a:lnTo>
                      <a:pt x="304" y="3164"/>
                    </a:lnTo>
                    <a:lnTo>
                      <a:pt x="336" y="3131"/>
                    </a:lnTo>
                    <a:lnTo>
                      <a:pt x="370" y="3097"/>
                    </a:lnTo>
                    <a:lnTo>
                      <a:pt x="406" y="3062"/>
                    </a:lnTo>
                    <a:lnTo>
                      <a:pt x="443" y="3024"/>
                    </a:lnTo>
                    <a:lnTo>
                      <a:pt x="481" y="2987"/>
                    </a:lnTo>
                    <a:lnTo>
                      <a:pt x="520" y="2947"/>
                    </a:lnTo>
                    <a:lnTo>
                      <a:pt x="560" y="2908"/>
                    </a:lnTo>
                    <a:lnTo>
                      <a:pt x="599" y="2868"/>
                    </a:lnTo>
                    <a:lnTo>
                      <a:pt x="639" y="2829"/>
                    </a:lnTo>
                    <a:lnTo>
                      <a:pt x="678" y="2789"/>
                    </a:lnTo>
                    <a:lnTo>
                      <a:pt x="717" y="2750"/>
                    </a:lnTo>
                    <a:lnTo>
                      <a:pt x="754" y="2713"/>
                    </a:lnTo>
                    <a:lnTo>
                      <a:pt x="790" y="2676"/>
                    </a:lnTo>
                    <a:lnTo>
                      <a:pt x="826" y="2641"/>
                    </a:lnTo>
                    <a:lnTo>
                      <a:pt x="860" y="2608"/>
                    </a:lnTo>
                    <a:lnTo>
                      <a:pt x="891" y="2577"/>
                    </a:lnTo>
                    <a:lnTo>
                      <a:pt x="920" y="2548"/>
                    </a:lnTo>
                    <a:lnTo>
                      <a:pt x="946" y="2521"/>
                    </a:lnTo>
                    <a:lnTo>
                      <a:pt x="970" y="2498"/>
                    </a:lnTo>
                    <a:lnTo>
                      <a:pt x="982" y="2482"/>
                    </a:lnTo>
                    <a:lnTo>
                      <a:pt x="987" y="2465"/>
                    </a:lnTo>
                    <a:lnTo>
                      <a:pt x="988" y="2451"/>
                    </a:lnTo>
                    <a:lnTo>
                      <a:pt x="987" y="2437"/>
                    </a:lnTo>
                    <a:lnTo>
                      <a:pt x="983" y="2427"/>
                    </a:lnTo>
                    <a:lnTo>
                      <a:pt x="981" y="2419"/>
                    </a:lnTo>
                    <a:lnTo>
                      <a:pt x="980" y="2417"/>
                    </a:lnTo>
                    <a:lnTo>
                      <a:pt x="929" y="2327"/>
                    </a:lnTo>
                    <a:lnTo>
                      <a:pt x="885" y="2235"/>
                    </a:lnTo>
                    <a:lnTo>
                      <a:pt x="847" y="2142"/>
                    </a:lnTo>
                    <a:lnTo>
                      <a:pt x="816" y="2047"/>
                    </a:lnTo>
                    <a:lnTo>
                      <a:pt x="790" y="1950"/>
                    </a:lnTo>
                    <a:lnTo>
                      <a:pt x="771" y="1853"/>
                    </a:lnTo>
                    <a:lnTo>
                      <a:pt x="758" y="1756"/>
                    </a:lnTo>
                    <a:lnTo>
                      <a:pt x="752" y="1657"/>
                    </a:lnTo>
                    <a:lnTo>
                      <a:pt x="750" y="1559"/>
                    </a:lnTo>
                    <a:lnTo>
                      <a:pt x="755" y="1461"/>
                    </a:lnTo>
                    <a:lnTo>
                      <a:pt x="767" y="1362"/>
                    </a:lnTo>
                    <a:lnTo>
                      <a:pt x="786" y="1265"/>
                    </a:lnTo>
                    <a:lnTo>
                      <a:pt x="809" y="1170"/>
                    </a:lnTo>
                    <a:lnTo>
                      <a:pt x="839" y="1075"/>
                    </a:lnTo>
                    <a:lnTo>
                      <a:pt x="875" y="982"/>
                    </a:lnTo>
                    <a:lnTo>
                      <a:pt x="918" y="891"/>
                    </a:lnTo>
                    <a:lnTo>
                      <a:pt x="966" y="801"/>
                    </a:lnTo>
                    <a:lnTo>
                      <a:pt x="1021" y="714"/>
                    </a:lnTo>
                    <a:lnTo>
                      <a:pt x="1081" y="630"/>
                    </a:lnTo>
                    <a:lnTo>
                      <a:pt x="1148" y="549"/>
                    </a:lnTo>
                    <a:lnTo>
                      <a:pt x="1222" y="471"/>
                    </a:lnTo>
                    <a:lnTo>
                      <a:pt x="1296" y="401"/>
                    </a:lnTo>
                    <a:lnTo>
                      <a:pt x="1374" y="337"/>
                    </a:lnTo>
                    <a:lnTo>
                      <a:pt x="1454" y="279"/>
                    </a:lnTo>
                    <a:lnTo>
                      <a:pt x="1537" y="225"/>
                    </a:lnTo>
                    <a:lnTo>
                      <a:pt x="1622" y="178"/>
                    </a:lnTo>
                    <a:lnTo>
                      <a:pt x="1711" y="137"/>
                    </a:lnTo>
                    <a:lnTo>
                      <a:pt x="1800" y="101"/>
                    </a:lnTo>
                    <a:lnTo>
                      <a:pt x="1891" y="69"/>
                    </a:lnTo>
                    <a:lnTo>
                      <a:pt x="1984" y="45"/>
                    </a:lnTo>
                    <a:lnTo>
                      <a:pt x="2077" y="24"/>
                    </a:lnTo>
                    <a:lnTo>
                      <a:pt x="2171" y="11"/>
                    </a:lnTo>
                    <a:lnTo>
                      <a:pt x="2267" y="2"/>
                    </a:lnTo>
                    <a:lnTo>
                      <a:pt x="23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80" name="Freeform 25"/>
              <p:cNvSpPr>
                <a:spLocks/>
              </p:cNvSpPr>
              <p:nvPr/>
            </p:nvSpPr>
            <p:spPr bwMode="auto">
              <a:xfrm>
                <a:off x="2490" y="2704"/>
                <a:ext cx="311" cy="586"/>
              </a:xfrm>
              <a:custGeom>
                <a:avLst/>
                <a:gdLst>
                  <a:gd name="T0" fmla="*/ 129 w 622"/>
                  <a:gd name="T1" fmla="*/ 0 h 1172"/>
                  <a:gd name="T2" fmla="*/ 494 w 622"/>
                  <a:gd name="T3" fmla="*/ 0 h 1172"/>
                  <a:gd name="T4" fmla="*/ 523 w 622"/>
                  <a:gd name="T5" fmla="*/ 4 h 1172"/>
                  <a:gd name="T6" fmla="*/ 551 w 622"/>
                  <a:gd name="T7" fmla="*/ 14 h 1172"/>
                  <a:gd name="T8" fmla="*/ 574 w 622"/>
                  <a:gd name="T9" fmla="*/ 29 h 1172"/>
                  <a:gd name="T10" fmla="*/ 594 w 622"/>
                  <a:gd name="T11" fmla="*/ 49 h 1172"/>
                  <a:gd name="T12" fmla="*/ 609 w 622"/>
                  <a:gd name="T13" fmla="*/ 73 h 1172"/>
                  <a:gd name="T14" fmla="*/ 619 w 622"/>
                  <a:gd name="T15" fmla="*/ 100 h 1172"/>
                  <a:gd name="T16" fmla="*/ 622 w 622"/>
                  <a:gd name="T17" fmla="*/ 129 h 1172"/>
                  <a:gd name="T18" fmla="*/ 519 w 622"/>
                  <a:gd name="T19" fmla="*/ 1044 h 1172"/>
                  <a:gd name="T20" fmla="*/ 517 w 622"/>
                  <a:gd name="T21" fmla="*/ 1073 h 1172"/>
                  <a:gd name="T22" fmla="*/ 507 w 622"/>
                  <a:gd name="T23" fmla="*/ 1100 h 1172"/>
                  <a:gd name="T24" fmla="*/ 491 w 622"/>
                  <a:gd name="T25" fmla="*/ 1124 h 1172"/>
                  <a:gd name="T26" fmla="*/ 472 w 622"/>
                  <a:gd name="T27" fmla="*/ 1143 h 1172"/>
                  <a:gd name="T28" fmla="*/ 448 w 622"/>
                  <a:gd name="T29" fmla="*/ 1159 h 1172"/>
                  <a:gd name="T30" fmla="*/ 421 w 622"/>
                  <a:gd name="T31" fmla="*/ 1169 h 1172"/>
                  <a:gd name="T32" fmla="*/ 392 w 622"/>
                  <a:gd name="T33" fmla="*/ 1172 h 1172"/>
                  <a:gd name="T34" fmla="*/ 231 w 622"/>
                  <a:gd name="T35" fmla="*/ 1172 h 1172"/>
                  <a:gd name="T36" fmla="*/ 202 w 622"/>
                  <a:gd name="T37" fmla="*/ 1169 h 1172"/>
                  <a:gd name="T38" fmla="*/ 175 w 622"/>
                  <a:gd name="T39" fmla="*/ 1159 h 1172"/>
                  <a:gd name="T40" fmla="*/ 151 w 622"/>
                  <a:gd name="T41" fmla="*/ 1143 h 1172"/>
                  <a:gd name="T42" fmla="*/ 131 w 622"/>
                  <a:gd name="T43" fmla="*/ 1124 h 1172"/>
                  <a:gd name="T44" fmla="*/ 115 w 622"/>
                  <a:gd name="T45" fmla="*/ 1100 h 1172"/>
                  <a:gd name="T46" fmla="*/ 106 w 622"/>
                  <a:gd name="T47" fmla="*/ 1073 h 1172"/>
                  <a:gd name="T48" fmla="*/ 102 w 622"/>
                  <a:gd name="T49" fmla="*/ 1044 h 1172"/>
                  <a:gd name="T50" fmla="*/ 0 w 622"/>
                  <a:gd name="T51" fmla="*/ 129 h 1172"/>
                  <a:gd name="T52" fmla="*/ 4 w 622"/>
                  <a:gd name="T53" fmla="*/ 100 h 1172"/>
                  <a:gd name="T54" fmla="*/ 14 w 622"/>
                  <a:gd name="T55" fmla="*/ 73 h 1172"/>
                  <a:gd name="T56" fmla="*/ 28 w 622"/>
                  <a:gd name="T57" fmla="*/ 49 h 1172"/>
                  <a:gd name="T58" fmla="*/ 49 w 622"/>
                  <a:gd name="T59" fmla="*/ 29 h 1172"/>
                  <a:gd name="T60" fmla="*/ 72 w 622"/>
                  <a:gd name="T61" fmla="*/ 14 h 1172"/>
                  <a:gd name="T62" fmla="*/ 98 w 622"/>
                  <a:gd name="T63" fmla="*/ 4 h 1172"/>
                  <a:gd name="T64" fmla="*/ 129 w 622"/>
                  <a:gd name="T65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2" h="1172">
                    <a:moveTo>
                      <a:pt x="129" y="0"/>
                    </a:moveTo>
                    <a:lnTo>
                      <a:pt x="494" y="0"/>
                    </a:lnTo>
                    <a:lnTo>
                      <a:pt x="523" y="4"/>
                    </a:lnTo>
                    <a:lnTo>
                      <a:pt x="551" y="14"/>
                    </a:lnTo>
                    <a:lnTo>
                      <a:pt x="574" y="29"/>
                    </a:lnTo>
                    <a:lnTo>
                      <a:pt x="594" y="49"/>
                    </a:lnTo>
                    <a:lnTo>
                      <a:pt x="609" y="73"/>
                    </a:lnTo>
                    <a:lnTo>
                      <a:pt x="619" y="100"/>
                    </a:lnTo>
                    <a:lnTo>
                      <a:pt x="622" y="129"/>
                    </a:lnTo>
                    <a:lnTo>
                      <a:pt x="519" y="1044"/>
                    </a:lnTo>
                    <a:lnTo>
                      <a:pt x="517" y="1073"/>
                    </a:lnTo>
                    <a:lnTo>
                      <a:pt x="507" y="1100"/>
                    </a:lnTo>
                    <a:lnTo>
                      <a:pt x="491" y="1124"/>
                    </a:lnTo>
                    <a:lnTo>
                      <a:pt x="472" y="1143"/>
                    </a:lnTo>
                    <a:lnTo>
                      <a:pt x="448" y="1159"/>
                    </a:lnTo>
                    <a:lnTo>
                      <a:pt x="421" y="1169"/>
                    </a:lnTo>
                    <a:lnTo>
                      <a:pt x="392" y="1172"/>
                    </a:lnTo>
                    <a:lnTo>
                      <a:pt x="231" y="1172"/>
                    </a:lnTo>
                    <a:lnTo>
                      <a:pt x="202" y="1169"/>
                    </a:lnTo>
                    <a:lnTo>
                      <a:pt x="175" y="1159"/>
                    </a:lnTo>
                    <a:lnTo>
                      <a:pt x="151" y="1143"/>
                    </a:lnTo>
                    <a:lnTo>
                      <a:pt x="131" y="1124"/>
                    </a:lnTo>
                    <a:lnTo>
                      <a:pt x="115" y="1100"/>
                    </a:lnTo>
                    <a:lnTo>
                      <a:pt x="106" y="1073"/>
                    </a:lnTo>
                    <a:lnTo>
                      <a:pt x="102" y="1044"/>
                    </a:lnTo>
                    <a:lnTo>
                      <a:pt x="0" y="129"/>
                    </a:lnTo>
                    <a:lnTo>
                      <a:pt x="4" y="100"/>
                    </a:lnTo>
                    <a:lnTo>
                      <a:pt x="14" y="73"/>
                    </a:lnTo>
                    <a:lnTo>
                      <a:pt x="28" y="49"/>
                    </a:lnTo>
                    <a:lnTo>
                      <a:pt x="49" y="29"/>
                    </a:lnTo>
                    <a:lnTo>
                      <a:pt x="72" y="14"/>
                    </a:lnTo>
                    <a:lnTo>
                      <a:pt x="98" y="4"/>
                    </a:lnTo>
                    <a:lnTo>
                      <a:pt x="1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82" name="Freeform 26"/>
              <p:cNvSpPr>
                <a:spLocks/>
              </p:cNvSpPr>
              <p:nvPr/>
            </p:nvSpPr>
            <p:spPr bwMode="auto">
              <a:xfrm>
                <a:off x="2556" y="3372"/>
                <a:ext cx="180" cy="180"/>
              </a:xfrm>
              <a:custGeom>
                <a:avLst/>
                <a:gdLst>
                  <a:gd name="T0" fmla="*/ 102 w 360"/>
                  <a:gd name="T1" fmla="*/ 0 h 360"/>
                  <a:gd name="T2" fmla="*/ 257 w 360"/>
                  <a:gd name="T3" fmla="*/ 0 h 360"/>
                  <a:gd name="T4" fmla="*/ 285 w 360"/>
                  <a:gd name="T5" fmla="*/ 4 h 360"/>
                  <a:gd name="T6" fmla="*/ 309 w 360"/>
                  <a:gd name="T7" fmla="*/ 13 h 360"/>
                  <a:gd name="T8" fmla="*/ 330 w 360"/>
                  <a:gd name="T9" fmla="*/ 29 h 360"/>
                  <a:gd name="T10" fmla="*/ 346 w 360"/>
                  <a:gd name="T11" fmla="*/ 51 h 360"/>
                  <a:gd name="T12" fmla="*/ 357 w 360"/>
                  <a:gd name="T13" fmla="*/ 75 h 360"/>
                  <a:gd name="T14" fmla="*/ 360 w 360"/>
                  <a:gd name="T15" fmla="*/ 102 h 360"/>
                  <a:gd name="T16" fmla="*/ 360 w 360"/>
                  <a:gd name="T17" fmla="*/ 257 h 360"/>
                  <a:gd name="T18" fmla="*/ 357 w 360"/>
                  <a:gd name="T19" fmla="*/ 284 h 360"/>
                  <a:gd name="T20" fmla="*/ 346 w 360"/>
                  <a:gd name="T21" fmla="*/ 309 h 360"/>
                  <a:gd name="T22" fmla="*/ 330 w 360"/>
                  <a:gd name="T23" fmla="*/ 330 h 360"/>
                  <a:gd name="T24" fmla="*/ 309 w 360"/>
                  <a:gd name="T25" fmla="*/ 346 h 360"/>
                  <a:gd name="T26" fmla="*/ 285 w 360"/>
                  <a:gd name="T27" fmla="*/ 355 h 360"/>
                  <a:gd name="T28" fmla="*/ 257 w 360"/>
                  <a:gd name="T29" fmla="*/ 360 h 360"/>
                  <a:gd name="T30" fmla="*/ 102 w 360"/>
                  <a:gd name="T31" fmla="*/ 360 h 360"/>
                  <a:gd name="T32" fmla="*/ 75 w 360"/>
                  <a:gd name="T33" fmla="*/ 355 h 360"/>
                  <a:gd name="T34" fmla="*/ 51 w 360"/>
                  <a:gd name="T35" fmla="*/ 346 h 360"/>
                  <a:gd name="T36" fmla="*/ 31 w 360"/>
                  <a:gd name="T37" fmla="*/ 330 h 360"/>
                  <a:gd name="T38" fmla="*/ 15 w 360"/>
                  <a:gd name="T39" fmla="*/ 309 h 360"/>
                  <a:gd name="T40" fmla="*/ 4 w 360"/>
                  <a:gd name="T41" fmla="*/ 284 h 360"/>
                  <a:gd name="T42" fmla="*/ 0 w 360"/>
                  <a:gd name="T43" fmla="*/ 257 h 360"/>
                  <a:gd name="T44" fmla="*/ 0 w 360"/>
                  <a:gd name="T45" fmla="*/ 102 h 360"/>
                  <a:gd name="T46" fmla="*/ 4 w 360"/>
                  <a:gd name="T47" fmla="*/ 75 h 360"/>
                  <a:gd name="T48" fmla="*/ 15 w 360"/>
                  <a:gd name="T49" fmla="*/ 51 h 360"/>
                  <a:gd name="T50" fmla="*/ 31 w 360"/>
                  <a:gd name="T51" fmla="*/ 29 h 360"/>
                  <a:gd name="T52" fmla="*/ 51 w 360"/>
                  <a:gd name="T53" fmla="*/ 13 h 360"/>
                  <a:gd name="T54" fmla="*/ 75 w 360"/>
                  <a:gd name="T55" fmla="*/ 4 h 360"/>
                  <a:gd name="T56" fmla="*/ 102 w 360"/>
                  <a:gd name="T5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0" h="360">
                    <a:moveTo>
                      <a:pt x="102" y="0"/>
                    </a:moveTo>
                    <a:lnTo>
                      <a:pt x="257" y="0"/>
                    </a:lnTo>
                    <a:lnTo>
                      <a:pt x="285" y="4"/>
                    </a:lnTo>
                    <a:lnTo>
                      <a:pt x="309" y="13"/>
                    </a:lnTo>
                    <a:lnTo>
                      <a:pt x="330" y="29"/>
                    </a:lnTo>
                    <a:lnTo>
                      <a:pt x="346" y="51"/>
                    </a:lnTo>
                    <a:lnTo>
                      <a:pt x="357" y="75"/>
                    </a:lnTo>
                    <a:lnTo>
                      <a:pt x="360" y="102"/>
                    </a:lnTo>
                    <a:lnTo>
                      <a:pt x="360" y="257"/>
                    </a:lnTo>
                    <a:lnTo>
                      <a:pt x="357" y="284"/>
                    </a:lnTo>
                    <a:lnTo>
                      <a:pt x="346" y="309"/>
                    </a:lnTo>
                    <a:lnTo>
                      <a:pt x="330" y="330"/>
                    </a:lnTo>
                    <a:lnTo>
                      <a:pt x="309" y="346"/>
                    </a:lnTo>
                    <a:lnTo>
                      <a:pt x="285" y="355"/>
                    </a:lnTo>
                    <a:lnTo>
                      <a:pt x="257" y="360"/>
                    </a:lnTo>
                    <a:lnTo>
                      <a:pt x="102" y="360"/>
                    </a:lnTo>
                    <a:lnTo>
                      <a:pt x="75" y="355"/>
                    </a:lnTo>
                    <a:lnTo>
                      <a:pt x="51" y="346"/>
                    </a:lnTo>
                    <a:lnTo>
                      <a:pt x="31" y="330"/>
                    </a:lnTo>
                    <a:lnTo>
                      <a:pt x="15" y="309"/>
                    </a:lnTo>
                    <a:lnTo>
                      <a:pt x="4" y="284"/>
                    </a:lnTo>
                    <a:lnTo>
                      <a:pt x="0" y="257"/>
                    </a:lnTo>
                    <a:lnTo>
                      <a:pt x="0" y="102"/>
                    </a:lnTo>
                    <a:lnTo>
                      <a:pt x="4" y="75"/>
                    </a:lnTo>
                    <a:lnTo>
                      <a:pt x="15" y="51"/>
                    </a:lnTo>
                    <a:lnTo>
                      <a:pt x="31" y="29"/>
                    </a:lnTo>
                    <a:lnTo>
                      <a:pt x="51" y="13"/>
                    </a:lnTo>
                    <a:lnTo>
                      <a:pt x="75" y="4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sp>
          <p:nvSpPr>
            <p:cNvPr id="78" name="텍스트 개체 틀 4102"/>
            <p:cNvSpPr txBox="1">
              <a:spLocks/>
            </p:cNvSpPr>
            <p:nvPr/>
          </p:nvSpPr>
          <p:spPr>
            <a:xfrm>
              <a:off x="9494795" y="3401182"/>
              <a:ext cx="4985019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ko-KR" altLang="en-US" sz="2000" b="1" kern="1200" spc="-50" smtClean="0">
                  <a:solidFill>
                    <a:srgbClr val="3E484F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Keyword1. 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한국어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/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한국어교육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/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베트남어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/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언어</a:t>
              </a:r>
              <a:endParaRPr lang="en-US" altLang="ko-KR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83" name="텍스트 개체 틀 4103"/>
          <p:cNvSpPr txBox="1">
            <a:spLocks/>
          </p:cNvSpPr>
          <p:nvPr/>
        </p:nvSpPr>
        <p:spPr>
          <a:xfrm>
            <a:off x="6896550" y="2388691"/>
            <a:ext cx="4985016" cy="7080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300" b="0" kern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언어적인 측면에 대한 문의 글이 많이 보임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5904905" y="3456756"/>
            <a:ext cx="5976664" cy="788610"/>
            <a:chOff x="8503150" y="3401182"/>
            <a:chExt cx="5976664" cy="788610"/>
          </a:xfrm>
        </p:grpSpPr>
        <p:grpSp>
          <p:nvGrpSpPr>
            <p:cNvPr id="85" name="Group 22"/>
            <p:cNvGrpSpPr>
              <a:grpSpLocks noChangeAspect="1"/>
            </p:cNvGrpSpPr>
            <p:nvPr/>
          </p:nvGrpSpPr>
          <p:grpSpPr bwMode="auto">
            <a:xfrm>
              <a:off x="8503150" y="3469792"/>
              <a:ext cx="720000" cy="720000"/>
              <a:chOff x="1462" y="2322"/>
              <a:chExt cx="1987" cy="1987"/>
            </a:xfrm>
            <a:solidFill>
              <a:srgbClr val="CF2D43"/>
            </a:solidFill>
          </p:grpSpPr>
          <p:sp>
            <p:nvSpPr>
              <p:cNvPr id="87" name="Freeform 24"/>
              <p:cNvSpPr>
                <a:spLocks noEditPoints="1"/>
              </p:cNvSpPr>
              <p:nvPr/>
            </p:nvSpPr>
            <p:spPr bwMode="auto">
              <a:xfrm>
                <a:off x="1462" y="2322"/>
                <a:ext cx="1987" cy="1987"/>
              </a:xfrm>
              <a:custGeom>
                <a:avLst/>
                <a:gdLst>
                  <a:gd name="T0" fmla="*/ 2113 w 3974"/>
                  <a:gd name="T1" fmla="*/ 446 h 3972"/>
                  <a:gd name="T2" fmla="*/ 1798 w 3974"/>
                  <a:gd name="T3" fmla="*/ 561 h 3972"/>
                  <a:gd name="T4" fmla="*/ 1519 w 3974"/>
                  <a:gd name="T5" fmla="*/ 768 h 3972"/>
                  <a:gd name="T6" fmla="*/ 1312 w 3974"/>
                  <a:gd name="T7" fmla="*/ 1047 h 3972"/>
                  <a:gd name="T8" fmla="*/ 1197 w 3974"/>
                  <a:gd name="T9" fmla="*/ 1364 h 3972"/>
                  <a:gd name="T10" fmla="*/ 1174 w 3974"/>
                  <a:gd name="T11" fmla="*/ 1694 h 3972"/>
                  <a:gd name="T12" fmla="*/ 1243 w 3974"/>
                  <a:gd name="T13" fmla="*/ 2021 h 3972"/>
                  <a:gd name="T14" fmla="*/ 1404 w 3974"/>
                  <a:gd name="T15" fmla="*/ 2320 h 3972"/>
                  <a:gd name="T16" fmla="*/ 1653 w 3974"/>
                  <a:gd name="T17" fmla="*/ 2568 h 3972"/>
                  <a:gd name="T18" fmla="*/ 1953 w 3974"/>
                  <a:gd name="T19" fmla="*/ 2730 h 3972"/>
                  <a:gd name="T20" fmla="*/ 2279 w 3974"/>
                  <a:gd name="T21" fmla="*/ 2799 h 3972"/>
                  <a:gd name="T22" fmla="*/ 2610 w 3974"/>
                  <a:gd name="T23" fmla="*/ 2776 h 3972"/>
                  <a:gd name="T24" fmla="*/ 2926 w 3974"/>
                  <a:gd name="T25" fmla="*/ 2661 h 3972"/>
                  <a:gd name="T26" fmla="*/ 3204 w 3974"/>
                  <a:gd name="T27" fmla="*/ 2453 h 3972"/>
                  <a:gd name="T28" fmla="*/ 3412 w 3974"/>
                  <a:gd name="T29" fmla="*/ 2174 h 3972"/>
                  <a:gd name="T30" fmla="*/ 3527 w 3974"/>
                  <a:gd name="T31" fmla="*/ 1859 h 3972"/>
                  <a:gd name="T32" fmla="*/ 3550 w 3974"/>
                  <a:gd name="T33" fmla="*/ 1528 h 3972"/>
                  <a:gd name="T34" fmla="*/ 3481 w 3974"/>
                  <a:gd name="T35" fmla="*/ 1202 h 3972"/>
                  <a:gd name="T36" fmla="*/ 3320 w 3974"/>
                  <a:gd name="T37" fmla="*/ 902 h 3972"/>
                  <a:gd name="T38" fmla="*/ 3071 w 3974"/>
                  <a:gd name="T39" fmla="*/ 653 h 3972"/>
                  <a:gd name="T40" fmla="*/ 2772 w 3974"/>
                  <a:gd name="T41" fmla="*/ 492 h 3972"/>
                  <a:gd name="T42" fmla="*/ 2445 w 3974"/>
                  <a:gd name="T43" fmla="*/ 423 h 3972"/>
                  <a:gd name="T44" fmla="*/ 2552 w 3974"/>
                  <a:gd name="T45" fmla="*/ 11 h 3972"/>
                  <a:gd name="T46" fmla="*/ 2924 w 3974"/>
                  <a:gd name="T47" fmla="*/ 101 h 3972"/>
                  <a:gd name="T48" fmla="*/ 3270 w 3974"/>
                  <a:gd name="T49" fmla="*/ 279 h 3972"/>
                  <a:gd name="T50" fmla="*/ 3572 w 3974"/>
                  <a:gd name="T51" fmla="*/ 545 h 3972"/>
                  <a:gd name="T52" fmla="*/ 3795 w 3974"/>
                  <a:gd name="T53" fmla="*/ 871 h 3972"/>
                  <a:gd name="T54" fmla="*/ 3929 w 3974"/>
                  <a:gd name="T55" fmla="*/ 1233 h 3972"/>
                  <a:gd name="T56" fmla="*/ 3974 w 3974"/>
                  <a:gd name="T57" fmla="*/ 1611 h 3972"/>
                  <a:gd name="T58" fmla="*/ 3929 w 3974"/>
                  <a:gd name="T59" fmla="*/ 1989 h 3972"/>
                  <a:gd name="T60" fmla="*/ 3795 w 3974"/>
                  <a:gd name="T61" fmla="*/ 2350 h 3972"/>
                  <a:gd name="T62" fmla="*/ 3572 w 3974"/>
                  <a:gd name="T63" fmla="*/ 2677 h 3972"/>
                  <a:gd name="T64" fmla="*/ 3259 w 3974"/>
                  <a:gd name="T65" fmla="*/ 2953 h 3972"/>
                  <a:gd name="T66" fmla="*/ 2898 w 3974"/>
                  <a:gd name="T67" fmla="*/ 3133 h 3972"/>
                  <a:gd name="T68" fmla="*/ 2512 w 3974"/>
                  <a:gd name="T69" fmla="*/ 3217 h 3972"/>
                  <a:gd name="T70" fmla="*/ 2119 w 3974"/>
                  <a:gd name="T71" fmla="*/ 3201 h 3972"/>
                  <a:gd name="T72" fmla="*/ 1737 w 3974"/>
                  <a:gd name="T73" fmla="*/ 3087 h 3972"/>
                  <a:gd name="T74" fmla="*/ 1546 w 3974"/>
                  <a:gd name="T75" fmla="*/ 2989 h 3972"/>
                  <a:gd name="T76" fmla="*/ 1490 w 3974"/>
                  <a:gd name="T77" fmla="*/ 2993 h 3972"/>
                  <a:gd name="T78" fmla="*/ 572 w 3974"/>
                  <a:gd name="T79" fmla="*/ 3892 h 3972"/>
                  <a:gd name="T80" fmla="*/ 399 w 3974"/>
                  <a:gd name="T81" fmla="*/ 3967 h 3972"/>
                  <a:gd name="T82" fmla="*/ 227 w 3974"/>
                  <a:gd name="T83" fmla="*/ 3955 h 3972"/>
                  <a:gd name="T84" fmla="*/ 90 w 3974"/>
                  <a:gd name="T85" fmla="*/ 3858 h 3972"/>
                  <a:gd name="T86" fmla="*/ 6 w 3974"/>
                  <a:gd name="T87" fmla="*/ 3704 h 3972"/>
                  <a:gd name="T88" fmla="*/ 17 w 3974"/>
                  <a:gd name="T89" fmla="*/ 3530 h 3972"/>
                  <a:gd name="T90" fmla="*/ 112 w 3974"/>
                  <a:gd name="T91" fmla="*/ 3359 h 3972"/>
                  <a:gd name="T92" fmla="*/ 167 w 3974"/>
                  <a:gd name="T93" fmla="*/ 3301 h 3972"/>
                  <a:gd name="T94" fmla="*/ 246 w 3974"/>
                  <a:gd name="T95" fmla="*/ 3221 h 3972"/>
                  <a:gd name="T96" fmla="*/ 370 w 3974"/>
                  <a:gd name="T97" fmla="*/ 3097 h 3972"/>
                  <a:gd name="T98" fmla="*/ 520 w 3974"/>
                  <a:gd name="T99" fmla="*/ 2947 h 3972"/>
                  <a:gd name="T100" fmla="*/ 678 w 3974"/>
                  <a:gd name="T101" fmla="*/ 2789 h 3972"/>
                  <a:gd name="T102" fmla="*/ 826 w 3974"/>
                  <a:gd name="T103" fmla="*/ 2641 h 3972"/>
                  <a:gd name="T104" fmla="*/ 946 w 3974"/>
                  <a:gd name="T105" fmla="*/ 2521 h 3972"/>
                  <a:gd name="T106" fmla="*/ 988 w 3974"/>
                  <a:gd name="T107" fmla="*/ 2451 h 3972"/>
                  <a:gd name="T108" fmla="*/ 980 w 3974"/>
                  <a:gd name="T109" fmla="*/ 2417 h 3972"/>
                  <a:gd name="T110" fmla="*/ 816 w 3974"/>
                  <a:gd name="T111" fmla="*/ 2047 h 3972"/>
                  <a:gd name="T112" fmla="*/ 752 w 3974"/>
                  <a:gd name="T113" fmla="*/ 1657 h 3972"/>
                  <a:gd name="T114" fmla="*/ 786 w 3974"/>
                  <a:gd name="T115" fmla="*/ 1265 h 3972"/>
                  <a:gd name="T116" fmla="*/ 918 w 3974"/>
                  <a:gd name="T117" fmla="*/ 891 h 3972"/>
                  <a:gd name="T118" fmla="*/ 1148 w 3974"/>
                  <a:gd name="T119" fmla="*/ 549 h 3972"/>
                  <a:gd name="T120" fmla="*/ 1454 w 3974"/>
                  <a:gd name="T121" fmla="*/ 279 h 3972"/>
                  <a:gd name="T122" fmla="*/ 1800 w 3974"/>
                  <a:gd name="T123" fmla="*/ 101 h 3972"/>
                  <a:gd name="T124" fmla="*/ 2171 w 3974"/>
                  <a:gd name="T125" fmla="*/ 11 h 3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974" h="3972">
                    <a:moveTo>
                      <a:pt x="2362" y="421"/>
                    </a:moveTo>
                    <a:lnTo>
                      <a:pt x="2279" y="423"/>
                    </a:lnTo>
                    <a:lnTo>
                      <a:pt x="2196" y="431"/>
                    </a:lnTo>
                    <a:lnTo>
                      <a:pt x="2113" y="446"/>
                    </a:lnTo>
                    <a:lnTo>
                      <a:pt x="2032" y="467"/>
                    </a:lnTo>
                    <a:lnTo>
                      <a:pt x="1953" y="492"/>
                    </a:lnTo>
                    <a:lnTo>
                      <a:pt x="1874" y="524"/>
                    </a:lnTo>
                    <a:lnTo>
                      <a:pt x="1798" y="561"/>
                    </a:lnTo>
                    <a:lnTo>
                      <a:pt x="1724" y="605"/>
                    </a:lnTo>
                    <a:lnTo>
                      <a:pt x="1653" y="653"/>
                    </a:lnTo>
                    <a:lnTo>
                      <a:pt x="1585" y="708"/>
                    </a:lnTo>
                    <a:lnTo>
                      <a:pt x="1519" y="768"/>
                    </a:lnTo>
                    <a:lnTo>
                      <a:pt x="1459" y="834"/>
                    </a:lnTo>
                    <a:lnTo>
                      <a:pt x="1404" y="902"/>
                    </a:lnTo>
                    <a:lnTo>
                      <a:pt x="1355" y="973"/>
                    </a:lnTo>
                    <a:lnTo>
                      <a:pt x="1312" y="1047"/>
                    </a:lnTo>
                    <a:lnTo>
                      <a:pt x="1274" y="1124"/>
                    </a:lnTo>
                    <a:lnTo>
                      <a:pt x="1243" y="1202"/>
                    </a:lnTo>
                    <a:lnTo>
                      <a:pt x="1217" y="1282"/>
                    </a:lnTo>
                    <a:lnTo>
                      <a:pt x="1197" y="1364"/>
                    </a:lnTo>
                    <a:lnTo>
                      <a:pt x="1182" y="1445"/>
                    </a:lnTo>
                    <a:lnTo>
                      <a:pt x="1174" y="1528"/>
                    </a:lnTo>
                    <a:lnTo>
                      <a:pt x="1171" y="1611"/>
                    </a:lnTo>
                    <a:lnTo>
                      <a:pt x="1174" y="1694"/>
                    </a:lnTo>
                    <a:lnTo>
                      <a:pt x="1182" y="1777"/>
                    </a:lnTo>
                    <a:lnTo>
                      <a:pt x="1197" y="1859"/>
                    </a:lnTo>
                    <a:lnTo>
                      <a:pt x="1217" y="1941"/>
                    </a:lnTo>
                    <a:lnTo>
                      <a:pt x="1243" y="2021"/>
                    </a:lnTo>
                    <a:lnTo>
                      <a:pt x="1274" y="2098"/>
                    </a:lnTo>
                    <a:lnTo>
                      <a:pt x="1312" y="2174"/>
                    </a:lnTo>
                    <a:lnTo>
                      <a:pt x="1355" y="2248"/>
                    </a:lnTo>
                    <a:lnTo>
                      <a:pt x="1404" y="2320"/>
                    </a:lnTo>
                    <a:lnTo>
                      <a:pt x="1459" y="2389"/>
                    </a:lnTo>
                    <a:lnTo>
                      <a:pt x="1519" y="2453"/>
                    </a:lnTo>
                    <a:lnTo>
                      <a:pt x="1585" y="2514"/>
                    </a:lnTo>
                    <a:lnTo>
                      <a:pt x="1653" y="2568"/>
                    </a:lnTo>
                    <a:lnTo>
                      <a:pt x="1724" y="2618"/>
                    </a:lnTo>
                    <a:lnTo>
                      <a:pt x="1798" y="2661"/>
                    </a:lnTo>
                    <a:lnTo>
                      <a:pt x="1874" y="2698"/>
                    </a:lnTo>
                    <a:lnTo>
                      <a:pt x="1953" y="2730"/>
                    </a:lnTo>
                    <a:lnTo>
                      <a:pt x="2032" y="2756"/>
                    </a:lnTo>
                    <a:lnTo>
                      <a:pt x="2113" y="2776"/>
                    </a:lnTo>
                    <a:lnTo>
                      <a:pt x="2196" y="2790"/>
                    </a:lnTo>
                    <a:lnTo>
                      <a:pt x="2279" y="2799"/>
                    </a:lnTo>
                    <a:lnTo>
                      <a:pt x="2362" y="2802"/>
                    </a:lnTo>
                    <a:lnTo>
                      <a:pt x="2445" y="2799"/>
                    </a:lnTo>
                    <a:lnTo>
                      <a:pt x="2528" y="2790"/>
                    </a:lnTo>
                    <a:lnTo>
                      <a:pt x="2610" y="2776"/>
                    </a:lnTo>
                    <a:lnTo>
                      <a:pt x="2692" y="2756"/>
                    </a:lnTo>
                    <a:lnTo>
                      <a:pt x="2772" y="2730"/>
                    </a:lnTo>
                    <a:lnTo>
                      <a:pt x="2849" y="2698"/>
                    </a:lnTo>
                    <a:lnTo>
                      <a:pt x="2926" y="2661"/>
                    </a:lnTo>
                    <a:lnTo>
                      <a:pt x="3000" y="2618"/>
                    </a:lnTo>
                    <a:lnTo>
                      <a:pt x="3071" y="2568"/>
                    </a:lnTo>
                    <a:lnTo>
                      <a:pt x="3139" y="2514"/>
                    </a:lnTo>
                    <a:lnTo>
                      <a:pt x="3204" y="2453"/>
                    </a:lnTo>
                    <a:lnTo>
                      <a:pt x="3265" y="2389"/>
                    </a:lnTo>
                    <a:lnTo>
                      <a:pt x="3320" y="2320"/>
                    </a:lnTo>
                    <a:lnTo>
                      <a:pt x="3368" y="2248"/>
                    </a:lnTo>
                    <a:lnTo>
                      <a:pt x="3412" y="2174"/>
                    </a:lnTo>
                    <a:lnTo>
                      <a:pt x="3449" y="2098"/>
                    </a:lnTo>
                    <a:lnTo>
                      <a:pt x="3481" y="2021"/>
                    </a:lnTo>
                    <a:lnTo>
                      <a:pt x="3506" y="1941"/>
                    </a:lnTo>
                    <a:lnTo>
                      <a:pt x="3527" y="1859"/>
                    </a:lnTo>
                    <a:lnTo>
                      <a:pt x="3541" y="1777"/>
                    </a:lnTo>
                    <a:lnTo>
                      <a:pt x="3550" y="1694"/>
                    </a:lnTo>
                    <a:lnTo>
                      <a:pt x="3552" y="1611"/>
                    </a:lnTo>
                    <a:lnTo>
                      <a:pt x="3550" y="1528"/>
                    </a:lnTo>
                    <a:lnTo>
                      <a:pt x="3541" y="1445"/>
                    </a:lnTo>
                    <a:lnTo>
                      <a:pt x="3527" y="1364"/>
                    </a:lnTo>
                    <a:lnTo>
                      <a:pt x="3506" y="1282"/>
                    </a:lnTo>
                    <a:lnTo>
                      <a:pt x="3481" y="1202"/>
                    </a:lnTo>
                    <a:lnTo>
                      <a:pt x="3449" y="1124"/>
                    </a:lnTo>
                    <a:lnTo>
                      <a:pt x="3412" y="1047"/>
                    </a:lnTo>
                    <a:lnTo>
                      <a:pt x="3368" y="973"/>
                    </a:lnTo>
                    <a:lnTo>
                      <a:pt x="3320" y="902"/>
                    </a:lnTo>
                    <a:lnTo>
                      <a:pt x="3265" y="834"/>
                    </a:lnTo>
                    <a:lnTo>
                      <a:pt x="3204" y="768"/>
                    </a:lnTo>
                    <a:lnTo>
                      <a:pt x="3139" y="708"/>
                    </a:lnTo>
                    <a:lnTo>
                      <a:pt x="3071" y="653"/>
                    </a:lnTo>
                    <a:lnTo>
                      <a:pt x="3000" y="605"/>
                    </a:lnTo>
                    <a:lnTo>
                      <a:pt x="2926" y="561"/>
                    </a:lnTo>
                    <a:lnTo>
                      <a:pt x="2849" y="524"/>
                    </a:lnTo>
                    <a:lnTo>
                      <a:pt x="2772" y="492"/>
                    </a:lnTo>
                    <a:lnTo>
                      <a:pt x="2692" y="467"/>
                    </a:lnTo>
                    <a:lnTo>
                      <a:pt x="2610" y="446"/>
                    </a:lnTo>
                    <a:lnTo>
                      <a:pt x="2528" y="431"/>
                    </a:lnTo>
                    <a:lnTo>
                      <a:pt x="2445" y="423"/>
                    </a:lnTo>
                    <a:lnTo>
                      <a:pt x="2362" y="421"/>
                    </a:lnTo>
                    <a:close/>
                    <a:moveTo>
                      <a:pt x="2362" y="0"/>
                    </a:moveTo>
                    <a:lnTo>
                      <a:pt x="2458" y="2"/>
                    </a:lnTo>
                    <a:lnTo>
                      <a:pt x="2552" y="11"/>
                    </a:lnTo>
                    <a:lnTo>
                      <a:pt x="2647" y="24"/>
                    </a:lnTo>
                    <a:lnTo>
                      <a:pt x="2740" y="45"/>
                    </a:lnTo>
                    <a:lnTo>
                      <a:pt x="2833" y="69"/>
                    </a:lnTo>
                    <a:lnTo>
                      <a:pt x="2924" y="101"/>
                    </a:lnTo>
                    <a:lnTo>
                      <a:pt x="3014" y="137"/>
                    </a:lnTo>
                    <a:lnTo>
                      <a:pt x="3101" y="178"/>
                    </a:lnTo>
                    <a:lnTo>
                      <a:pt x="3187" y="225"/>
                    </a:lnTo>
                    <a:lnTo>
                      <a:pt x="3270" y="279"/>
                    </a:lnTo>
                    <a:lnTo>
                      <a:pt x="3350" y="337"/>
                    </a:lnTo>
                    <a:lnTo>
                      <a:pt x="3428" y="401"/>
                    </a:lnTo>
                    <a:lnTo>
                      <a:pt x="3503" y="471"/>
                    </a:lnTo>
                    <a:lnTo>
                      <a:pt x="3572" y="545"/>
                    </a:lnTo>
                    <a:lnTo>
                      <a:pt x="3636" y="623"/>
                    </a:lnTo>
                    <a:lnTo>
                      <a:pt x="3694" y="703"/>
                    </a:lnTo>
                    <a:lnTo>
                      <a:pt x="3748" y="787"/>
                    </a:lnTo>
                    <a:lnTo>
                      <a:pt x="3795" y="871"/>
                    </a:lnTo>
                    <a:lnTo>
                      <a:pt x="3837" y="960"/>
                    </a:lnTo>
                    <a:lnTo>
                      <a:pt x="3874" y="1050"/>
                    </a:lnTo>
                    <a:lnTo>
                      <a:pt x="3904" y="1141"/>
                    </a:lnTo>
                    <a:lnTo>
                      <a:pt x="3929" y="1233"/>
                    </a:lnTo>
                    <a:lnTo>
                      <a:pt x="3949" y="1326"/>
                    </a:lnTo>
                    <a:lnTo>
                      <a:pt x="3962" y="1421"/>
                    </a:lnTo>
                    <a:lnTo>
                      <a:pt x="3971" y="1516"/>
                    </a:lnTo>
                    <a:lnTo>
                      <a:pt x="3974" y="1611"/>
                    </a:lnTo>
                    <a:lnTo>
                      <a:pt x="3971" y="1707"/>
                    </a:lnTo>
                    <a:lnTo>
                      <a:pt x="3962" y="1801"/>
                    </a:lnTo>
                    <a:lnTo>
                      <a:pt x="3949" y="1896"/>
                    </a:lnTo>
                    <a:lnTo>
                      <a:pt x="3929" y="1989"/>
                    </a:lnTo>
                    <a:lnTo>
                      <a:pt x="3904" y="2082"/>
                    </a:lnTo>
                    <a:lnTo>
                      <a:pt x="3874" y="2173"/>
                    </a:lnTo>
                    <a:lnTo>
                      <a:pt x="3837" y="2263"/>
                    </a:lnTo>
                    <a:lnTo>
                      <a:pt x="3795" y="2350"/>
                    </a:lnTo>
                    <a:lnTo>
                      <a:pt x="3748" y="2436"/>
                    </a:lnTo>
                    <a:lnTo>
                      <a:pt x="3694" y="2519"/>
                    </a:lnTo>
                    <a:lnTo>
                      <a:pt x="3636" y="2600"/>
                    </a:lnTo>
                    <a:lnTo>
                      <a:pt x="3572" y="2677"/>
                    </a:lnTo>
                    <a:lnTo>
                      <a:pt x="3503" y="2751"/>
                    </a:lnTo>
                    <a:lnTo>
                      <a:pt x="3424" y="2824"/>
                    </a:lnTo>
                    <a:lnTo>
                      <a:pt x="3343" y="2891"/>
                    </a:lnTo>
                    <a:lnTo>
                      <a:pt x="3259" y="2953"/>
                    </a:lnTo>
                    <a:lnTo>
                      <a:pt x="3172" y="3007"/>
                    </a:lnTo>
                    <a:lnTo>
                      <a:pt x="3083" y="3056"/>
                    </a:lnTo>
                    <a:lnTo>
                      <a:pt x="2991" y="3098"/>
                    </a:lnTo>
                    <a:lnTo>
                      <a:pt x="2898" y="3133"/>
                    </a:lnTo>
                    <a:lnTo>
                      <a:pt x="2803" y="3164"/>
                    </a:lnTo>
                    <a:lnTo>
                      <a:pt x="2707" y="3188"/>
                    </a:lnTo>
                    <a:lnTo>
                      <a:pt x="2610" y="3205"/>
                    </a:lnTo>
                    <a:lnTo>
                      <a:pt x="2512" y="3217"/>
                    </a:lnTo>
                    <a:lnTo>
                      <a:pt x="2414" y="3222"/>
                    </a:lnTo>
                    <a:lnTo>
                      <a:pt x="2316" y="3222"/>
                    </a:lnTo>
                    <a:lnTo>
                      <a:pt x="2218" y="3214"/>
                    </a:lnTo>
                    <a:lnTo>
                      <a:pt x="2119" y="3201"/>
                    </a:lnTo>
                    <a:lnTo>
                      <a:pt x="2022" y="3182"/>
                    </a:lnTo>
                    <a:lnTo>
                      <a:pt x="1927" y="3156"/>
                    </a:lnTo>
                    <a:lnTo>
                      <a:pt x="1831" y="3125"/>
                    </a:lnTo>
                    <a:lnTo>
                      <a:pt x="1737" y="3087"/>
                    </a:lnTo>
                    <a:lnTo>
                      <a:pt x="1645" y="3044"/>
                    </a:lnTo>
                    <a:lnTo>
                      <a:pt x="1556" y="2994"/>
                    </a:lnTo>
                    <a:lnTo>
                      <a:pt x="1553" y="2993"/>
                    </a:lnTo>
                    <a:lnTo>
                      <a:pt x="1546" y="2989"/>
                    </a:lnTo>
                    <a:lnTo>
                      <a:pt x="1535" y="2987"/>
                    </a:lnTo>
                    <a:lnTo>
                      <a:pt x="1522" y="2984"/>
                    </a:lnTo>
                    <a:lnTo>
                      <a:pt x="1506" y="2987"/>
                    </a:lnTo>
                    <a:lnTo>
                      <a:pt x="1490" y="2993"/>
                    </a:lnTo>
                    <a:lnTo>
                      <a:pt x="1473" y="3005"/>
                    </a:lnTo>
                    <a:lnTo>
                      <a:pt x="652" y="3825"/>
                    </a:lnTo>
                    <a:lnTo>
                      <a:pt x="613" y="3862"/>
                    </a:lnTo>
                    <a:lnTo>
                      <a:pt x="572" y="3892"/>
                    </a:lnTo>
                    <a:lnTo>
                      <a:pt x="531" y="3919"/>
                    </a:lnTo>
                    <a:lnTo>
                      <a:pt x="487" y="3939"/>
                    </a:lnTo>
                    <a:lnTo>
                      <a:pt x="443" y="3956"/>
                    </a:lnTo>
                    <a:lnTo>
                      <a:pt x="399" y="3967"/>
                    </a:lnTo>
                    <a:lnTo>
                      <a:pt x="354" y="3972"/>
                    </a:lnTo>
                    <a:lnTo>
                      <a:pt x="310" y="3972"/>
                    </a:lnTo>
                    <a:lnTo>
                      <a:pt x="268" y="3966"/>
                    </a:lnTo>
                    <a:lnTo>
                      <a:pt x="227" y="3955"/>
                    </a:lnTo>
                    <a:lnTo>
                      <a:pt x="187" y="3937"/>
                    </a:lnTo>
                    <a:lnTo>
                      <a:pt x="149" y="3914"/>
                    </a:lnTo>
                    <a:lnTo>
                      <a:pt x="114" y="3884"/>
                    </a:lnTo>
                    <a:lnTo>
                      <a:pt x="90" y="3858"/>
                    </a:lnTo>
                    <a:lnTo>
                      <a:pt x="59" y="3823"/>
                    </a:lnTo>
                    <a:lnTo>
                      <a:pt x="35" y="3785"/>
                    </a:lnTo>
                    <a:lnTo>
                      <a:pt x="17" y="3747"/>
                    </a:lnTo>
                    <a:lnTo>
                      <a:pt x="6" y="3704"/>
                    </a:lnTo>
                    <a:lnTo>
                      <a:pt x="0" y="3662"/>
                    </a:lnTo>
                    <a:lnTo>
                      <a:pt x="0" y="3618"/>
                    </a:lnTo>
                    <a:lnTo>
                      <a:pt x="6" y="3574"/>
                    </a:lnTo>
                    <a:lnTo>
                      <a:pt x="17" y="3530"/>
                    </a:lnTo>
                    <a:lnTo>
                      <a:pt x="33" y="3486"/>
                    </a:lnTo>
                    <a:lnTo>
                      <a:pt x="55" y="3442"/>
                    </a:lnTo>
                    <a:lnTo>
                      <a:pt x="80" y="3400"/>
                    </a:lnTo>
                    <a:lnTo>
                      <a:pt x="112" y="3359"/>
                    </a:lnTo>
                    <a:lnTo>
                      <a:pt x="147" y="3320"/>
                    </a:lnTo>
                    <a:lnTo>
                      <a:pt x="149" y="3317"/>
                    </a:lnTo>
                    <a:lnTo>
                      <a:pt x="156" y="3311"/>
                    </a:lnTo>
                    <a:lnTo>
                      <a:pt x="167" y="3301"/>
                    </a:lnTo>
                    <a:lnTo>
                      <a:pt x="182" y="3286"/>
                    </a:lnTo>
                    <a:lnTo>
                      <a:pt x="200" y="3267"/>
                    </a:lnTo>
                    <a:lnTo>
                      <a:pt x="222" y="3246"/>
                    </a:lnTo>
                    <a:lnTo>
                      <a:pt x="246" y="3221"/>
                    </a:lnTo>
                    <a:lnTo>
                      <a:pt x="274" y="3193"/>
                    </a:lnTo>
                    <a:lnTo>
                      <a:pt x="304" y="3164"/>
                    </a:lnTo>
                    <a:lnTo>
                      <a:pt x="336" y="3131"/>
                    </a:lnTo>
                    <a:lnTo>
                      <a:pt x="370" y="3097"/>
                    </a:lnTo>
                    <a:lnTo>
                      <a:pt x="406" y="3062"/>
                    </a:lnTo>
                    <a:lnTo>
                      <a:pt x="443" y="3024"/>
                    </a:lnTo>
                    <a:lnTo>
                      <a:pt x="481" y="2987"/>
                    </a:lnTo>
                    <a:lnTo>
                      <a:pt x="520" y="2947"/>
                    </a:lnTo>
                    <a:lnTo>
                      <a:pt x="560" y="2908"/>
                    </a:lnTo>
                    <a:lnTo>
                      <a:pt x="599" y="2868"/>
                    </a:lnTo>
                    <a:lnTo>
                      <a:pt x="639" y="2829"/>
                    </a:lnTo>
                    <a:lnTo>
                      <a:pt x="678" y="2789"/>
                    </a:lnTo>
                    <a:lnTo>
                      <a:pt x="717" y="2750"/>
                    </a:lnTo>
                    <a:lnTo>
                      <a:pt x="754" y="2713"/>
                    </a:lnTo>
                    <a:lnTo>
                      <a:pt x="790" y="2676"/>
                    </a:lnTo>
                    <a:lnTo>
                      <a:pt x="826" y="2641"/>
                    </a:lnTo>
                    <a:lnTo>
                      <a:pt x="860" y="2608"/>
                    </a:lnTo>
                    <a:lnTo>
                      <a:pt x="891" y="2577"/>
                    </a:lnTo>
                    <a:lnTo>
                      <a:pt x="920" y="2548"/>
                    </a:lnTo>
                    <a:lnTo>
                      <a:pt x="946" y="2521"/>
                    </a:lnTo>
                    <a:lnTo>
                      <a:pt x="970" y="2498"/>
                    </a:lnTo>
                    <a:lnTo>
                      <a:pt x="982" y="2482"/>
                    </a:lnTo>
                    <a:lnTo>
                      <a:pt x="987" y="2465"/>
                    </a:lnTo>
                    <a:lnTo>
                      <a:pt x="988" y="2451"/>
                    </a:lnTo>
                    <a:lnTo>
                      <a:pt x="987" y="2437"/>
                    </a:lnTo>
                    <a:lnTo>
                      <a:pt x="983" y="2427"/>
                    </a:lnTo>
                    <a:lnTo>
                      <a:pt x="981" y="2419"/>
                    </a:lnTo>
                    <a:lnTo>
                      <a:pt x="980" y="2417"/>
                    </a:lnTo>
                    <a:lnTo>
                      <a:pt x="929" y="2327"/>
                    </a:lnTo>
                    <a:lnTo>
                      <a:pt x="885" y="2235"/>
                    </a:lnTo>
                    <a:lnTo>
                      <a:pt x="847" y="2142"/>
                    </a:lnTo>
                    <a:lnTo>
                      <a:pt x="816" y="2047"/>
                    </a:lnTo>
                    <a:lnTo>
                      <a:pt x="790" y="1950"/>
                    </a:lnTo>
                    <a:lnTo>
                      <a:pt x="771" y="1853"/>
                    </a:lnTo>
                    <a:lnTo>
                      <a:pt x="758" y="1756"/>
                    </a:lnTo>
                    <a:lnTo>
                      <a:pt x="752" y="1657"/>
                    </a:lnTo>
                    <a:lnTo>
                      <a:pt x="750" y="1559"/>
                    </a:lnTo>
                    <a:lnTo>
                      <a:pt x="755" y="1461"/>
                    </a:lnTo>
                    <a:lnTo>
                      <a:pt x="767" y="1362"/>
                    </a:lnTo>
                    <a:lnTo>
                      <a:pt x="786" y="1265"/>
                    </a:lnTo>
                    <a:lnTo>
                      <a:pt x="809" y="1170"/>
                    </a:lnTo>
                    <a:lnTo>
                      <a:pt x="839" y="1075"/>
                    </a:lnTo>
                    <a:lnTo>
                      <a:pt x="875" y="982"/>
                    </a:lnTo>
                    <a:lnTo>
                      <a:pt x="918" y="891"/>
                    </a:lnTo>
                    <a:lnTo>
                      <a:pt x="966" y="801"/>
                    </a:lnTo>
                    <a:lnTo>
                      <a:pt x="1021" y="714"/>
                    </a:lnTo>
                    <a:lnTo>
                      <a:pt x="1081" y="630"/>
                    </a:lnTo>
                    <a:lnTo>
                      <a:pt x="1148" y="549"/>
                    </a:lnTo>
                    <a:lnTo>
                      <a:pt x="1222" y="471"/>
                    </a:lnTo>
                    <a:lnTo>
                      <a:pt x="1296" y="401"/>
                    </a:lnTo>
                    <a:lnTo>
                      <a:pt x="1374" y="337"/>
                    </a:lnTo>
                    <a:lnTo>
                      <a:pt x="1454" y="279"/>
                    </a:lnTo>
                    <a:lnTo>
                      <a:pt x="1537" y="225"/>
                    </a:lnTo>
                    <a:lnTo>
                      <a:pt x="1622" y="178"/>
                    </a:lnTo>
                    <a:lnTo>
                      <a:pt x="1711" y="137"/>
                    </a:lnTo>
                    <a:lnTo>
                      <a:pt x="1800" y="101"/>
                    </a:lnTo>
                    <a:lnTo>
                      <a:pt x="1891" y="69"/>
                    </a:lnTo>
                    <a:lnTo>
                      <a:pt x="1984" y="45"/>
                    </a:lnTo>
                    <a:lnTo>
                      <a:pt x="2077" y="24"/>
                    </a:lnTo>
                    <a:lnTo>
                      <a:pt x="2171" y="11"/>
                    </a:lnTo>
                    <a:lnTo>
                      <a:pt x="2267" y="2"/>
                    </a:lnTo>
                    <a:lnTo>
                      <a:pt x="23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88" name="Freeform 25"/>
              <p:cNvSpPr>
                <a:spLocks/>
              </p:cNvSpPr>
              <p:nvPr/>
            </p:nvSpPr>
            <p:spPr bwMode="auto">
              <a:xfrm>
                <a:off x="2490" y="2704"/>
                <a:ext cx="311" cy="586"/>
              </a:xfrm>
              <a:custGeom>
                <a:avLst/>
                <a:gdLst>
                  <a:gd name="T0" fmla="*/ 129 w 622"/>
                  <a:gd name="T1" fmla="*/ 0 h 1172"/>
                  <a:gd name="T2" fmla="*/ 494 w 622"/>
                  <a:gd name="T3" fmla="*/ 0 h 1172"/>
                  <a:gd name="T4" fmla="*/ 523 w 622"/>
                  <a:gd name="T5" fmla="*/ 4 h 1172"/>
                  <a:gd name="T6" fmla="*/ 551 w 622"/>
                  <a:gd name="T7" fmla="*/ 14 h 1172"/>
                  <a:gd name="T8" fmla="*/ 574 w 622"/>
                  <a:gd name="T9" fmla="*/ 29 h 1172"/>
                  <a:gd name="T10" fmla="*/ 594 w 622"/>
                  <a:gd name="T11" fmla="*/ 49 h 1172"/>
                  <a:gd name="T12" fmla="*/ 609 w 622"/>
                  <a:gd name="T13" fmla="*/ 73 h 1172"/>
                  <a:gd name="T14" fmla="*/ 619 w 622"/>
                  <a:gd name="T15" fmla="*/ 100 h 1172"/>
                  <a:gd name="T16" fmla="*/ 622 w 622"/>
                  <a:gd name="T17" fmla="*/ 129 h 1172"/>
                  <a:gd name="T18" fmla="*/ 519 w 622"/>
                  <a:gd name="T19" fmla="*/ 1044 h 1172"/>
                  <a:gd name="T20" fmla="*/ 517 w 622"/>
                  <a:gd name="T21" fmla="*/ 1073 h 1172"/>
                  <a:gd name="T22" fmla="*/ 507 w 622"/>
                  <a:gd name="T23" fmla="*/ 1100 h 1172"/>
                  <a:gd name="T24" fmla="*/ 491 w 622"/>
                  <a:gd name="T25" fmla="*/ 1124 h 1172"/>
                  <a:gd name="T26" fmla="*/ 472 w 622"/>
                  <a:gd name="T27" fmla="*/ 1143 h 1172"/>
                  <a:gd name="T28" fmla="*/ 448 w 622"/>
                  <a:gd name="T29" fmla="*/ 1159 h 1172"/>
                  <a:gd name="T30" fmla="*/ 421 w 622"/>
                  <a:gd name="T31" fmla="*/ 1169 h 1172"/>
                  <a:gd name="T32" fmla="*/ 392 w 622"/>
                  <a:gd name="T33" fmla="*/ 1172 h 1172"/>
                  <a:gd name="T34" fmla="*/ 231 w 622"/>
                  <a:gd name="T35" fmla="*/ 1172 h 1172"/>
                  <a:gd name="T36" fmla="*/ 202 w 622"/>
                  <a:gd name="T37" fmla="*/ 1169 h 1172"/>
                  <a:gd name="T38" fmla="*/ 175 w 622"/>
                  <a:gd name="T39" fmla="*/ 1159 h 1172"/>
                  <a:gd name="T40" fmla="*/ 151 w 622"/>
                  <a:gd name="T41" fmla="*/ 1143 h 1172"/>
                  <a:gd name="T42" fmla="*/ 131 w 622"/>
                  <a:gd name="T43" fmla="*/ 1124 h 1172"/>
                  <a:gd name="T44" fmla="*/ 115 w 622"/>
                  <a:gd name="T45" fmla="*/ 1100 h 1172"/>
                  <a:gd name="T46" fmla="*/ 106 w 622"/>
                  <a:gd name="T47" fmla="*/ 1073 h 1172"/>
                  <a:gd name="T48" fmla="*/ 102 w 622"/>
                  <a:gd name="T49" fmla="*/ 1044 h 1172"/>
                  <a:gd name="T50" fmla="*/ 0 w 622"/>
                  <a:gd name="T51" fmla="*/ 129 h 1172"/>
                  <a:gd name="T52" fmla="*/ 4 w 622"/>
                  <a:gd name="T53" fmla="*/ 100 h 1172"/>
                  <a:gd name="T54" fmla="*/ 14 w 622"/>
                  <a:gd name="T55" fmla="*/ 73 h 1172"/>
                  <a:gd name="T56" fmla="*/ 28 w 622"/>
                  <a:gd name="T57" fmla="*/ 49 h 1172"/>
                  <a:gd name="T58" fmla="*/ 49 w 622"/>
                  <a:gd name="T59" fmla="*/ 29 h 1172"/>
                  <a:gd name="T60" fmla="*/ 72 w 622"/>
                  <a:gd name="T61" fmla="*/ 14 h 1172"/>
                  <a:gd name="T62" fmla="*/ 98 w 622"/>
                  <a:gd name="T63" fmla="*/ 4 h 1172"/>
                  <a:gd name="T64" fmla="*/ 129 w 622"/>
                  <a:gd name="T65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2" h="1172">
                    <a:moveTo>
                      <a:pt x="129" y="0"/>
                    </a:moveTo>
                    <a:lnTo>
                      <a:pt x="494" y="0"/>
                    </a:lnTo>
                    <a:lnTo>
                      <a:pt x="523" y="4"/>
                    </a:lnTo>
                    <a:lnTo>
                      <a:pt x="551" y="14"/>
                    </a:lnTo>
                    <a:lnTo>
                      <a:pt x="574" y="29"/>
                    </a:lnTo>
                    <a:lnTo>
                      <a:pt x="594" y="49"/>
                    </a:lnTo>
                    <a:lnTo>
                      <a:pt x="609" y="73"/>
                    </a:lnTo>
                    <a:lnTo>
                      <a:pt x="619" y="100"/>
                    </a:lnTo>
                    <a:lnTo>
                      <a:pt x="622" y="129"/>
                    </a:lnTo>
                    <a:lnTo>
                      <a:pt x="519" y="1044"/>
                    </a:lnTo>
                    <a:lnTo>
                      <a:pt x="517" y="1073"/>
                    </a:lnTo>
                    <a:lnTo>
                      <a:pt x="507" y="1100"/>
                    </a:lnTo>
                    <a:lnTo>
                      <a:pt x="491" y="1124"/>
                    </a:lnTo>
                    <a:lnTo>
                      <a:pt x="472" y="1143"/>
                    </a:lnTo>
                    <a:lnTo>
                      <a:pt x="448" y="1159"/>
                    </a:lnTo>
                    <a:lnTo>
                      <a:pt x="421" y="1169"/>
                    </a:lnTo>
                    <a:lnTo>
                      <a:pt x="392" y="1172"/>
                    </a:lnTo>
                    <a:lnTo>
                      <a:pt x="231" y="1172"/>
                    </a:lnTo>
                    <a:lnTo>
                      <a:pt x="202" y="1169"/>
                    </a:lnTo>
                    <a:lnTo>
                      <a:pt x="175" y="1159"/>
                    </a:lnTo>
                    <a:lnTo>
                      <a:pt x="151" y="1143"/>
                    </a:lnTo>
                    <a:lnTo>
                      <a:pt x="131" y="1124"/>
                    </a:lnTo>
                    <a:lnTo>
                      <a:pt x="115" y="1100"/>
                    </a:lnTo>
                    <a:lnTo>
                      <a:pt x="106" y="1073"/>
                    </a:lnTo>
                    <a:lnTo>
                      <a:pt x="102" y="1044"/>
                    </a:lnTo>
                    <a:lnTo>
                      <a:pt x="0" y="129"/>
                    </a:lnTo>
                    <a:lnTo>
                      <a:pt x="4" y="100"/>
                    </a:lnTo>
                    <a:lnTo>
                      <a:pt x="14" y="73"/>
                    </a:lnTo>
                    <a:lnTo>
                      <a:pt x="28" y="49"/>
                    </a:lnTo>
                    <a:lnTo>
                      <a:pt x="49" y="29"/>
                    </a:lnTo>
                    <a:lnTo>
                      <a:pt x="72" y="14"/>
                    </a:lnTo>
                    <a:lnTo>
                      <a:pt x="98" y="4"/>
                    </a:lnTo>
                    <a:lnTo>
                      <a:pt x="1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89" name="Freeform 26"/>
              <p:cNvSpPr>
                <a:spLocks/>
              </p:cNvSpPr>
              <p:nvPr/>
            </p:nvSpPr>
            <p:spPr bwMode="auto">
              <a:xfrm>
                <a:off x="2556" y="3372"/>
                <a:ext cx="180" cy="180"/>
              </a:xfrm>
              <a:custGeom>
                <a:avLst/>
                <a:gdLst>
                  <a:gd name="T0" fmla="*/ 102 w 360"/>
                  <a:gd name="T1" fmla="*/ 0 h 360"/>
                  <a:gd name="T2" fmla="*/ 257 w 360"/>
                  <a:gd name="T3" fmla="*/ 0 h 360"/>
                  <a:gd name="T4" fmla="*/ 285 w 360"/>
                  <a:gd name="T5" fmla="*/ 4 h 360"/>
                  <a:gd name="T6" fmla="*/ 309 w 360"/>
                  <a:gd name="T7" fmla="*/ 13 h 360"/>
                  <a:gd name="T8" fmla="*/ 330 w 360"/>
                  <a:gd name="T9" fmla="*/ 29 h 360"/>
                  <a:gd name="T10" fmla="*/ 346 w 360"/>
                  <a:gd name="T11" fmla="*/ 51 h 360"/>
                  <a:gd name="T12" fmla="*/ 357 w 360"/>
                  <a:gd name="T13" fmla="*/ 75 h 360"/>
                  <a:gd name="T14" fmla="*/ 360 w 360"/>
                  <a:gd name="T15" fmla="*/ 102 h 360"/>
                  <a:gd name="T16" fmla="*/ 360 w 360"/>
                  <a:gd name="T17" fmla="*/ 257 h 360"/>
                  <a:gd name="T18" fmla="*/ 357 w 360"/>
                  <a:gd name="T19" fmla="*/ 284 h 360"/>
                  <a:gd name="T20" fmla="*/ 346 w 360"/>
                  <a:gd name="T21" fmla="*/ 309 h 360"/>
                  <a:gd name="T22" fmla="*/ 330 w 360"/>
                  <a:gd name="T23" fmla="*/ 330 h 360"/>
                  <a:gd name="T24" fmla="*/ 309 w 360"/>
                  <a:gd name="T25" fmla="*/ 346 h 360"/>
                  <a:gd name="T26" fmla="*/ 285 w 360"/>
                  <a:gd name="T27" fmla="*/ 355 h 360"/>
                  <a:gd name="T28" fmla="*/ 257 w 360"/>
                  <a:gd name="T29" fmla="*/ 360 h 360"/>
                  <a:gd name="T30" fmla="*/ 102 w 360"/>
                  <a:gd name="T31" fmla="*/ 360 h 360"/>
                  <a:gd name="T32" fmla="*/ 75 w 360"/>
                  <a:gd name="T33" fmla="*/ 355 h 360"/>
                  <a:gd name="T34" fmla="*/ 51 w 360"/>
                  <a:gd name="T35" fmla="*/ 346 h 360"/>
                  <a:gd name="T36" fmla="*/ 31 w 360"/>
                  <a:gd name="T37" fmla="*/ 330 h 360"/>
                  <a:gd name="T38" fmla="*/ 15 w 360"/>
                  <a:gd name="T39" fmla="*/ 309 h 360"/>
                  <a:gd name="T40" fmla="*/ 4 w 360"/>
                  <a:gd name="T41" fmla="*/ 284 h 360"/>
                  <a:gd name="T42" fmla="*/ 0 w 360"/>
                  <a:gd name="T43" fmla="*/ 257 h 360"/>
                  <a:gd name="T44" fmla="*/ 0 w 360"/>
                  <a:gd name="T45" fmla="*/ 102 h 360"/>
                  <a:gd name="T46" fmla="*/ 4 w 360"/>
                  <a:gd name="T47" fmla="*/ 75 h 360"/>
                  <a:gd name="T48" fmla="*/ 15 w 360"/>
                  <a:gd name="T49" fmla="*/ 51 h 360"/>
                  <a:gd name="T50" fmla="*/ 31 w 360"/>
                  <a:gd name="T51" fmla="*/ 29 h 360"/>
                  <a:gd name="T52" fmla="*/ 51 w 360"/>
                  <a:gd name="T53" fmla="*/ 13 h 360"/>
                  <a:gd name="T54" fmla="*/ 75 w 360"/>
                  <a:gd name="T55" fmla="*/ 4 h 360"/>
                  <a:gd name="T56" fmla="*/ 102 w 360"/>
                  <a:gd name="T5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0" h="360">
                    <a:moveTo>
                      <a:pt x="102" y="0"/>
                    </a:moveTo>
                    <a:lnTo>
                      <a:pt x="257" y="0"/>
                    </a:lnTo>
                    <a:lnTo>
                      <a:pt x="285" y="4"/>
                    </a:lnTo>
                    <a:lnTo>
                      <a:pt x="309" y="13"/>
                    </a:lnTo>
                    <a:lnTo>
                      <a:pt x="330" y="29"/>
                    </a:lnTo>
                    <a:lnTo>
                      <a:pt x="346" y="51"/>
                    </a:lnTo>
                    <a:lnTo>
                      <a:pt x="357" y="75"/>
                    </a:lnTo>
                    <a:lnTo>
                      <a:pt x="360" y="102"/>
                    </a:lnTo>
                    <a:lnTo>
                      <a:pt x="360" y="257"/>
                    </a:lnTo>
                    <a:lnTo>
                      <a:pt x="357" y="284"/>
                    </a:lnTo>
                    <a:lnTo>
                      <a:pt x="346" y="309"/>
                    </a:lnTo>
                    <a:lnTo>
                      <a:pt x="330" y="330"/>
                    </a:lnTo>
                    <a:lnTo>
                      <a:pt x="309" y="346"/>
                    </a:lnTo>
                    <a:lnTo>
                      <a:pt x="285" y="355"/>
                    </a:lnTo>
                    <a:lnTo>
                      <a:pt x="257" y="360"/>
                    </a:lnTo>
                    <a:lnTo>
                      <a:pt x="102" y="360"/>
                    </a:lnTo>
                    <a:lnTo>
                      <a:pt x="75" y="355"/>
                    </a:lnTo>
                    <a:lnTo>
                      <a:pt x="51" y="346"/>
                    </a:lnTo>
                    <a:lnTo>
                      <a:pt x="31" y="330"/>
                    </a:lnTo>
                    <a:lnTo>
                      <a:pt x="15" y="309"/>
                    </a:lnTo>
                    <a:lnTo>
                      <a:pt x="4" y="284"/>
                    </a:lnTo>
                    <a:lnTo>
                      <a:pt x="0" y="257"/>
                    </a:lnTo>
                    <a:lnTo>
                      <a:pt x="0" y="102"/>
                    </a:lnTo>
                    <a:lnTo>
                      <a:pt x="4" y="75"/>
                    </a:lnTo>
                    <a:lnTo>
                      <a:pt x="15" y="51"/>
                    </a:lnTo>
                    <a:lnTo>
                      <a:pt x="31" y="29"/>
                    </a:lnTo>
                    <a:lnTo>
                      <a:pt x="51" y="13"/>
                    </a:lnTo>
                    <a:lnTo>
                      <a:pt x="75" y="4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sp>
          <p:nvSpPr>
            <p:cNvPr id="86" name="텍스트 개체 틀 4102"/>
            <p:cNvSpPr txBox="1">
              <a:spLocks/>
            </p:cNvSpPr>
            <p:nvPr/>
          </p:nvSpPr>
          <p:spPr>
            <a:xfrm>
              <a:off x="9494795" y="3401182"/>
              <a:ext cx="4985019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ko-KR" altLang="en-US" sz="2000" b="1" kern="1200" spc="-50" smtClean="0">
                  <a:solidFill>
                    <a:srgbClr val="3E484F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Keyword2. 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자녀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/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청소년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/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학생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/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고등학생</a:t>
              </a:r>
              <a:endParaRPr lang="en-US" altLang="ko-KR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90" name="텍스트 개체 틀 4103"/>
          <p:cNvSpPr txBox="1">
            <a:spLocks/>
          </p:cNvSpPr>
          <p:nvPr/>
        </p:nvSpPr>
        <p:spPr>
          <a:xfrm>
            <a:off x="6896550" y="3828851"/>
            <a:ext cx="4985016" cy="7080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300" b="0" kern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다문화 가정에서 자녀에 대한 관심과 걱정이 많아 보임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5904905" y="5037284"/>
            <a:ext cx="5976664" cy="788610"/>
            <a:chOff x="8503150" y="3401182"/>
            <a:chExt cx="5976664" cy="788610"/>
          </a:xfrm>
        </p:grpSpPr>
        <p:grpSp>
          <p:nvGrpSpPr>
            <p:cNvPr id="92" name="Group 22"/>
            <p:cNvGrpSpPr>
              <a:grpSpLocks noChangeAspect="1"/>
            </p:cNvGrpSpPr>
            <p:nvPr/>
          </p:nvGrpSpPr>
          <p:grpSpPr bwMode="auto">
            <a:xfrm>
              <a:off x="8503150" y="3469792"/>
              <a:ext cx="720000" cy="720000"/>
              <a:chOff x="1462" y="2322"/>
              <a:chExt cx="1987" cy="1987"/>
            </a:xfrm>
            <a:solidFill>
              <a:srgbClr val="CF2D43"/>
            </a:solidFill>
          </p:grpSpPr>
          <p:sp>
            <p:nvSpPr>
              <p:cNvPr id="94" name="Freeform 24"/>
              <p:cNvSpPr>
                <a:spLocks noEditPoints="1"/>
              </p:cNvSpPr>
              <p:nvPr/>
            </p:nvSpPr>
            <p:spPr bwMode="auto">
              <a:xfrm>
                <a:off x="1462" y="2322"/>
                <a:ext cx="1987" cy="1987"/>
              </a:xfrm>
              <a:custGeom>
                <a:avLst/>
                <a:gdLst>
                  <a:gd name="T0" fmla="*/ 2113 w 3974"/>
                  <a:gd name="T1" fmla="*/ 446 h 3972"/>
                  <a:gd name="T2" fmla="*/ 1798 w 3974"/>
                  <a:gd name="T3" fmla="*/ 561 h 3972"/>
                  <a:gd name="T4" fmla="*/ 1519 w 3974"/>
                  <a:gd name="T5" fmla="*/ 768 h 3972"/>
                  <a:gd name="T6" fmla="*/ 1312 w 3974"/>
                  <a:gd name="T7" fmla="*/ 1047 h 3972"/>
                  <a:gd name="T8" fmla="*/ 1197 w 3974"/>
                  <a:gd name="T9" fmla="*/ 1364 h 3972"/>
                  <a:gd name="T10" fmla="*/ 1174 w 3974"/>
                  <a:gd name="T11" fmla="*/ 1694 h 3972"/>
                  <a:gd name="T12" fmla="*/ 1243 w 3974"/>
                  <a:gd name="T13" fmla="*/ 2021 h 3972"/>
                  <a:gd name="T14" fmla="*/ 1404 w 3974"/>
                  <a:gd name="T15" fmla="*/ 2320 h 3972"/>
                  <a:gd name="T16" fmla="*/ 1653 w 3974"/>
                  <a:gd name="T17" fmla="*/ 2568 h 3972"/>
                  <a:gd name="T18" fmla="*/ 1953 w 3974"/>
                  <a:gd name="T19" fmla="*/ 2730 h 3972"/>
                  <a:gd name="T20" fmla="*/ 2279 w 3974"/>
                  <a:gd name="T21" fmla="*/ 2799 h 3972"/>
                  <a:gd name="T22" fmla="*/ 2610 w 3974"/>
                  <a:gd name="T23" fmla="*/ 2776 h 3972"/>
                  <a:gd name="T24" fmla="*/ 2926 w 3974"/>
                  <a:gd name="T25" fmla="*/ 2661 h 3972"/>
                  <a:gd name="T26" fmla="*/ 3204 w 3974"/>
                  <a:gd name="T27" fmla="*/ 2453 h 3972"/>
                  <a:gd name="T28" fmla="*/ 3412 w 3974"/>
                  <a:gd name="T29" fmla="*/ 2174 h 3972"/>
                  <a:gd name="T30" fmla="*/ 3527 w 3974"/>
                  <a:gd name="T31" fmla="*/ 1859 h 3972"/>
                  <a:gd name="T32" fmla="*/ 3550 w 3974"/>
                  <a:gd name="T33" fmla="*/ 1528 h 3972"/>
                  <a:gd name="T34" fmla="*/ 3481 w 3974"/>
                  <a:gd name="T35" fmla="*/ 1202 h 3972"/>
                  <a:gd name="T36" fmla="*/ 3320 w 3974"/>
                  <a:gd name="T37" fmla="*/ 902 h 3972"/>
                  <a:gd name="T38" fmla="*/ 3071 w 3974"/>
                  <a:gd name="T39" fmla="*/ 653 h 3972"/>
                  <a:gd name="T40" fmla="*/ 2772 w 3974"/>
                  <a:gd name="T41" fmla="*/ 492 h 3972"/>
                  <a:gd name="T42" fmla="*/ 2445 w 3974"/>
                  <a:gd name="T43" fmla="*/ 423 h 3972"/>
                  <a:gd name="T44" fmla="*/ 2552 w 3974"/>
                  <a:gd name="T45" fmla="*/ 11 h 3972"/>
                  <a:gd name="T46" fmla="*/ 2924 w 3974"/>
                  <a:gd name="T47" fmla="*/ 101 h 3972"/>
                  <a:gd name="T48" fmla="*/ 3270 w 3974"/>
                  <a:gd name="T49" fmla="*/ 279 h 3972"/>
                  <a:gd name="T50" fmla="*/ 3572 w 3974"/>
                  <a:gd name="T51" fmla="*/ 545 h 3972"/>
                  <a:gd name="T52" fmla="*/ 3795 w 3974"/>
                  <a:gd name="T53" fmla="*/ 871 h 3972"/>
                  <a:gd name="T54" fmla="*/ 3929 w 3974"/>
                  <a:gd name="T55" fmla="*/ 1233 h 3972"/>
                  <a:gd name="T56" fmla="*/ 3974 w 3974"/>
                  <a:gd name="T57" fmla="*/ 1611 h 3972"/>
                  <a:gd name="T58" fmla="*/ 3929 w 3974"/>
                  <a:gd name="T59" fmla="*/ 1989 h 3972"/>
                  <a:gd name="T60" fmla="*/ 3795 w 3974"/>
                  <a:gd name="T61" fmla="*/ 2350 h 3972"/>
                  <a:gd name="T62" fmla="*/ 3572 w 3974"/>
                  <a:gd name="T63" fmla="*/ 2677 h 3972"/>
                  <a:gd name="T64" fmla="*/ 3259 w 3974"/>
                  <a:gd name="T65" fmla="*/ 2953 h 3972"/>
                  <a:gd name="T66" fmla="*/ 2898 w 3974"/>
                  <a:gd name="T67" fmla="*/ 3133 h 3972"/>
                  <a:gd name="T68" fmla="*/ 2512 w 3974"/>
                  <a:gd name="T69" fmla="*/ 3217 h 3972"/>
                  <a:gd name="T70" fmla="*/ 2119 w 3974"/>
                  <a:gd name="T71" fmla="*/ 3201 h 3972"/>
                  <a:gd name="T72" fmla="*/ 1737 w 3974"/>
                  <a:gd name="T73" fmla="*/ 3087 h 3972"/>
                  <a:gd name="T74" fmla="*/ 1546 w 3974"/>
                  <a:gd name="T75" fmla="*/ 2989 h 3972"/>
                  <a:gd name="T76" fmla="*/ 1490 w 3974"/>
                  <a:gd name="T77" fmla="*/ 2993 h 3972"/>
                  <a:gd name="T78" fmla="*/ 572 w 3974"/>
                  <a:gd name="T79" fmla="*/ 3892 h 3972"/>
                  <a:gd name="T80" fmla="*/ 399 w 3974"/>
                  <a:gd name="T81" fmla="*/ 3967 h 3972"/>
                  <a:gd name="T82" fmla="*/ 227 w 3974"/>
                  <a:gd name="T83" fmla="*/ 3955 h 3972"/>
                  <a:gd name="T84" fmla="*/ 90 w 3974"/>
                  <a:gd name="T85" fmla="*/ 3858 h 3972"/>
                  <a:gd name="T86" fmla="*/ 6 w 3974"/>
                  <a:gd name="T87" fmla="*/ 3704 h 3972"/>
                  <a:gd name="T88" fmla="*/ 17 w 3974"/>
                  <a:gd name="T89" fmla="*/ 3530 h 3972"/>
                  <a:gd name="T90" fmla="*/ 112 w 3974"/>
                  <a:gd name="T91" fmla="*/ 3359 h 3972"/>
                  <a:gd name="T92" fmla="*/ 167 w 3974"/>
                  <a:gd name="T93" fmla="*/ 3301 h 3972"/>
                  <a:gd name="T94" fmla="*/ 246 w 3974"/>
                  <a:gd name="T95" fmla="*/ 3221 h 3972"/>
                  <a:gd name="T96" fmla="*/ 370 w 3974"/>
                  <a:gd name="T97" fmla="*/ 3097 h 3972"/>
                  <a:gd name="T98" fmla="*/ 520 w 3974"/>
                  <a:gd name="T99" fmla="*/ 2947 h 3972"/>
                  <a:gd name="T100" fmla="*/ 678 w 3974"/>
                  <a:gd name="T101" fmla="*/ 2789 h 3972"/>
                  <a:gd name="T102" fmla="*/ 826 w 3974"/>
                  <a:gd name="T103" fmla="*/ 2641 h 3972"/>
                  <a:gd name="T104" fmla="*/ 946 w 3974"/>
                  <a:gd name="T105" fmla="*/ 2521 h 3972"/>
                  <a:gd name="T106" fmla="*/ 988 w 3974"/>
                  <a:gd name="T107" fmla="*/ 2451 h 3972"/>
                  <a:gd name="T108" fmla="*/ 980 w 3974"/>
                  <a:gd name="T109" fmla="*/ 2417 h 3972"/>
                  <a:gd name="T110" fmla="*/ 816 w 3974"/>
                  <a:gd name="T111" fmla="*/ 2047 h 3972"/>
                  <a:gd name="T112" fmla="*/ 752 w 3974"/>
                  <a:gd name="T113" fmla="*/ 1657 h 3972"/>
                  <a:gd name="T114" fmla="*/ 786 w 3974"/>
                  <a:gd name="T115" fmla="*/ 1265 h 3972"/>
                  <a:gd name="T116" fmla="*/ 918 w 3974"/>
                  <a:gd name="T117" fmla="*/ 891 h 3972"/>
                  <a:gd name="T118" fmla="*/ 1148 w 3974"/>
                  <a:gd name="T119" fmla="*/ 549 h 3972"/>
                  <a:gd name="T120" fmla="*/ 1454 w 3974"/>
                  <a:gd name="T121" fmla="*/ 279 h 3972"/>
                  <a:gd name="T122" fmla="*/ 1800 w 3974"/>
                  <a:gd name="T123" fmla="*/ 101 h 3972"/>
                  <a:gd name="T124" fmla="*/ 2171 w 3974"/>
                  <a:gd name="T125" fmla="*/ 11 h 3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974" h="3972">
                    <a:moveTo>
                      <a:pt x="2362" y="421"/>
                    </a:moveTo>
                    <a:lnTo>
                      <a:pt x="2279" y="423"/>
                    </a:lnTo>
                    <a:lnTo>
                      <a:pt x="2196" y="431"/>
                    </a:lnTo>
                    <a:lnTo>
                      <a:pt x="2113" y="446"/>
                    </a:lnTo>
                    <a:lnTo>
                      <a:pt x="2032" y="467"/>
                    </a:lnTo>
                    <a:lnTo>
                      <a:pt x="1953" y="492"/>
                    </a:lnTo>
                    <a:lnTo>
                      <a:pt x="1874" y="524"/>
                    </a:lnTo>
                    <a:lnTo>
                      <a:pt x="1798" y="561"/>
                    </a:lnTo>
                    <a:lnTo>
                      <a:pt x="1724" y="605"/>
                    </a:lnTo>
                    <a:lnTo>
                      <a:pt x="1653" y="653"/>
                    </a:lnTo>
                    <a:lnTo>
                      <a:pt x="1585" y="708"/>
                    </a:lnTo>
                    <a:lnTo>
                      <a:pt x="1519" y="768"/>
                    </a:lnTo>
                    <a:lnTo>
                      <a:pt x="1459" y="834"/>
                    </a:lnTo>
                    <a:lnTo>
                      <a:pt x="1404" y="902"/>
                    </a:lnTo>
                    <a:lnTo>
                      <a:pt x="1355" y="973"/>
                    </a:lnTo>
                    <a:lnTo>
                      <a:pt x="1312" y="1047"/>
                    </a:lnTo>
                    <a:lnTo>
                      <a:pt x="1274" y="1124"/>
                    </a:lnTo>
                    <a:lnTo>
                      <a:pt x="1243" y="1202"/>
                    </a:lnTo>
                    <a:lnTo>
                      <a:pt x="1217" y="1282"/>
                    </a:lnTo>
                    <a:lnTo>
                      <a:pt x="1197" y="1364"/>
                    </a:lnTo>
                    <a:lnTo>
                      <a:pt x="1182" y="1445"/>
                    </a:lnTo>
                    <a:lnTo>
                      <a:pt x="1174" y="1528"/>
                    </a:lnTo>
                    <a:lnTo>
                      <a:pt x="1171" y="1611"/>
                    </a:lnTo>
                    <a:lnTo>
                      <a:pt x="1174" y="1694"/>
                    </a:lnTo>
                    <a:lnTo>
                      <a:pt x="1182" y="1777"/>
                    </a:lnTo>
                    <a:lnTo>
                      <a:pt x="1197" y="1859"/>
                    </a:lnTo>
                    <a:lnTo>
                      <a:pt x="1217" y="1941"/>
                    </a:lnTo>
                    <a:lnTo>
                      <a:pt x="1243" y="2021"/>
                    </a:lnTo>
                    <a:lnTo>
                      <a:pt x="1274" y="2098"/>
                    </a:lnTo>
                    <a:lnTo>
                      <a:pt x="1312" y="2174"/>
                    </a:lnTo>
                    <a:lnTo>
                      <a:pt x="1355" y="2248"/>
                    </a:lnTo>
                    <a:lnTo>
                      <a:pt x="1404" y="2320"/>
                    </a:lnTo>
                    <a:lnTo>
                      <a:pt x="1459" y="2389"/>
                    </a:lnTo>
                    <a:lnTo>
                      <a:pt x="1519" y="2453"/>
                    </a:lnTo>
                    <a:lnTo>
                      <a:pt x="1585" y="2514"/>
                    </a:lnTo>
                    <a:lnTo>
                      <a:pt x="1653" y="2568"/>
                    </a:lnTo>
                    <a:lnTo>
                      <a:pt x="1724" y="2618"/>
                    </a:lnTo>
                    <a:lnTo>
                      <a:pt x="1798" y="2661"/>
                    </a:lnTo>
                    <a:lnTo>
                      <a:pt x="1874" y="2698"/>
                    </a:lnTo>
                    <a:lnTo>
                      <a:pt x="1953" y="2730"/>
                    </a:lnTo>
                    <a:lnTo>
                      <a:pt x="2032" y="2756"/>
                    </a:lnTo>
                    <a:lnTo>
                      <a:pt x="2113" y="2776"/>
                    </a:lnTo>
                    <a:lnTo>
                      <a:pt x="2196" y="2790"/>
                    </a:lnTo>
                    <a:lnTo>
                      <a:pt x="2279" y="2799"/>
                    </a:lnTo>
                    <a:lnTo>
                      <a:pt x="2362" y="2802"/>
                    </a:lnTo>
                    <a:lnTo>
                      <a:pt x="2445" y="2799"/>
                    </a:lnTo>
                    <a:lnTo>
                      <a:pt x="2528" y="2790"/>
                    </a:lnTo>
                    <a:lnTo>
                      <a:pt x="2610" y="2776"/>
                    </a:lnTo>
                    <a:lnTo>
                      <a:pt x="2692" y="2756"/>
                    </a:lnTo>
                    <a:lnTo>
                      <a:pt x="2772" y="2730"/>
                    </a:lnTo>
                    <a:lnTo>
                      <a:pt x="2849" y="2698"/>
                    </a:lnTo>
                    <a:lnTo>
                      <a:pt x="2926" y="2661"/>
                    </a:lnTo>
                    <a:lnTo>
                      <a:pt x="3000" y="2618"/>
                    </a:lnTo>
                    <a:lnTo>
                      <a:pt x="3071" y="2568"/>
                    </a:lnTo>
                    <a:lnTo>
                      <a:pt x="3139" y="2514"/>
                    </a:lnTo>
                    <a:lnTo>
                      <a:pt x="3204" y="2453"/>
                    </a:lnTo>
                    <a:lnTo>
                      <a:pt x="3265" y="2389"/>
                    </a:lnTo>
                    <a:lnTo>
                      <a:pt x="3320" y="2320"/>
                    </a:lnTo>
                    <a:lnTo>
                      <a:pt x="3368" y="2248"/>
                    </a:lnTo>
                    <a:lnTo>
                      <a:pt x="3412" y="2174"/>
                    </a:lnTo>
                    <a:lnTo>
                      <a:pt x="3449" y="2098"/>
                    </a:lnTo>
                    <a:lnTo>
                      <a:pt x="3481" y="2021"/>
                    </a:lnTo>
                    <a:lnTo>
                      <a:pt x="3506" y="1941"/>
                    </a:lnTo>
                    <a:lnTo>
                      <a:pt x="3527" y="1859"/>
                    </a:lnTo>
                    <a:lnTo>
                      <a:pt x="3541" y="1777"/>
                    </a:lnTo>
                    <a:lnTo>
                      <a:pt x="3550" y="1694"/>
                    </a:lnTo>
                    <a:lnTo>
                      <a:pt x="3552" y="1611"/>
                    </a:lnTo>
                    <a:lnTo>
                      <a:pt x="3550" y="1528"/>
                    </a:lnTo>
                    <a:lnTo>
                      <a:pt x="3541" y="1445"/>
                    </a:lnTo>
                    <a:lnTo>
                      <a:pt x="3527" y="1364"/>
                    </a:lnTo>
                    <a:lnTo>
                      <a:pt x="3506" y="1282"/>
                    </a:lnTo>
                    <a:lnTo>
                      <a:pt x="3481" y="1202"/>
                    </a:lnTo>
                    <a:lnTo>
                      <a:pt x="3449" y="1124"/>
                    </a:lnTo>
                    <a:lnTo>
                      <a:pt x="3412" y="1047"/>
                    </a:lnTo>
                    <a:lnTo>
                      <a:pt x="3368" y="973"/>
                    </a:lnTo>
                    <a:lnTo>
                      <a:pt x="3320" y="902"/>
                    </a:lnTo>
                    <a:lnTo>
                      <a:pt x="3265" y="834"/>
                    </a:lnTo>
                    <a:lnTo>
                      <a:pt x="3204" y="768"/>
                    </a:lnTo>
                    <a:lnTo>
                      <a:pt x="3139" y="708"/>
                    </a:lnTo>
                    <a:lnTo>
                      <a:pt x="3071" y="653"/>
                    </a:lnTo>
                    <a:lnTo>
                      <a:pt x="3000" y="605"/>
                    </a:lnTo>
                    <a:lnTo>
                      <a:pt x="2926" y="561"/>
                    </a:lnTo>
                    <a:lnTo>
                      <a:pt x="2849" y="524"/>
                    </a:lnTo>
                    <a:lnTo>
                      <a:pt x="2772" y="492"/>
                    </a:lnTo>
                    <a:lnTo>
                      <a:pt x="2692" y="467"/>
                    </a:lnTo>
                    <a:lnTo>
                      <a:pt x="2610" y="446"/>
                    </a:lnTo>
                    <a:lnTo>
                      <a:pt x="2528" y="431"/>
                    </a:lnTo>
                    <a:lnTo>
                      <a:pt x="2445" y="423"/>
                    </a:lnTo>
                    <a:lnTo>
                      <a:pt x="2362" y="421"/>
                    </a:lnTo>
                    <a:close/>
                    <a:moveTo>
                      <a:pt x="2362" y="0"/>
                    </a:moveTo>
                    <a:lnTo>
                      <a:pt x="2458" y="2"/>
                    </a:lnTo>
                    <a:lnTo>
                      <a:pt x="2552" y="11"/>
                    </a:lnTo>
                    <a:lnTo>
                      <a:pt x="2647" y="24"/>
                    </a:lnTo>
                    <a:lnTo>
                      <a:pt x="2740" y="45"/>
                    </a:lnTo>
                    <a:lnTo>
                      <a:pt x="2833" y="69"/>
                    </a:lnTo>
                    <a:lnTo>
                      <a:pt x="2924" y="101"/>
                    </a:lnTo>
                    <a:lnTo>
                      <a:pt x="3014" y="137"/>
                    </a:lnTo>
                    <a:lnTo>
                      <a:pt x="3101" y="178"/>
                    </a:lnTo>
                    <a:lnTo>
                      <a:pt x="3187" y="225"/>
                    </a:lnTo>
                    <a:lnTo>
                      <a:pt x="3270" y="279"/>
                    </a:lnTo>
                    <a:lnTo>
                      <a:pt x="3350" y="337"/>
                    </a:lnTo>
                    <a:lnTo>
                      <a:pt x="3428" y="401"/>
                    </a:lnTo>
                    <a:lnTo>
                      <a:pt x="3503" y="471"/>
                    </a:lnTo>
                    <a:lnTo>
                      <a:pt x="3572" y="545"/>
                    </a:lnTo>
                    <a:lnTo>
                      <a:pt x="3636" y="623"/>
                    </a:lnTo>
                    <a:lnTo>
                      <a:pt x="3694" y="703"/>
                    </a:lnTo>
                    <a:lnTo>
                      <a:pt x="3748" y="787"/>
                    </a:lnTo>
                    <a:lnTo>
                      <a:pt x="3795" y="871"/>
                    </a:lnTo>
                    <a:lnTo>
                      <a:pt x="3837" y="960"/>
                    </a:lnTo>
                    <a:lnTo>
                      <a:pt x="3874" y="1050"/>
                    </a:lnTo>
                    <a:lnTo>
                      <a:pt x="3904" y="1141"/>
                    </a:lnTo>
                    <a:lnTo>
                      <a:pt x="3929" y="1233"/>
                    </a:lnTo>
                    <a:lnTo>
                      <a:pt x="3949" y="1326"/>
                    </a:lnTo>
                    <a:lnTo>
                      <a:pt x="3962" y="1421"/>
                    </a:lnTo>
                    <a:lnTo>
                      <a:pt x="3971" y="1516"/>
                    </a:lnTo>
                    <a:lnTo>
                      <a:pt x="3974" y="1611"/>
                    </a:lnTo>
                    <a:lnTo>
                      <a:pt x="3971" y="1707"/>
                    </a:lnTo>
                    <a:lnTo>
                      <a:pt x="3962" y="1801"/>
                    </a:lnTo>
                    <a:lnTo>
                      <a:pt x="3949" y="1896"/>
                    </a:lnTo>
                    <a:lnTo>
                      <a:pt x="3929" y="1989"/>
                    </a:lnTo>
                    <a:lnTo>
                      <a:pt x="3904" y="2082"/>
                    </a:lnTo>
                    <a:lnTo>
                      <a:pt x="3874" y="2173"/>
                    </a:lnTo>
                    <a:lnTo>
                      <a:pt x="3837" y="2263"/>
                    </a:lnTo>
                    <a:lnTo>
                      <a:pt x="3795" y="2350"/>
                    </a:lnTo>
                    <a:lnTo>
                      <a:pt x="3748" y="2436"/>
                    </a:lnTo>
                    <a:lnTo>
                      <a:pt x="3694" y="2519"/>
                    </a:lnTo>
                    <a:lnTo>
                      <a:pt x="3636" y="2600"/>
                    </a:lnTo>
                    <a:lnTo>
                      <a:pt x="3572" y="2677"/>
                    </a:lnTo>
                    <a:lnTo>
                      <a:pt x="3503" y="2751"/>
                    </a:lnTo>
                    <a:lnTo>
                      <a:pt x="3424" y="2824"/>
                    </a:lnTo>
                    <a:lnTo>
                      <a:pt x="3343" y="2891"/>
                    </a:lnTo>
                    <a:lnTo>
                      <a:pt x="3259" y="2953"/>
                    </a:lnTo>
                    <a:lnTo>
                      <a:pt x="3172" y="3007"/>
                    </a:lnTo>
                    <a:lnTo>
                      <a:pt x="3083" y="3056"/>
                    </a:lnTo>
                    <a:lnTo>
                      <a:pt x="2991" y="3098"/>
                    </a:lnTo>
                    <a:lnTo>
                      <a:pt x="2898" y="3133"/>
                    </a:lnTo>
                    <a:lnTo>
                      <a:pt x="2803" y="3164"/>
                    </a:lnTo>
                    <a:lnTo>
                      <a:pt x="2707" y="3188"/>
                    </a:lnTo>
                    <a:lnTo>
                      <a:pt x="2610" y="3205"/>
                    </a:lnTo>
                    <a:lnTo>
                      <a:pt x="2512" y="3217"/>
                    </a:lnTo>
                    <a:lnTo>
                      <a:pt x="2414" y="3222"/>
                    </a:lnTo>
                    <a:lnTo>
                      <a:pt x="2316" y="3222"/>
                    </a:lnTo>
                    <a:lnTo>
                      <a:pt x="2218" y="3214"/>
                    </a:lnTo>
                    <a:lnTo>
                      <a:pt x="2119" y="3201"/>
                    </a:lnTo>
                    <a:lnTo>
                      <a:pt x="2022" y="3182"/>
                    </a:lnTo>
                    <a:lnTo>
                      <a:pt x="1927" y="3156"/>
                    </a:lnTo>
                    <a:lnTo>
                      <a:pt x="1831" y="3125"/>
                    </a:lnTo>
                    <a:lnTo>
                      <a:pt x="1737" y="3087"/>
                    </a:lnTo>
                    <a:lnTo>
                      <a:pt x="1645" y="3044"/>
                    </a:lnTo>
                    <a:lnTo>
                      <a:pt x="1556" y="2994"/>
                    </a:lnTo>
                    <a:lnTo>
                      <a:pt x="1553" y="2993"/>
                    </a:lnTo>
                    <a:lnTo>
                      <a:pt x="1546" y="2989"/>
                    </a:lnTo>
                    <a:lnTo>
                      <a:pt x="1535" y="2987"/>
                    </a:lnTo>
                    <a:lnTo>
                      <a:pt x="1522" y="2984"/>
                    </a:lnTo>
                    <a:lnTo>
                      <a:pt x="1506" y="2987"/>
                    </a:lnTo>
                    <a:lnTo>
                      <a:pt x="1490" y="2993"/>
                    </a:lnTo>
                    <a:lnTo>
                      <a:pt x="1473" y="3005"/>
                    </a:lnTo>
                    <a:lnTo>
                      <a:pt x="652" y="3825"/>
                    </a:lnTo>
                    <a:lnTo>
                      <a:pt x="613" y="3862"/>
                    </a:lnTo>
                    <a:lnTo>
                      <a:pt x="572" y="3892"/>
                    </a:lnTo>
                    <a:lnTo>
                      <a:pt x="531" y="3919"/>
                    </a:lnTo>
                    <a:lnTo>
                      <a:pt x="487" y="3939"/>
                    </a:lnTo>
                    <a:lnTo>
                      <a:pt x="443" y="3956"/>
                    </a:lnTo>
                    <a:lnTo>
                      <a:pt x="399" y="3967"/>
                    </a:lnTo>
                    <a:lnTo>
                      <a:pt x="354" y="3972"/>
                    </a:lnTo>
                    <a:lnTo>
                      <a:pt x="310" y="3972"/>
                    </a:lnTo>
                    <a:lnTo>
                      <a:pt x="268" y="3966"/>
                    </a:lnTo>
                    <a:lnTo>
                      <a:pt x="227" y="3955"/>
                    </a:lnTo>
                    <a:lnTo>
                      <a:pt x="187" y="3937"/>
                    </a:lnTo>
                    <a:lnTo>
                      <a:pt x="149" y="3914"/>
                    </a:lnTo>
                    <a:lnTo>
                      <a:pt x="114" y="3884"/>
                    </a:lnTo>
                    <a:lnTo>
                      <a:pt x="90" y="3858"/>
                    </a:lnTo>
                    <a:lnTo>
                      <a:pt x="59" y="3823"/>
                    </a:lnTo>
                    <a:lnTo>
                      <a:pt x="35" y="3785"/>
                    </a:lnTo>
                    <a:lnTo>
                      <a:pt x="17" y="3747"/>
                    </a:lnTo>
                    <a:lnTo>
                      <a:pt x="6" y="3704"/>
                    </a:lnTo>
                    <a:lnTo>
                      <a:pt x="0" y="3662"/>
                    </a:lnTo>
                    <a:lnTo>
                      <a:pt x="0" y="3618"/>
                    </a:lnTo>
                    <a:lnTo>
                      <a:pt x="6" y="3574"/>
                    </a:lnTo>
                    <a:lnTo>
                      <a:pt x="17" y="3530"/>
                    </a:lnTo>
                    <a:lnTo>
                      <a:pt x="33" y="3486"/>
                    </a:lnTo>
                    <a:lnTo>
                      <a:pt x="55" y="3442"/>
                    </a:lnTo>
                    <a:lnTo>
                      <a:pt x="80" y="3400"/>
                    </a:lnTo>
                    <a:lnTo>
                      <a:pt x="112" y="3359"/>
                    </a:lnTo>
                    <a:lnTo>
                      <a:pt x="147" y="3320"/>
                    </a:lnTo>
                    <a:lnTo>
                      <a:pt x="149" y="3317"/>
                    </a:lnTo>
                    <a:lnTo>
                      <a:pt x="156" y="3311"/>
                    </a:lnTo>
                    <a:lnTo>
                      <a:pt x="167" y="3301"/>
                    </a:lnTo>
                    <a:lnTo>
                      <a:pt x="182" y="3286"/>
                    </a:lnTo>
                    <a:lnTo>
                      <a:pt x="200" y="3267"/>
                    </a:lnTo>
                    <a:lnTo>
                      <a:pt x="222" y="3246"/>
                    </a:lnTo>
                    <a:lnTo>
                      <a:pt x="246" y="3221"/>
                    </a:lnTo>
                    <a:lnTo>
                      <a:pt x="274" y="3193"/>
                    </a:lnTo>
                    <a:lnTo>
                      <a:pt x="304" y="3164"/>
                    </a:lnTo>
                    <a:lnTo>
                      <a:pt x="336" y="3131"/>
                    </a:lnTo>
                    <a:lnTo>
                      <a:pt x="370" y="3097"/>
                    </a:lnTo>
                    <a:lnTo>
                      <a:pt x="406" y="3062"/>
                    </a:lnTo>
                    <a:lnTo>
                      <a:pt x="443" y="3024"/>
                    </a:lnTo>
                    <a:lnTo>
                      <a:pt x="481" y="2987"/>
                    </a:lnTo>
                    <a:lnTo>
                      <a:pt x="520" y="2947"/>
                    </a:lnTo>
                    <a:lnTo>
                      <a:pt x="560" y="2908"/>
                    </a:lnTo>
                    <a:lnTo>
                      <a:pt x="599" y="2868"/>
                    </a:lnTo>
                    <a:lnTo>
                      <a:pt x="639" y="2829"/>
                    </a:lnTo>
                    <a:lnTo>
                      <a:pt x="678" y="2789"/>
                    </a:lnTo>
                    <a:lnTo>
                      <a:pt x="717" y="2750"/>
                    </a:lnTo>
                    <a:lnTo>
                      <a:pt x="754" y="2713"/>
                    </a:lnTo>
                    <a:lnTo>
                      <a:pt x="790" y="2676"/>
                    </a:lnTo>
                    <a:lnTo>
                      <a:pt x="826" y="2641"/>
                    </a:lnTo>
                    <a:lnTo>
                      <a:pt x="860" y="2608"/>
                    </a:lnTo>
                    <a:lnTo>
                      <a:pt x="891" y="2577"/>
                    </a:lnTo>
                    <a:lnTo>
                      <a:pt x="920" y="2548"/>
                    </a:lnTo>
                    <a:lnTo>
                      <a:pt x="946" y="2521"/>
                    </a:lnTo>
                    <a:lnTo>
                      <a:pt x="970" y="2498"/>
                    </a:lnTo>
                    <a:lnTo>
                      <a:pt x="982" y="2482"/>
                    </a:lnTo>
                    <a:lnTo>
                      <a:pt x="987" y="2465"/>
                    </a:lnTo>
                    <a:lnTo>
                      <a:pt x="988" y="2451"/>
                    </a:lnTo>
                    <a:lnTo>
                      <a:pt x="987" y="2437"/>
                    </a:lnTo>
                    <a:lnTo>
                      <a:pt x="983" y="2427"/>
                    </a:lnTo>
                    <a:lnTo>
                      <a:pt x="981" y="2419"/>
                    </a:lnTo>
                    <a:lnTo>
                      <a:pt x="980" y="2417"/>
                    </a:lnTo>
                    <a:lnTo>
                      <a:pt x="929" y="2327"/>
                    </a:lnTo>
                    <a:lnTo>
                      <a:pt x="885" y="2235"/>
                    </a:lnTo>
                    <a:lnTo>
                      <a:pt x="847" y="2142"/>
                    </a:lnTo>
                    <a:lnTo>
                      <a:pt x="816" y="2047"/>
                    </a:lnTo>
                    <a:lnTo>
                      <a:pt x="790" y="1950"/>
                    </a:lnTo>
                    <a:lnTo>
                      <a:pt x="771" y="1853"/>
                    </a:lnTo>
                    <a:lnTo>
                      <a:pt x="758" y="1756"/>
                    </a:lnTo>
                    <a:lnTo>
                      <a:pt x="752" y="1657"/>
                    </a:lnTo>
                    <a:lnTo>
                      <a:pt x="750" y="1559"/>
                    </a:lnTo>
                    <a:lnTo>
                      <a:pt x="755" y="1461"/>
                    </a:lnTo>
                    <a:lnTo>
                      <a:pt x="767" y="1362"/>
                    </a:lnTo>
                    <a:lnTo>
                      <a:pt x="786" y="1265"/>
                    </a:lnTo>
                    <a:lnTo>
                      <a:pt x="809" y="1170"/>
                    </a:lnTo>
                    <a:lnTo>
                      <a:pt x="839" y="1075"/>
                    </a:lnTo>
                    <a:lnTo>
                      <a:pt x="875" y="982"/>
                    </a:lnTo>
                    <a:lnTo>
                      <a:pt x="918" y="891"/>
                    </a:lnTo>
                    <a:lnTo>
                      <a:pt x="966" y="801"/>
                    </a:lnTo>
                    <a:lnTo>
                      <a:pt x="1021" y="714"/>
                    </a:lnTo>
                    <a:lnTo>
                      <a:pt x="1081" y="630"/>
                    </a:lnTo>
                    <a:lnTo>
                      <a:pt x="1148" y="549"/>
                    </a:lnTo>
                    <a:lnTo>
                      <a:pt x="1222" y="471"/>
                    </a:lnTo>
                    <a:lnTo>
                      <a:pt x="1296" y="401"/>
                    </a:lnTo>
                    <a:lnTo>
                      <a:pt x="1374" y="337"/>
                    </a:lnTo>
                    <a:lnTo>
                      <a:pt x="1454" y="279"/>
                    </a:lnTo>
                    <a:lnTo>
                      <a:pt x="1537" y="225"/>
                    </a:lnTo>
                    <a:lnTo>
                      <a:pt x="1622" y="178"/>
                    </a:lnTo>
                    <a:lnTo>
                      <a:pt x="1711" y="137"/>
                    </a:lnTo>
                    <a:lnTo>
                      <a:pt x="1800" y="101"/>
                    </a:lnTo>
                    <a:lnTo>
                      <a:pt x="1891" y="69"/>
                    </a:lnTo>
                    <a:lnTo>
                      <a:pt x="1984" y="45"/>
                    </a:lnTo>
                    <a:lnTo>
                      <a:pt x="2077" y="24"/>
                    </a:lnTo>
                    <a:lnTo>
                      <a:pt x="2171" y="11"/>
                    </a:lnTo>
                    <a:lnTo>
                      <a:pt x="2267" y="2"/>
                    </a:lnTo>
                    <a:lnTo>
                      <a:pt x="23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95" name="Freeform 25"/>
              <p:cNvSpPr>
                <a:spLocks/>
              </p:cNvSpPr>
              <p:nvPr/>
            </p:nvSpPr>
            <p:spPr bwMode="auto">
              <a:xfrm>
                <a:off x="2490" y="2704"/>
                <a:ext cx="311" cy="586"/>
              </a:xfrm>
              <a:custGeom>
                <a:avLst/>
                <a:gdLst>
                  <a:gd name="T0" fmla="*/ 129 w 622"/>
                  <a:gd name="T1" fmla="*/ 0 h 1172"/>
                  <a:gd name="T2" fmla="*/ 494 w 622"/>
                  <a:gd name="T3" fmla="*/ 0 h 1172"/>
                  <a:gd name="T4" fmla="*/ 523 w 622"/>
                  <a:gd name="T5" fmla="*/ 4 h 1172"/>
                  <a:gd name="T6" fmla="*/ 551 w 622"/>
                  <a:gd name="T7" fmla="*/ 14 h 1172"/>
                  <a:gd name="T8" fmla="*/ 574 w 622"/>
                  <a:gd name="T9" fmla="*/ 29 h 1172"/>
                  <a:gd name="T10" fmla="*/ 594 w 622"/>
                  <a:gd name="T11" fmla="*/ 49 h 1172"/>
                  <a:gd name="T12" fmla="*/ 609 w 622"/>
                  <a:gd name="T13" fmla="*/ 73 h 1172"/>
                  <a:gd name="T14" fmla="*/ 619 w 622"/>
                  <a:gd name="T15" fmla="*/ 100 h 1172"/>
                  <a:gd name="T16" fmla="*/ 622 w 622"/>
                  <a:gd name="T17" fmla="*/ 129 h 1172"/>
                  <a:gd name="T18" fmla="*/ 519 w 622"/>
                  <a:gd name="T19" fmla="*/ 1044 h 1172"/>
                  <a:gd name="T20" fmla="*/ 517 w 622"/>
                  <a:gd name="T21" fmla="*/ 1073 h 1172"/>
                  <a:gd name="T22" fmla="*/ 507 w 622"/>
                  <a:gd name="T23" fmla="*/ 1100 h 1172"/>
                  <a:gd name="T24" fmla="*/ 491 w 622"/>
                  <a:gd name="T25" fmla="*/ 1124 h 1172"/>
                  <a:gd name="T26" fmla="*/ 472 w 622"/>
                  <a:gd name="T27" fmla="*/ 1143 h 1172"/>
                  <a:gd name="T28" fmla="*/ 448 w 622"/>
                  <a:gd name="T29" fmla="*/ 1159 h 1172"/>
                  <a:gd name="T30" fmla="*/ 421 w 622"/>
                  <a:gd name="T31" fmla="*/ 1169 h 1172"/>
                  <a:gd name="T32" fmla="*/ 392 w 622"/>
                  <a:gd name="T33" fmla="*/ 1172 h 1172"/>
                  <a:gd name="T34" fmla="*/ 231 w 622"/>
                  <a:gd name="T35" fmla="*/ 1172 h 1172"/>
                  <a:gd name="T36" fmla="*/ 202 w 622"/>
                  <a:gd name="T37" fmla="*/ 1169 h 1172"/>
                  <a:gd name="T38" fmla="*/ 175 w 622"/>
                  <a:gd name="T39" fmla="*/ 1159 h 1172"/>
                  <a:gd name="T40" fmla="*/ 151 w 622"/>
                  <a:gd name="T41" fmla="*/ 1143 h 1172"/>
                  <a:gd name="T42" fmla="*/ 131 w 622"/>
                  <a:gd name="T43" fmla="*/ 1124 h 1172"/>
                  <a:gd name="T44" fmla="*/ 115 w 622"/>
                  <a:gd name="T45" fmla="*/ 1100 h 1172"/>
                  <a:gd name="T46" fmla="*/ 106 w 622"/>
                  <a:gd name="T47" fmla="*/ 1073 h 1172"/>
                  <a:gd name="T48" fmla="*/ 102 w 622"/>
                  <a:gd name="T49" fmla="*/ 1044 h 1172"/>
                  <a:gd name="T50" fmla="*/ 0 w 622"/>
                  <a:gd name="T51" fmla="*/ 129 h 1172"/>
                  <a:gd name="T52" fmla="*/ 4 w 622"/>
                  <a:gd name="T53" fmla="*/ 100 h 1172"/>
                  <a:gd name="T54" fmla="*/ 14 w 622"/>
                  <a:gd name="T55" fmla="*/ 73 h 1172"/>
                  <a:gd name="T56" fmla="*/ 28 w 622"/>
                  <a:gd name="T57" fmla="*/ 49 h 1172"/>
                  <a:gd name="T58" fmla="*/ 49 w 622"/>
                  <a:gd name="T59" fmla="*/ 29 h 1172"/>
                  <a:gd name="T60" fmla="*/ 72 w 622"/>
                  <a:gd name="T61" fmla="*/ 14 h 1172"/>
                  <a:gd name="T62" fmla="*/ 98 w 622"/>
                  <a:gd name="T63" fmla="*/ 4 h 1172"/>
                  <a:gd name="T64" fmla="*/ 129 w 622"/>
                  <a:gd name="T65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2" h="1172">
                    <a:moveTo>
                      <a:pt x="129" y="0"/>
                    </a:moveTo>
                    <a:lnTo>
                      <a:pt x="494" y="0"/>
                    </a:lnTo>
                    <a:lnTo>
                      <a:pt x="523" y="4"/>
                    </a:lnTo>
                    <a:lnTo>
                      <a:pt x="551" y="14"/>
                    </a:lnTo>
                    <a:lnTo>
                      <a:pt x="574" y="29"/>
                    </a:lnTo>
                    <a:lnTo>
                      <a:pt x="594" y="49"/>
                    </a:lnTo>
                    <a:lnTo>
                      <a:pt x="609" y="73"/>
                    </a:lnTo>
                    <a:lnTo>
                      <a:pt x="619" y="100"/>
                    </a:lnTo>
                    <a:lnTo>
                      <a:pt x="622" y="129"/>
                    </a:lnTo>
                    <a:lnTo>
                      <a:pt x="519" y="1044"/>
                    </a:lnTo>
                    <a:lnTo>
                      <a:pt x="517" y="1073"/>
                    </a:lnTo>
                    <a:lnTo>
                      <a:pt x="507" y="1100"/>
                    </a:lnTo>
                    <a:lnTo>
                      <a:pt x="491" y="1124"/>
                    </a:lnTo>
                    <a:lnTo>
                      <a:pt x="472" y="1143"/>
                    </a:lnTo>
                    <a:lnTo>
                      <a:pt x="448" y="1159"/>
                    </a:lnTo>
                    <a:lnTo>
                      <a:pt x="421" y="1169"/>
                    </a:lnTo>
                    <a:lnTo>
                      <a:pt x="392" y="1172"/>
                    </a:lnTo>
                    <a:lnTo>
                      <a:pt x="231" y="1172"/>
                    </a:lnTo>
                    <a:lnTo>
                      <a:pt x="202" y="1169"/>
                    </a:lnTo>
                    <a:lnTo>
                      <a:pt x="175" y="1159"/>
                    </a:lnTo>
                    <a:lnTo>
                      <a:pt x="151" y="1143"/>
                    </a:lnTo>
                    <a:lnTo>
                      <a:pt x="131" y="1124"/>
                    </a:lnTo>
                    <a:lnTo>
                      <a:pt x="115" y="1100"/>
                    </a:lnTo>
                    <a:lnTo>
                      <a:pt x="106" y="1073"/>
                    </a:lnTo>
                    <a:lnTo>
                      <a:pt x="102" y="1044"/>
                    </a:lnTo>
                    <a:lnTo>
                      <a:pt x="0" y="129"/>
                    </a:lnTo>
                    <a:lnTo>
                      <a:pt x="4" y="100"/>
                    </a:lnTo>
                    <a:lnTo>
                      <a:pt x="14" y="73"/>
                    </a:lnTo>
                    <a:lnTo>
                      <a:pt x="28" y="49"/>
                    </a:lnTo>
                    <a:lnTo>
                      <a:pt x="49" y="29"/>
                    </a:lnTo>
                    <a:lnTo>
                      <a:pt x="72" y="14"/>
                    </a:lnTo>
                    <a:lnTo>
                      <a:pt x="98" y="4"/>
                    </a:lnTo>
                    <a:lnTo>
                      <a:pt x="1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96" name="Freeform 26"/>
              <p:cNvSpPr>
                <a:spLocks/>
              </p:cNvSpPr>
              <p:nvPr/>
            </p:nvSpPr>
            <p:spPr bwMode="auto">
              <a:xfrm>
                <a:off x="2556" y="3372"/>
                <a:ext cx="180" cy="180"/>
              </a:xfrm>
              <a:custGeom>
                <a:avLst/>
                <a:gdLst>
                  <a:gd name="T0" fmla="*/ 102 w 360"/>
                  <a:gd name="T1" fmla="*/ 0 h 360"/>
                  <a:gd name="T2" fmla="*/ 257 w 360"/>
                  <a:gd name="T3" fmla="*/ 0 h 360"/>
                  <a:gd name="T4" fmla="*/ 285 w 360"/>
                  <a:gd name="T5" fmla="*/ 4 h 360"/>
                  <a:gd name="T6" fmla="*/ 309 w 360"/>
                  <a:gd name="T7" fmla="*/ 13 h 360"/>
                  <a:gd name="T8" fmla="*/ 330 w 360"/>
                  <a:gd name="T9" fmla="*/ 29 h 360"/>
                  <a:gd name="T10" fmla="*/ 346 w 360"/>
                  <a:gd name="T11" fmla="*/ 51 h 360"/>
                  <a:gd name="T12" fmla="*/ 357 w 360"/>
                  <a:gd name="T13" fmla="*/ 75 h 360"/>
                  <a:gd name="T14" fmla="*/ 360 w 360"/>
                  <a:gd name="T15" fmla="*/ 102 h 360"/>
                  <a:gd name="T16" fmla="*/ 360 w 360"/>
                  <a:gd name="T17" fmla="*/ 257 h 360"/>
                  <a:gd name="T18" fmla="*/ 357 w 360"/>
                  <a:gd name="T19" fmla="*/ 284 h 360"/>
                  <a:gd name="T20" fmla="*/ 346 w 360"/>
                  <a:gd name="T21" fmla="*/ 309 h 360"/>
                  <a:gd name="T22" fmla="*/ 330 w 360"/>
                  <a:gd name="T23" fmla="*/ 330 h 360"/>
                  <a:gd name="T24" fmla="*/ 309 w 360"/>
                  <a:gd name="T25" fmla="*/ 346 h 360"/>
                  <a:gd name="T26" fmla="*/ 285 w 360"/>
                  <a:gd name="T27" fmla="*/ 355 h 360"/>
                  <a:gd name="T28" fmla="*/ 257 w 360"/>
                  <a:gd name="T29" fmla="*/ 360 h 360"/>
                  <a:gd name="T30" fmla="*/ 102 w 360"/>
                  <a:gd name="T31" fmla="*/ 360 h 360"/>
                  <a:gd name="T32" fmla="*/ 75 w 360"/>
                  <a:gd name="T33" fmla="*/ 355 h 360"/>
                  <a:gd name="T34" fmla="*/ 51 w 360"/>
                  <a:gd name="T35" fmla="*/ 346 h 360"/>
                  <a:gd name="T36" fmla="*/ 31 w 360"/>
                  <a:gd name="T37" fmla="*/ 330 h 360"/>
                  <a:gd name="T38" fmla="*/ 15 w 360"/>
                  <a:gd name="T39" fmla="*/ 309 h 360"/>
                  <a:gd name="T40" fmla="*/ 4 w 360"/>
                  <a:gd name="T41" fmla="*/ 284 h 360"/>
                  <a:gd name="T42" fmla="*/ 0 w 360"/>
                  <a:gd name="T43" fmla="*/ 257 h 360"/>
                  <a:gd name="T44" fmla="*/ 0 w 360"/>
                  <a:gd name="T45" fmla="*/ 102 h 360"/>
                  <a:gd name="T46" fmla="*/ 4 w 360"/>
                  <a:gd name="T47" fmla="*/ 75 h 360"/>
                  <a:gd name="T48" fmla="*/ 15 w 360"/>
                  <a:gd name="T49" fmla="*/ 51 h 360"/>
                  <a:gd name="T50" fmla="*/ 31 w 360"/>
                  <a:gd name="T51" fmla="*/ 29 h 360"/>
                  <a:gd name="T52" fmla="*/ 51 w 360"/>
                  <a:gd name="T53" fmla="*/ 13 h 360"/>
                  <a:gd name="T54" fmla="*/ 75 w 360"/>
                  <a:gd name="T55" fmla="*/ 4 h 360"/>
                  <a:gd name="T56" fmla="*/ 102 w 360"/>
                  <a:gd name="T5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0" h="360">
                    <a:moveTo>
                      <a:pt x="102" y="0"/>
                    </a:moveTo>
                    <a:lnTo>
                      <a:pt x="257" y="0"/>
                    </a:lnTo>
                    <a:lnTo>
                      <a:pt x="285" y="4"/>
                    </a:lnTo>
                    <a:lnTo>
                      <a:pt x="309" y="13"/>
                    </a:lnTo>
                    <a:lnTo>
                      <a:pt x="330" y="29"/>
                    </a:lnTo>
                    <a:lnTo>
                      <a:pt x="346" y="51"/>
                    </a:lnTo>
                    <a:lnTo>
                      <a:pt x="357" y="75"/>
                    </a:lnTo>
                    <a:lnTo>
                      <a:pt x="360" y="102"/>
                    </a:lnTo>
                    <a:lnTo>
                      <a:pt x="360" y="257"/>
                    </a:lnTo>
                    <a:lnTo>
                      <a:pt x="357" y="284"/>
                    </a:lnTo>
                    <a:lnTo>
                      <a:pt x="346" y="309"/>
                    </a:lnTo>
                    <a:lnTo>
                      <a:pt x="330" y="330"/>
                    </a:lnTo>
                    <a:lnTo>
                      <a:pt x="309" y="346"/>
                    </a:lnTo>
                    <a:lnTo>
                      <a:pt x="285" y="355"/>
                    </a:lnTo>
                    <a:lnTo>
                      <a:pt x="257" y="360"/>
                    </a:lnTo>
                    <a:lnTo>
                      <a:pt x="102" y="360"/>
                    </a:lnTo>
                    <a:lnTo>
                      <a:pt x="75" y="355"/>
                    </a:lnTo>
                    <a:lnTo>
                      <a:pt x="51" y="346"/>
                    </a:lnTo>
                    <a:lnTo>
                      <a:pt x="31" y="330"/>
                    </a:lnTo>
                    <a:lnTo>
                      <a:pt x="15" y="309"/>
                    </a:lnTo>
                    <a:lnTo>
                      <a:pt x="4" y="284"/>
                    </a:lnTo>
                    <a:lnTo>
                      <a:pt x="0" y="257"/>
                    </a:lnTo>
                    <a:lnTo>
                      <a:pt x="0" y="102"/>
                    </a:lnTo>
                    <a:lnTo>
                      <a:pt x="4" y="75"/>
                    </a:lnTo>
                    <a:lnTo>
                      <a:pt x="15" y="51"/>
                    </a:lnTo>
                    <a:lnTo>
                      <a:pt x="31" y="29"/>
                    </a:lnTo>
                    <a:lnTo>
                      <a:pt x="51" y="13"/>
                    </a:lnTo>
                    <a:lnTo>
                      <a:pt x="75" y="4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sp>
          <p:nvSpPr>
            <p:cNvPr id="93" name="텍스트 개체 틀 4102"/>
            <p:cNvSpPr txBox="1">
              <a:spLocks/>
            </p:cNvSpPr>
            <p:nvPr/>
          </p:nvSpPr>
          <p:spPr>
            <a:xfrm>
              <a:off x="9494795" y="3401182"/>
              <a:ext cx="4985019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ko-KR" altLang="en-US" sz="2000" b="1" kern="1200" spc="-50" smtClean="0">
                  <a:solidFill>
                    <a:srgbClr val="3E484F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Keyword3. 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취업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/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지원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/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교육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/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상담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 </a:t>
              </a:r>
              <a:endParaRPr lang="en-US" altLang="ko-KR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97" name="텍스트 개체 틀 4103"/>
          <p:cNvSpPr txBox="1">
            <a:spLocks/>
          </p:cNvSpPr>
          <p:nvPr/>
        </p:nvSpPr>
        <p:spPr>
          <a:xfrm>
            <a:off x="6896550" y="5413027"/>
            <a:ext cx="4985016" cy="7080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300" b="0" kern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한국생활에 정착을 위한 적극적인 움직임이 보인다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36353" y="6193060"/>
            <a:ext cx="360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 smtClean="0">
                <a:solidFill>
                  <a:srgbClr val="CF2D43"/>
                </a:solidFill>
                <a:latin typeface="나눔바른고딕" pitchFamily="50" charset="-127"/>
                <a:ea typeface="나눔바른고딕" pitchFamily="50" charset="-127"/>
              </a:rPr>
              <a:t>다누리</a:t>
            </a:r>
            <a:r>
              <a:rPr lang="en-US" altLang="ko-KR" sz="1600" b="1" dirty="0">
                <a:solidFill>
                  <a:srgbClr val="CF2D43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b="1" dirty="0" smtClean="0">
                <a:solidFill>
                  <a:srgbClr val="CF2D43"/>
                </a:solidFill>
                <a:latin typeface="나눔바른고딕" pitchFamily="50" charset="-127"/>
                <a:ea typeface="나눔바른고딕" pitchFamily="50" charset="-127"/>
              </a:rPr>
              <a:t>온라인 상담 게시판 </a:t>
            </a:r>
            <a:r>
              <a:rPr lang="ko-KR" altLang="en-US" sz="1600" b="1" dirty="0" err="1" smtClean="0">
                <a:solidFill>
                  <a:srgbClr val="CF2D43"/>
                </a:solidFill>
                <a:latin typeface="나눔바른고딕" pitchFamily="50" charset="-127"/>
                <a:ea typeface="나눔바른고딕" pitchFamily="50" charset="-127"/>
              </a:rPr>
              <a:t>빅데이터</a:t>
            </a:r>
            <a:r>
              <a:rPr lang="ko-KR" altLang="en-US" sz="1600" b="1" dirty="0" smtClean="0">
                <a:solidFill>
                  <a:srgbClr val="CF2D43"/>
                </a:solidFill>
                <a:latin typeface="나눔바른고딕" pitchFamily="50" charset="-127"/>
                <a:ea typeface="나눔바른고딕" pitchFamily="50" charset="-127"/>
              </a:rPr>
              <a:t> 분석</a:t>
            </a:r>
            <a:endParaRPr lang="ko-KR" altLang="en-US" sz="1600" b="1" dirty="0">
              <a:solidFill>
                <a:srgbClr val="CF2D4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36353" y="6481092"/>
            <a:ext cx="51888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다문화 가정의 온라인 상담 제목 </a:t>
            </a:r>
            <a:r>
              <a:rPr lang="ko-KR" altLang="en-US" sz="1200" dirty="0" err="1" smtClean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크롤링</a:t>
            </a:r>
            <a:endParaRPr lang="ko-KR" altLang="en-US" sz="1200" dirty="0">
              <a:solidFill>
                <a:srgbClr val="3E484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8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B4CE5CDF-FAAA-4990-A750-E625BCEF93D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3" name="부제목 4"/>
          <p:cNvSpPr>
            <a:spLocks noGrp="1"/>
          </p:cNvSpPr>
          <p:nvPr>
            <p:ph type="body" sz="quarter" idx="4294967295"/>
          </p:nvPr>
        </p:nvSpPr>
        <p:spPr>
          <a:xfrm>
            <a:off x="1224385" y="4536876"/>
            <a:ext cx="10583863" cy="86409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2100" dirty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다문화 가정에 대한 </a:t>
            </a:r>
            <a:r>
              <a:rPr lang="ko-KR" altLang="en-US" sz="2100" dirty="0" smtClean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설문  </a:t>
            </a:r>
            <a:r>
              <a:rPr lang="ko-KR" altLang="en-US" sz="2100" dirty="0" err="1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빅데이터를</a:t>
            </a:r>
            <a:r>
              <a:rPr lang="ko-KR" altLang="en-US" sz="2100" dirty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 통해 </a:t>
            </a:r>
            <a:endParaRPr lang="en-US" altLang="ko-KR" sz="2100" dirty="0" smtClean="0">
              <a:solidFill>
                <a:srgbClr val="3E484F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0" indent="0" algn="ctr">
              <a:buNone/>
            </a:pPr>
            <a:r>
              <a:rPr lang="ko-KR" altLang="en-US" sz="2100" dirty="0" smtClean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다문화 </a:t>
            </a:r>
            <a:r>
              <a:rPr lang="ko-KR" altLang="en-US" sz="2100" dirty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가정의 </a:t>
            </a:r>
            <a:r>
              <a:rPr lang="ko-KR" altLang="en-US" sz="2500" b="1" dirty="0" smtClean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공</a:t>
            </a:r>
            <a:r>
              <a:rPr lang="ko-KR" altLang="en-US" sz="2500" b="1" dirty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통</a:t>
            </a:r>
            <a:r>
              <a:rPr lang="ko-KR" altLang="en-US" sz="2500" b="1" dirty="0" smtClean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적인 </a:t>
            </a:r>
            <a:r>
              <a:rPr lang="ko-KR" altLang="en-US" sz="2500" b="1" dirty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특징</a:t>
            </a:r>
            <a:r>
              <a:rPr lang="ko-KR" altLang="en-US" sz="2100" dirty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에 </a:t>
            </a:r>
            <a:r>
              <a:rPr lang="ko-KR" altLang="en-US" sz="2100" dirty="0" smtClean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맞춘</a:t>
            </a:r>
            <a:r>
              <a:rPr lang="en-US" altLang="ko-KR" sz="2100" dirty="0" smtClean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500" b="1" dirty="0" smtClean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복지 </a:t>
            </a:r>
            <a:r>
              <a:rPr lang="ko-KR" altLang="en-US" sz="2500" b="1" dirty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서비스 모델</a:t>
            </a:r>
            <a:r>
              <a:rPr lang="ko-KR" altLang="en-US" sz="2100" dirty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에 대한 </a:t>
            </a:r>
            <a:r>
              <a:rPr lang="ko-KR" altLang="en-US" sz="2100" dirty="0" err="1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인사이트를</a:t>
            </a:r>
            <a:r>
              <a:rPr lang="ko-KR" altLang="en-US" sz="2100" dirty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100" dirty="0" smtClean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발굴</a:t>
            </a:r>
            <a:endParaRPr lang="ko-KR" altLang="en-US" sz="2100" dirty="0">
              <a:solidFill>
                <a:srgbClr val="3E484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373785" y="2256530"/>
            <a:ext cx="6285063" cy="1848298"/>
            <a:chOff x="2576164" y="2256530"/>
            <a:chExt cx="6285063" cy="1848298"/>
          </a:xfrm>
        </p:grpSpPr>
        <p:sp>
          <p:nvSpPr>
            <p:cNvPr id="2" name="TextBox 1"/>
            <p:cNvSpPr txBox="1"/>
            <p:nvPr/>
          </p:nvSpPr>
          <p:spPr>
            <a:xfrm>
              <a:off x="5260827" y="3335387"/>
              <a:ext cx="3600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 smtClean="0">
                  <a:solidFill>
                    <a:srgbClr val="CF2D43"/>
                  </a:solidFill>
                  <a:latin typeface="MV Boli" pitchFamily="2" charset="0"/>
                  <a:ea typeface="나눔바른고딕" pitchFamily="50" charset="-127"/>
                  <a:cs typeface="MV Boli" pitchFamily="2" charset="0"/>
                </a:rPr>
                <a:t>MISSION</a:t>
              </a:r>
              <a:endParaRPr lang="ko-KR" altLang="en-US" sz="4400" b="1" dirty="0">
                <a:solidFill>
                  <a:srgbClr val="CF2D43"/>
                </a:solidFill>
                <a:latin typeface="MV Boli" pitchFamily="2" charset="0"/>
                <a:ea typeface="나눔바른고딕" pitchFamily="50" charset="-127"/>
                <a:cs typeface="MV Boli" pitchFamily="2" charset="0"/>
              </a:endParaRPr>
            </a:p>
          </p:txBody>
        </p:sp>
        <p:grpSp>
          <p:nvGrpSpPr>
            <p:cNvPr id="27" name="Group 17"/>
            <p:cNvGrpSpPr>
              <a:grpSpLocks noChangeAspect="1"/>
            </p:cNvGrpSpPr>
            <p:nvPr/>
          </p:nvGrpSpPr>
          <p:grpSpPr bwMode="auto">
            <a:xfrm flipH="1">
              <a:off x="2576164" y="2256530"/>
              <a:ext cx="2461916" cy="1767832"/>
              <a:chOff x="817" y="906"/>
              <a:chExt cx="3132" cy="2249"/>
            </a:xfrm>
          </p:grpSpPr>
          <p:sp>
            <p:nvSpPr>
              <p:cNvPr id="30" name="Freeform 19"/>
              <p:cNvSpPr>
                <a:spLocks/>
              </p:cNvSpPr>
              <p:nvPr/>
            </p:nvSpPr>
            <p:spPr bwMode="auto">
              <a:xfrm>
                <a:off x="1251" y="1052"/>
                <a:ext cx="958" cy="1276"/>
              </a:xfrm>
              <a:custGeom>
                <a:avLst/>
                <a:gdLst>
                  <a:gd name="T0" fmla="*/ 1132 w 1915"/>
                  <a:gd name="T1" fmla="*/ 13 h 2554"/>
                  <a:gd name="T2" fmla="*/ 1313 w 1915"/>
                  <a:gd name="T3" fmla="*/ 74 h 2554"/>
                  <a:gd name="T4" fmla="*/ 1457 w 1915"/>
                  <a:gd name="T5" fmla="*/ 164 h 2554"/>
                  <a:gd name="T6" fmla="*/ 1547 w 1915"/>
                  <a:gd name="T7" fmla="*/ 253 h 2554"/>
                  <a:gd name="T8" fmla="*/ 1585 w 1915"/>
                  <a:gd name="T9" fmla="*/ 306 h 2554"/>
                  <a:gd name="T10" fmla="*/ 1596 w 1915"/>
                  <a:gd name="T11" fmla="*/ 312 h 2554"/>
                  <a:gd name="T12" fmla="*/ 1632 w 1915"/>
                  <a:gd name="T13" fmla="*/ 321 h 2554"/>
                  <a:gd name="T14" fmla="*/ 1685 w 1915"/>
                  <a:gd name="T15" fmla="*/ 350 h 2554"/>
                  <a:gd name="T16" fmla="*/ 1748 w 1915"/>
                  <a:gd name="T17" fmla="*/ 407 h 2554"/>
                  <a:gd name="T18" fmla="*/ 1805 w 1915"/>
                  <a:gd name="T19" fmla="*/ 500 h 2554"/>
                  <a:gd name="T20" fmla="*/ 1847 w 1915"/>
                  <a:gd name="T21" fmla="*/ 639 h 2554"/>
                  <a:gd name="T22" fmla="*/ 1860 w 1915"/>
                  <a:gd name="T23" fmla="*/ 835 h 2554"/>
                  <a:gd name="T24" fmla="*/ 1834 w 1915"/>
                  <a:gd name="T25" fmla="*/ 1097 h 2554"/>
                  <a:gd name="T26" fmla="*/ 1820 w 1915"/>
                  <a:gd name="T27" fmla="*/ 1217 h 2554"/>
                  <a:gd name="T28" fmla="*/ 1870 w 1915"/>
                  <a:gd name="T29" fmla="*/ 1230 h 2554"/>
                  <a:gd name="T30" fmla="*/ 1906 w 1915"/>
                  <a:gd name="T31" fmla="*/ 1280 h 2554"/>
                  <a:gd name="T32" fmla="*/ 1913 w 1915"/>
                  <a:gd name="T33" fmla="*/ 1380 h 2554"/>
                  <a:gd name="T34" fmla="*/ 1881 w 1915"/>
                  <a:gd name="T35" fmla="*/ 1546 h 2554"/>
                  <a:gd name="T36" fmla="*/ 1815 w 1915"/>
                  <a:gd name="T37" fmla="*/ 1726 h 2554"/>
                  <a:gd name="T38" fmla="*/ 1756 w 1915"/>
                  <a:gd name="T39" fmla="*/ 1808 h 2554"/>
                  <a:gd name="T40" fmla="*/ 1708 w 1915"/>
                  <a:gd name="T41" fmla="*/ 1888 h 2554"/>
                  <a:gd name="T42" fmla="*/ 1630 w 1915"/>
                  <a:gd name="T43" fmla="*/ 2092 h 2554"/>
                  <a:gd name="T44" fmla="*/ 1495 w 1915"/>
                  <a:gd name="T45" fmla="*/ 2284 h 2554"/>
                  <a:gd name="T46" fmla="*/ 1311 w 1915"/>
                  <a:gd name="T47" fmla="*/ 2443 h 2554"/>
                  <a:gd name="T48" fmla="*/ 1094 w 1915"/>
                  <a:gd name="T49" fmla="*/ 2536 h 2554"/>
                  <a:gd name="T50" fmla="*/ 887 w 1915"/>
                  <a:gd name="T51" fmla="*/ 2550 h 2554"/>
                  <a:gd name="T52" fmla="*/ 672 w 1915"/>
                  <a:gd name="T53" fmla="*/ 2485 h 2554"/>
                  <a:gd name="T54" fmla="*/ 471 w 1915"/>
                  <a:gd name="T55" fmla="*/ 2344 h 2554"/>
                  <a:gd name="T56" fmla="*/ 321 w 1915"/>
                  <a:gd name="T57" fmla="*/ 2160 h 2554"/>
                  <a:gd name="T58" fmla="*/ 226 w 1915"/>
                  <a:gd name="T59" fmla="*/ 1957 h 2554"/>
                  <a:gd name="T60" fmla="*/ 176 w 1915"/>
                  <a:gd name="T61" fmla="*/ 1822 h 2554"/>
                  <a:gd name="T62" fmla="*/ 119 w 1915"/>
                  <a:gd name="T63" fmla="*/ 1766 h 2554"/>
                  <a:gd name="T64" fmla="*/ 57 w 1915"/>
                  <a:gd name="T65" fmla="*/ 1620 h 2554"/>
                  <a:gd name="T66" fmla="*/ 7 w 1915"/>
                  <a:gd name="T67" fmla="*/ 1428 h 2554"/>
                  <a:gd name="T68" fmla="*/ 3 w 1915"/>
                  <a:gd name="T69" fmla="*/ 1308 h 2554"/>
                  <a:gd name="T70" fmla="*/ 32 w 1915"/>
                  <a:gd name="T71" fmla="*/ 1244 h 2554"/>
                  <a:gd name="T72" fmla="*/ 78 w 1915"/>
                  <a:gd name="T73" fmla="*/ 1219 h 2554"/>
                  <a:gd name="T74" fmla="*/ 95 w 1915"/>
                  <a:gd name="T75" fmla="*/ 1156 h 2554"/>
                  <a:gd name="T76" fmla="*/ 60 w 1915"/>
                  <a:gd name="T77" fmla="*/ 935 h 2554"/>
                  <a:gd name="T78" fmla="*/ 79 w 1915"/>
                  <a:gd name="T79" fmla="*/ 709 h 2554"/>
                  <a:gd name="T80" fmla="*/ 169 w 1915"/>
                  <a:gd name="T81" fmla="*/ 489 h 2554"/>
                  <a:gd name="T82" fmla="*/ 306 w 1915"/>
                  <a:gd name="T83" fmla="*/ 314 h 2554"/>
                  <a:gd name="T84" fmla="*/ 513 w 1915"/>
                  <a:gd name="T85" fmla="*/ 141 h 2554"/>
                  <a:gd name="T86" fmla="*/ 716 w 1915"/>
                  <a:gd name="T87" fmla="*/ 38 h 2554"/>
                  <a:gd name="T88" fmla="*/ 900 w 1915"/>
                  <a:gd name="T89" fmla="*/ 4 h 2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15" h="2554">
                    <a:moveTo>
                      <a:pt x="982" y="0"/>
                    </a:moveTo>
                    <a:lnTo>
                      <a:pt x="1060" y="4"/>
                    </a:lnTo>
                    <a:lnTo>
                      <a:pt x="1132" y="13"/>
                    </a:lnTo>
                    <a:lnTo>
                      <a:pt x="1197" y="29"/>
                    </a:lnTo>
                    <a:lnTo>
                      <a:pt x="1258" y="49"/>
                    </a:lnTo>
                    <a:lnTo>
                      <a:pt x="1313" y="74"/>
                    </a:lnTo>
                    <a:lnTo>
                      <a:pt x="1362" y="101"/>
                    </a:lnTo>
                    <a:lnTo>
                      <a:pt x="1414" y="131"/>
                    </a:lnTo>
                    <a:lnTo>
                      <a:pt x="1457" y="164"/>
                    </a:lnTo>
                    <a:lnTo>
                      <a:pt x="1493" y="196"/>
                    </a:lnTo>
                    <a:lnTo>
                      <a:pt x="1524" y="224"/>
                    </a:lnTo>
                    <a:lnTo>
                      <a:pt x="1547" y="253"/>
                    </a:lnTo>
                    <a:lnTo>
                      <a:pt x="1566" y="276"/>
                    </a:lnTo>
                    <a:lnTo>
                      <a:pt x="1577" y="295"/>
                    </a:lnTo>
                    <a:lnTo>
                      <a:pt x="1585" y="306"/>
                    </a:lnTo>
                    <a:lnTo>
                      <a:pt x="1587" y="310"/>
                    </a:lnTo>
                    <a:lnTo>
                      <a:pt x="1588" y="310"/>
                    </a:lnTo>
                    <a:lnTo>
                      <a:pt x="1596" y="312"/>
                    </a:lnTo>
                    <a:lnTo>
                      <a:pt x="1604" y="314"/>
                    </a:lnTo>
                    <a:lnTo>
                      <a:pt x="1617" y="316"/>
                    </a:lnTo>
                    <a:lnTo>
                      <a:pt x="1632" y="321"/>
                    </a:lnTo>
                    <a:lnTo>
                      <a:pt x="1647" y="329"/>
                    </a:lnTo>
                    <a:lnTo>
                      <a:pt x="1666" y="338"/>
                    </a:lnTo>
                    <a:lnTo>
                      <a:pt x="1685" y="350"/>
                    </a:lnTo>
                    <a:lnTo>
                      <a:pt x="1706" y="365"/>
                    </a:lnTo>
                    <a:lnTo>
                      <a:pt x="1727" y="384"/>
                    </a:lnTo>
                    <a:lnTo>
                      <a:pt x="1748" y="407"/>
                    </a:lnTo>
                    <a:lnTo>
                      <a:pt x="1769" y="432"/>
                    </a:lnTo>
                    <a:lnTo>
                      <a:pt x="1788" y="464"/>
                    </a:lnTo>
                    <a:lnTo>
                      <a:pt x="1805" y="500"/>
                    </a:lnTo>
                    <a:lnTo>
                      <a:pt x="1822" y="540"/>
                    </a:lnTo>
                    <a:lnTo>
                      <a:pt x="1836" y="588"/>
                    </a:lnTo>
                    <a:lnTo>
                      <a:pt x="1847" y="639"/>
                    </a:lnTo>
                    <a:lnTo>
                      <a:pt x="1855" y="698"/>
                    </a:lnTo>
                    <a:lnTo>
                      <a:pt x="1860" y="762"/>
                    </a:lnTo>
                    <a:lnTo>
                      <a:pt x="1860" y="835"/>
                    </a:lnTo>
                    <a:lnTo>
                      <a:pt x="1856" y="915"/>
                    </a:lnTo>
                    <a:lnTo>
                      <a:pt x="1849" y="1002"/>
                    </a:lnTo>
                    <a:lnTo>
                      <a:pt x="1834" y="1097"/>
                    </a:lnTo>
                    <a:lnTo>
                      <a:pt x="1820" y="1156"/>
                    </a:lnTo>
                    <a:lnTo>
                      <a:pt x="1803" y="1217"/>
                    </a:lnTo>
                    <a:lnTo>
                      <a:pt x="1820" y="1217"/>
                    </a:lnTo>
                    <a:lnTo>
                      <a:pt x="1837" y="1217"/>
                    </a:lnTo>
                    <a:lnTo>
                      <a:pt x="1855" y="1223"/>
                    </a:lnTo>
                    <a:lnTo>
                      <a:pt x="1870" y="1230"/>
                    </a:lnTo>
                    <a:lnTo>
                      <a:pt x="1883" y="1242"/>
                    </a:lnTo>
                    <a:lnTo>
                      <a:pt x="1896" y="1259"/>
                    </a:lnTo>
                    <a:lnTo>
                      <a:pt x="1906" y="1280"/>
                    </a:lnTo>
                    <a:lnTo>
                      <a:pt x="1912" y="1306"/>
                    </a:lnTo>
                    <a:lnTo>
                      <a:pt x="1915" y="1340"/>
                    </a:lnTo>
                    <a:lnTo>
                      <a:pt x="1913" y="1380"/>
                    </a:lnTo>
                    <a:lnTo>
                      <a:pt x="1908" y="1428"/>
                    </a:lnTo>
                    <a:lnTo>
                      <a:pt x="1898" y="1483"/>
                    </a:lnTo>
                    <a:lnTo>
                      <a:pt x="1881" y="1546"/>
                    </a:lnTo>
                    <a:lnTo>
                      <a:pt x="1858" y="1620"/>
                    </a:lnTo>
                    <a:lnTo>
                      <a:pt x="1837" y="1679"/>
                    </a:lnTo>
                    <a:lnTo>
                      <a:pt x="1815" y="1726"/>
                    </a:lnTo>
                    <a:lnTo>
                      <a:pt x="1794" y="1765"/>
                    </a:lnTo>
                    <a:lnTo>
                      <a:pt x="1775" y="1791"/>
                    </a:lnTo>
                    <a:lnTo>
                      <a:pt x="1756" y="1808"/>
                    </a:lnTo>
                    <a:lnTo>
                      <a:pt x="1739" y="1820"/>
                    </a:lnTo>
                    <a:lnTo>
                      <a:pt x="1722" y="1823"/>
                    </a:lnTo>
                    <a:lnTo>
                      <a:pt x="1708" y="1888"/>
                    </a:lnTo>
                    <a:lnTo>
                      <a:pt x="1689" y="1957"/>
                    </a:lnTo>
                    <a:lnTo>
                      <a:pt x="1663" y="2023"/>
                    </a:lnTo>
                    <a:lnTo>
                      <a:pt x="1630" y="2092"/>
                    </a:lnTo>
                    <a:lnTo>
                      <a:pt x="1590" y="2158"/>
                    </a:lnTo>
                    <a:lnTo>
                      <a:pt x="1547" y="2223"/>
                    </a:lnTo>
                    <a:lnTo>
                      <a:pt x="1495" y="2284"/>
                    </a:lnTo>
                    <a:lnTo>
                      <a:pt x="1438" y="2343"/>
                    </a:lnTo>
                    <a:lnTo>
                      <a:pt x="1378" y="2396"/>
                    </a:lnTo>
                    <a:lnTo>
                      <a:pt x="1311" y="2443"/>
                    </a:lnTo>
                    <a:lnTo>
                      <a:pt x="1239" y="2483"/>
                    </a:lnTo>
                    <a:lnTo>
                      <a:pt x="1161" y="2517"/>
                    </a:lnTo>
                    <a:lnTo>
                      <a:pt x="1094" y="2536"/>
                    </a:lnTo>
                    <a:lnTo>
                      <a:pt x="1026" y="2550"/>
                    </a:lnTo>
                    <a:lnTo>
                      <a:pt x="956" y="2554"/>
                    </a:lnTo>
                    <a:lnTo>
                      <a:pt x="887" y="2550"/>
                    </a:lnTo>
                    <a:lnTo>
                      <a:pt x="819" y="2536"/>
                    </a:lnTo>
                    <a:lnTo>
                      <a:pt x="752" y="2517"/>
                    </a:lnTo>
                    <a:lnTo>
                      <a:pt x="672" y="2485"/>
                    </a:lnTo>
                    <a:lnTo>
                      <a:pt x="600" y="2445"/>
                    </a:lnTo>
                    <a:lnTo>
                      <a:pt x="534" y="2398"/>
                    </a:lnTo>
                    <a:lnTo>
                      <a:pt x="471" y="2344"/>
                    </a:lnTo>
                    <a:lnTo>
                      <a:pt x="416" y="2285"/>
                    </a:lnTo>
                    <a:lnTo>
                      <a:pt x="364" y="2225"/>
                    </a:lnTo>
                    <a:lnTo>
                      <a:pt x="321" y="2160"/>
                    </a:lnTo>
                    <a:lnTo>
                      <a:pt x="283" y="2093"/>
                    </a:lnTo>
                    <a:lnTo>
                      <a:pt x="250" y="2025"/>
                    </a:lnTo>
                    <a:lnTo>
                      <a:pt x="226" y="1957"/>
                    </a:lnTo>
                    <a:lnTo>
                      <a:pt x="205" y="1890"/>
                    </a:lnTo>
                    <a:lnTo>
                      <a:pt x="192" y="1825"/>
                    </a:lnTo>
                    <a:lnTo>
                      <a:pt x="176" y="1822"/>
                    </a:lnTo>
                    <a:lnTo>
                      <a:pt x="157" y="1810"/>
                    </a:lnTo>
                    <a:lnTo>
                      <a:pt x="138" y="1793"/>
                    </a:lnTo>
                    <a:lnTo>
                      <a:pt x="119" y="1766"/>
                    </a:lnTo>
                    <a:lnTo>
                      <a:pt x="98" y="1728"/>
                    </a:lnTo>
                    <a:lnTo>
                      <a:pt x="78" y="1681"/>
                    </a:lnTo>
                    <a:lnTo>
                      <a:pt x="57" y="1620"/>
                    </a:lnTo>
                    <a:lnTo>
                      <a:pt x="34" y="1546"/>
                    </a:lnTo>
                    <a:lnTo>
                      <a:pt x="17" y="1483"/>
                    </a:lnTo>
                    <a:lnTo>
                      <a:pt x="7" y="1428"/>
                    </a:lnTo>
                    <a:lnTo>
                      <a:pt x="1" y="1380"/>
                    </a:lnTo>
                    <a:lnTo>
                      <a:pt x="0" y="1340"/>
                    </a:lnTo>
                    <a:lnTo>
                      <a:pt x="3" y="1308"/>
                    </a:lnTo>
                    <a:lnTo>
                      <a:pt x="9" y="1280"/>
                    </a:lnTo>
                    <a:lnTo>
                      <a:pt x="19" y="1259"/>
                    </a:lnTo>
                    <a:lnTo>
                      <a:pt x="32" y="1244"/>
                    </a:lnTo>
                    <a:lnTo>
                      <a:pt x="45" y="1230"/>
                    </a:lnTo>
                    <a:lnTo>
                      <a:pt x="62" y="1223"/>
                    </a:lnTo>
                    <a:lnTo>
                      <a:pt x="78" y="1219"/>
                    </a:lnTo>
                    <a:lnTo>
                      <a:pt x="95" y="1217"/>
                    </a:lnTo>
                    <a:lnTo>
                      <a:pt x="114" y="1217"/>
                    </a:lnTo>
                    <a:lnTo>
                      <a:pt x="95" y="1156"/>
                    </a:lnTo>
                    <a:lnTo>
                      <a:pt x="81" y="1097"/>
                    </a:lnTo>
                    <a:lnTo>
                      <a:pt x="68" y="1015"/>
                    </a:lnTo>
                    <a:lnTo>
                      <a:pt x="60" y="935"/>
                    </a:lnTo>
                    <a:lnTo>
                      <a:pt x="58" y="859"/>
                    </a:lnTo>
                    <a:lnTo>
                      <a:pt x="64" y="783"/>
                    </a:lnTo>
                    <a:lnTo>
                      <a:pt x="79" y="709"/>
                    </a:lnTo>
                    <a:lnTo>
                      <a:pt x="102" y="631"/>
                    </a:lnTo>
                    <a:lnTo>
                      <a:pt x="133" y="557"/>
                    </a:lnTo>
                    <a:lnTo>
                      <a:pt x="169" y="489"/>
                    </a:lnTo>
                    <a:lnTo>
                      <a:pt x="211" y="426"/>
                    </a:lnTo>
                    <a:lnTo>
                      <a:pt x="256" y="367"/>
                    </a:lnTo>
                    <a:lnTo>
                      <a:pt x="306" y="314"/>
                    </a:lnTo>
                    <a:lnTo>
                      <a:pt x="370" y="251"/>
                    </a:lnTo>
                    <a:lnTo>
                      <a:pt x="441" y="192"/>
                    </a:lnTo>
                    <a:lnTo>
                      <a:pt x="513" y="141"/>
                    </a:lnTo>
                    <a:lnTo>
                      <a:pt x="575" y="101"/>
                    </a:lnTo>
                    <a:lnTo>
                      <a:pt x="644" y="67"/>
                    </a:lnTo>
                    <a:lnTo>
                      <a:pt x="716" y="38"/>
                    </a:lnTo>
                    <a:lnTo>
                      <a:pt x="775" y="21"/>
                    </a:lnTo>
                    <a:lnTo>
                      <a:pt x="836" y="10"/>
                    </a:lnTo>
                    <a:lnTo>
                      <a:pt x="900" y="4"/>
                    </a:lnTo>
                    <a:lnTo>
                      <a:pt x="9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20"/>
              <p:cNvSpPr>
                <a:spLocks/>
              </p:cNvSpPr>
              <p:nvPr/>
            </p:nvSpPr>
            <p:spPr bwMode="auto">
              <a:xfrm>
                <a:off x="817" y="2310"/>
                <a:ext cx="1829" cy="845"/>
              </a:xfrm>
              <a:custGeom>
                <a:avLst/>
                <a:gdLst>
                  <a:gd name="T0" fmla="*/ 1530 w 3659"/>
                  <a:gd name="T1" fmla="*/ 1090 h 1691"/>
                  <a:gd name="T2" fmla="*/ 1731 w 3659"/>
                  <a:gd name="T3" fmla="*/ 801 h 1691"/>
                  <a:gd name="T4" fmla="*/ 1652 w 3659"/>
                  <a:gd name="T5" fmla="*/ 677 h 1691"/>
                  <a:gd name="T6" fmla="*/ 1606 w 3659"/>
                  <a:gd name="T7" fmla="*/ 575 h 1691"/>
                  <a:gd name="T8" fmla="*/ 1585 w 3659"/>
                  <a:gd name="T9" fmla="*/ 493 h 1691"/>
                  <a:gd name="T10" fmla="*/ 1587 w 3659"/>
                  <a:gd name="T11" fmla="*/ 426 h 1691"/>
                  <a:gd name="T12" fmla="*/ 1606 w 3659"/>
                  <a:gd name="T13" fmla="*/ 377 h 1691"/>
                  <a:gd name="T14" fmla="*/ 1638 w 3659"/>
                  <a:gd name="T15" fmla="*/ 339 h 1691"/>
                  <a:gd name="T16" fmla="*/ 1678 w 3659"/>
                  <a:gd name="T17" fmla="*/ 314 h 1691"/>
                  <a:gd name="T18" fmla="*/ 1722 w 3659"/>
                  <a:gd name="T19" fmla="*/ 297 h 1691"/>
                  <a:gd name="T20" fmla="*/ 1764 w 3659"/>
                  <a:gd name="T21" fmla="*/ 288 h 1691"/>
                  <a:gd name="T22" fmla="*/ 1800 w 3659"/>
                  <a:gd name="T23" fmla="*/ 284 h 1691"/>
                  <a:gd name="T24" fmla="*/ 1825 w 3659"/>
                  <a:gd name="T25" fmla="*/ 282 h 1691"/>
                  <a:gd name="T26" fmla="*/ 1842 w 3659"/>
                  <a:gd name="T27" fmla="*/ 284 h 1691"/>
                  <a:gd name="T28" fmla="*/ 1872 w 3659"/>
                  <a:gd name="T29" fmla="*/ 286 h 1691"/>
                  <a:gd name="T30" fmla="*/ 1912 w 3659"/>
                  <a:gd name="T31" fmla="*/ 291 h 1691"/>
                  <a:gd name="T32" fmla="*/ 1956 w 3659"/>
                  <a:gd name="T33" fmla="*/ 305 h 1691"/>
                  <a:gd name="T34" fmla="*/ 1998 w 3659"/>
                  <a:gd name="T35" fmla="*/ 326 h 1691"/>
                  <a:gd name="T36" fmla="*/ 2036 w 3659"/>
                  <a:gd name="T37" fmla="*/ 356 h 1691"/>
                  <a:gd name="T38" fmla="*/ 2062 w 3659"/>
                  <a:gd name="T39" fmla="*/ 400 h 1691"/>
                  <a:gd name="T40" fmla="*/ 2072 w 3659"/>
                  <a:gd name="T41" fmla="*/ 457 h 1691"/>
                  <a:gd name="T42" fmla="*/ 2064 w 3659"/>
                  <a:gd name="T43" fmla="*/ 531 h 1691"/>
                  <a:gd name="T44" fmla="*/ 2030 w 3659"/>
                  <a:gd name="T45" fmla="*/ 624 h 1691"/>
                  <a:gd name="T46" fmla="*/ 1967 w 3659"/>
                  <a:gd name="T47" fmla="*/ 736 h 1691"/>
                  <a:gd name="T48" fmla="*/ 2079 w 3659"/>
                  <a:gd name="T49" fmla="*/ 1240 h 1691"/>
                  <a:gd name="T50" fmla="*/ 2471 w 3659"/>
                  <a:gd name="T51" fmla="*/ 0 h 1691"/>
                  <a:gd name="T52" fmla="*/ 2486 w 3659"/>
                  <a:gd name="T53" fmla="*/ 10 h 1691"/>
                  <a:gd name="T54" fmla="*/ 2534 w 3659"/>
                  <a:gd name="T55" fmla="*/ 38 h 1691"/>
                  <a:gd name="T56" fmla="*/ 2611 w 3659"/>
                  <a:gd name="T57" fmla="*/ 82 h 1691"/>
                  <a:gd name="T58" fmla="*/ 2716 w 3659"/>
                  <a:gd name="T59" fmla="*/ 137 h 1691"/>
                  <a:gd name="T60" fmla="*/ 2849 w 3659"/>
                  <a:gd name="T61" fmla="*/ 202 h 1691"/>
                  <a:gd name="T62" fmla="*/ 3005 w 3659"/>
                  <a:gd name="T63" fmla="*/ 272 h 1691"/>
                  <a:gd name="T64" fmla="*/ 3185 w 3659"/>
                  <a:gd name="T65" fmla="*/ 345 h 1691"/>
                  <a:gd name="T66" fmla="*/ 3332 w 3659"/>
                  <a:gd name="T67" fmla="*/ 413 h 1691"/>
                  <a:gd name="T68" fmla="*/ 3444 w 3659"/>
                  <a:gd name="T69" fmla="*/ 501 h 1691"/>
                  <a:gd name="T70" fmla="*/ 3526 w 3659"/>
                  <a:gd name="T71" fmla="*/ 605 h 1691"/>
                  <a:gd name="T72" fmla="*/ 3583 w 3659"/>
                  <a:gd name="T73" fmla="*/ 731 h 1691"/>
                  <a:gd name="T74" fmla="*/ 3619 w 3659"/>
                  <a:gd name="T75" fmla="*/ 875 h 1691"/>
                  <a:gd name="T76" fmla="*/ 3642 w 3659"/>
                  <a:gd name="T77" fmla="*/ 1044 h 1691"/>
                  <a:gd name="T78" fmla="*/ 3651 w 3659"/>
                  <a:gd name="T79" fmla="*/ 1234 h 1691"/>
                  <a:gd name="T80" fmla="*/ 3655 w 3659"/>
                  <a:gd name="T81" fmla="*/ 1449 h 1691"/>
                  <a:gd name="T82" fmla="*/ 3659 w 3659"/>
                  <a:gd name="T83" fmla="*/ 1691 h 1691"/>
                  <a:gd name="T84" fmla="*/ 2 w 3659"/>
                  <a:gd name="T85" fmla="*/ 1567 h 1691"/>
                  <a:gd name="T86" fmla="*/ 4 w 3659"/>
                  <a:gd name="T87" fmla="*/ 1339 h 1691"/>
                  <a:gd name="T88" fmla="*/ 11 w 3659"/>
                  <a:gd name="T89" fmla="*/ 1136 h 1691"/>
                  <a:gd name="T90" fmla="*/ 27 w 3659"/>
                  <a:gd name="T91" fmla="*/ 957 h 1691"/>
                  <a:gd name="T92" fmla="*/ 55 w 3659"/>
                  <a:gd name="T93" fmla="*/ 801 h 1691"/>
                  <a:gd name="T94" fmla="*/ 103 w 3659"/>
                  <a:gd name="T95" fmla="*/ 664 h 1691"/>
                  <a:gd name="T96" fmla="*/ 171 w 3659"/>
                  <a:gd name="T97" fmla="*/ 550 h 1691"/>
                  <a:gd name="T98" fmla="*/ 266 w 3659"/>
                  <a:gd name="T99" fmla="*/ 455 h 1691"/>
                  <a:gd name="T100" fmla="*/ 395 w 3659"/>
                  <a:gd name="T101" fmla="*/ 377 h 1691"/>
                  <a:gd name="T102" fmla="*/ 566 w 3659"/>
                  <a:gd name="T103" fmla="*/ 308 h 1691"/>
                  <a:gd name="T104" fmla="*/ 736 w 3659"/>
                  <a:gd name="T105" fmla="*/ 236 h 1691"/>
                  <a:gd name="T106" fmla="*/ 880 w 3659"/>
                  <a:gd name="T107" fmla="*/ 170 h 1691"/>
                  <a:gd name="T108" fmla="*/ 998 w 3659"/>
                  <a:gd name="T109" fmla="*/ 109 h 1691"/>
                  <a:gd name="T110" fmla="*/ 1089 w 3659"/>
                  <a:gd name="T111" fmla="*/ 59 h 1691"/>
                  <a:gd name="T112" fmla="*/ 1152 w 3659"/>
                  <a:gd name="T113" fmla="*/ 21 h 1691"/>
                  <a:gd name="T114" fmla="*/ 1184 w 3659"/>
                  <a:gd name="T115" fmla="*/ 2 h 1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659" h="1691">
                    <a:moveTo>
                      <a:pt x="1188" y="0"/>
                    </a:moveTo>
                    <a:lnTo>
                      <a:pt x="1530" y="1090"/>
                    </a:lnTo>
                    <a:lnTo>
                      <a:pt x="1578" y="1240"/>
                    </a:lnTo>
                    <a:lnTo>
                      <a:pt x="1731" y="801"/>
                    </a:lnTo>
                    <a:lnTo>
                      <a:pt x="1688" y="736"/>
                    </a:lnTo>
                    <a:lnTo>
                      <a:pt x="1652" y="677"/>
                    </a:lnTo>
                    <a:lnTo>
                      <a:pt x="1625" y="624"/>
                    </a:lnTo>
                    <a:lnTo>
                      <a:pt x="1606" y="575"/>
                    </a:lnTo>
                    <a:lnTo>
                      <a:pt x="1593" y="531"/>
                    </a:lnTo>
                    <a:lnTo>
                      <a:pt x="1585" y="493"/>
                    </a:lnTo>
                    <a:lnTo>
                      <a:pt x="1583" y="459"/>
                    </a:lnTo>
                    <a:lnTo>
                      <a:pt x="1587" y="426"/>
                    </a:lnTo>
                    <a:lnTo>
                      <a:pt x="1595" y="400"/>
                    </a:lnTo>
                    <a:lnTo>
                      <a:pt x="1606" y="377"/>
                    </a:lnTo>
                    <a:lnTo>
                      <a:pt x="1621" y="356"/>
                    </a:lnTo>
                    <a:lnTo>
                      <a:pt x="1638" y="339"/>
                    </a:lnTo>
                    <a:lnTo>
                      <a:pt x="1657" y="326"/>
                    </a:lnTo>
                    <a:lnTo>
                      <a:pt x="1678" y="314"/>
                    </a:lnTo>
                    <a:lnTo>
                      <a:pt x="1699" y="305"/>
                    </a:lnTo>
                    <a:lnTo>
                      <a:pt x="1722" y="297"/>
                    </a:lnTo>
                    <a:lnTo>
                      <a:pt x="1743" y="291"/>
                    </a:lnTo>
                    <a:lnTo>
                      <a:pt x="1764" y="288"/>
                    </a:lnTo>
                    <a:lnTo>
                      <a:pt x="1783" y="286"/>
                    </a:lnTo>
                    <a:lnTo>
                      <a:pt x="1800" y="284"/>
                    </a:lnTo>
                    <a:lnTo>
                      <a:pt x="1815" y="284"/>
                    </a:lnTo>
                    <a:lnTo>
                      <a:pt x="1825" y="282"/>
                    </a:lnTo>
                    <a:lnTo>
                      <a:pt x="1830" y="282"/>
                    </a:lnTo>
                    <a:lnTo>
                      <a:pt x="1842" y="284"/>
                    </a:lnTo>
                    <a:lnTo>
                      <a:pt x="1855" y="284"/>
                    </a:lnTo>
                    <a:lnTo>
                      <a:pt x="1872" y="286"/>
                    </a:lnTo>
                    <a:lnTo>
                      <a:pt x="1891" y="288"/>
                    </a:lnTo>
                    <a:lnTo>
                      <a:pt x="1912" y="291"/>
                    </a:lnTo>
                    <a:lnTo>
                      <a:pt x="1933" y="297"/>
                    </a:lnTo>
                    <a:lnTo>
                      <a:pt x="1956" y="305"/>
                    </a:lnTo>
                    <a:lnTo>
                      <a:pt x="1977" y="314"/>
                    </a:lnTo>
                    <a:lnTo>
                      <a:pt x="1998" y="326"/>
                    </a:lnTo>
                    <a:lnTo>
                      <a:pt x="2018" y="339"/>
                    </a:lnTo>
                    <a:lnTo>
                      <a:pt x="2036" y="356"/>
                    </a:lnTo>
                    <a:lnTo>
                      <a:pt x="2049" y="377"/>
                    </a:lnTo>
                    <a:lnTo>
                      <a:pt x="2062" y="400"/>
                    </a:lnTo>
                    <a:lnTo>
                      <a:pt x="2070" y="426"/>
                    </a:lnTo>
                    <a:lnTo>
                      <a:pt x="2072" y="457"/>
                    </a:lnTo>
                    <a:lnTo>
                      <a:pt x="2072" y="493"/>
                    </a:lnTo>
                    <a:lnTo>
                      <a:pt x="2064" y="531"/>
                    </a:lnTo>
                    <a:lnTo>
                      <a:pt x="2051" y="575"/>
                    </a:lnTo>
                    <a:lnTo>
                      <a:pt x="2030" y="624"/>
                    </a:lnTo>
                    <a:lnTo>
                      <a:pt x="2003" y="677"/>
                    </a:lnTo>
                    <a:lnTo>
                      <a:pt x="1967" y="736"/>
                    </a:lnTo>
                    <a:lnTo>
                      <a:pt x="1923" y="801"/>
                    </a:lnTo>
                    <a:lnTo>
                      <a:pt x="2079" y="1240"/>
                    </a:lnTo>
                    <a:lnTo>
                      <a:pt x="2127" y="1090"/>
                    </a:lnTo>
                    <a:lnTo>
                      <a:pt x="2471" y="0"/>
                    </a:lnTo>
                    <a:lnTo>
                      <a:pt x="2475" y="2"/>
                    </a:lnTo>
                    <a:lnTo>
                      <a:pt x="2486" y="10"/>
                    </a:lnTo>
                    <a:lnTo>
                      <a:pt x="2507" y="21"/>
                    </a:lnTo>
                    <a:lnTo>
                      <a:pt x="2534" y="38"/>
                    </a:lnTo>
                    <a:lnTo>
                      <a:pt x="2570" y="59"/>
                    </a:lnTo>
                    <a:lnTo>
                      <a:pt x="2611" y="82"/>
                    </a:lnTo>
                    <a:lnTo>
                      <a:pt x="2661" y="109"/>
                    </a:lnTo>
                    <a:lnTo>
                      <a:pt x="2716" y="137"/>
                    </a:lnTo>
                    <a:lnTo>
                      <a:pt x="2779" y="170"/>
                    </a:lnTo>
                    <a:lnTo>
                      <a:pt x="2849" y="202"/>
                    </a:lnTo>
                    <a:lnTo>
                      <a:pt x="2925" y="236"/>
                    </a:lnTo>
                    <a:lnTo>
                      <a:pt x="3005" y="272"/>
                    </a:lnTo>
                    <a:lnTo>
                      <a:pt x="3092" y="308"/>
                    </a:lnTo>
                    <a:lnTo>
                      <a:pt x="3185" y="345"/>
                    </a:lnTo>
                    <a:lnTo>
                      <a:pt x="3263" y="377"/>
                    </a:lnTo>
                    <a:lnTo>
                      <a:pt x="3332" y="413"/>
                    </a:lnTo>
                    <a:lnTo>
                      <a:pt x="3391" y="455"/>
                    </a:lnTo>
                    <a:lnTo>
                      <a:pt x="3444" y="501"/>
                    </a:lnTo>
                    <a:lnTo>
                      <a:pt x="3488" y="550"/>
                    </a:lnTo>
                    <a:lnTo>
                      <a:pt x="3526" y="605"/>
                    </a:lnTo>
                    <a:lnTo>
                      <a:pt x="3556" y="664"/>
                    </a:lnTo>
                    <a:lnTo>
                      <a:pt x="3583" y="731"/>
                    </a:lnTo>
                    <a:lnTo>
                      <a:pt x="3604" y="801"/>
                    </a:lnTo>
                    <a:lnTo>
                      <a:pt x="3619" y="875"/>
                    </a:lnTo>
                    <a:lnTo>
                      <a:pt x="3632" y="957"/>
                    </a:lnTo>
                    <a:lnTo>
                      <a:pt x="3642" y="1044"/>
                    </a:lnTo>
                    <a:lnTo>
                      <a:pt x="3647" y="1136"/>
                    </a:lnTo>
                    <a:lnTo>
                      <a:pt x="3651" y="1234"/>
                    </a:lnTo>
                    <a:lnTo>
                      <a:pt x="3655" y="1339"/>
                    </a:lnTo>
                    <a:lnTo>
                      <a:pt x="3655" y="1449"/>
                    </a:lnTo>
                    <a:lnTo>
                      <a:pt x="3657" y="1567"/>
                    </a:lnTo>
                    <a:lnTo>
                      <a:pt x="3659" y="1691"/>
                    </a:lnTo>
                    <a:lnTo>
                      <a:pt x="0" y="1691"/>
                    </a:lnTo>
                    <a:lnTo>
                      <a:pt x="2" y="1567"/>
                    </a:lnTo>
                    <a:lnTo>
                      <a:pt x="2" y="1449"/>
                    </a:lnTo>
                    <a:lnTo>
                      <a:pt x="4" y="1339"/>
                    </a:lnTo>
                    <a:lnTo>
                      <a:pt x="8" y="1234"/>
                    </a:lnTo>
                    <a:lnTo>
                      <a:pt x="11" y="1136"/>
                    </a:lnTo>
                    <a:lnTo>
                      <a:pt x="17" y="1044"/>
                    </a:lnTo>
                    <a:lnTo>
                      <a:pt x="27" y="957"/>
                    </a:lnTo>
                    <a:lnTo>
                      <a:pt x="38" y="875"/>
                    </a:lnTo>
                    <a:lnTo>
                      <a:pt x="55" y="801"/>
                    </a:lnTo>
                    <a:lnTo>
                      <a:pt x="76" y="731"/>
                    </a:lnTo>
                    <a:lnTo>
                      <a:pt x="103" y="664"/>
                    </a:lnTo>
                    <a:lnTo>
                      <a:pt x="133" y="605"/>
                    </a:lnTo>
                    <a:lnTo>
                      <a:pt x="171" y="550"/>
                    </a:lnTo>
                    <a:lnTo>
                      <a:pt x="215" y="501"/>
                    </a:lnTo>
                    <a:lnTo>
                      <a:pt x="266" y="455"/>
                    </a:lnTo>
                    <a:lnTo>
                      <a:pt x="327" y="413"/>
                    </a:lnTo>
                    <a:lnTo>
                      <a:pt x="395" y="377"/>
                    </a:lnTo>
                    <a:lnTo>
                      <a:pt x="473" y="345"/>
                    </a:lnTo>
                    <a:lnTo>
                      <a:pt x="566" y="308"/>
                    </a:lnTo>
                    <a:lnTo>
                      <a:pt x="654" y="272"/>
                    </a:lnTo>
                    <a:lnTo>
                      <a:pt x="736" y="236"/>
                    </a:lnTo>
                    <a:lnTo>
                      <a:pt x="810" y="202"/>
                    </a:lnTo>
                    <a:lnTo>
                      <a:pt x="880" y="170"/>
                    </a:lnTo>
                    <a:lnTo>
                      <a:pt x="943" y="137"/>
                    </a:lnTo>
                    <a:lnTo>
                      <a:pt x="998" y="109"/>
                    </a:lnTo>
                    <a:lnTo>
                      <a:pt x="1047" y="82"/>
                    </a:lnTo>
                    <a:lnTo>
                      <a:pt x="1089" y="59"/>
                    </a:lnTo>
                    <a:lnTo>
                      <a:pt x="1125" y="38"/>
                    </a:lnTo>
                    <a:lnTo>
                      <a:pt x="1152" y="21"/>
                    </a:lnTo>
                    <a:lnTo>
                      <a:pt x="1171" y="10"/>
                    </a:lnTo>
                    <a:lnTo>
                      <a:pt x="1184" y="2"/>
                    </a:lnTo>
                    <a:lnTo>
                      <a:pt x="11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1"/>
              <p:cNvSpPr>
                <a:spLocks/>
              </p:cNvSpPr>
              <p:nvPr/>
            </p:nvSpPr>
            <p:spPr bwMode="auto">
              <a:xfrm>
                <a:off x="2186" y="1477"/>
                <a:ext cx="840" cy="828"/>
              </a:xfrm>
              <a:custGeom>
                <a:avLst/>
                <a:gdLst>
                  <a:gd name="T0" fmla="*/ 1150 w 1680"/>
                  <a:gd name="T1" fmla="*/ 0 h 1656"/>
                  <a:gd name="T2" fmla="*/ 1258 w 1680"/>
                  <a:gd name="T3" fmla="*/ 6 h 1656"/>
                  <a:gd name="T4" fmla="*/ 1366 w 1680"/>
                  <a:gd name="T5" fmla="*/ 19 h 1656"/>
                  <a:gd name="T6" fmla="*/ 1473 w 1680"/>
                  <a:gd name="T7" fmla="*/ 44 h 1656"/>
                  <a:gd name="T8" fmla="*/ 1577 w 1680"/>
                  <a:gd name="T9" fmla="*/ 78 h 1656"/>
                  <a:gd name="T10" fmla="*/ 1680 w 1680"/>
                  <a:gd name="T11" fmla="*/ 122 h 1656"/>
                  <a:gd name="T12" fmla="*/ 1355 w 1680"/>
                  <a:gd name="T13" fmla="*/ 447 h 1656"/>
                  <a:gd name="T14" fmla="*/ 1271 w 1680"/>
                  <a:gd name="T15" fmla="*/ 430 h 1656"/>
                  <a:gd name="T16" fmla="*/ 1186 w 1680"/>
                  <a:gd name="T17" fmla="*/ 420 h 1656"/>
                  <a:gd name="T18" fmla="*/ 1100 w 1680"/>
                  <a:gd name="T19" fmla="*/ 418 h 1656"/>
                  <a:gd name="T20" fmla="*/ 1015 w 1680"/>
                  <a:gd name="T21" fmla="*/ 428 h 1656"/>
                  <a:gd name="T22" fmla="*/ 931 w 1680"/>
                  <a:gd name="T23" fmla="*/ 445 h 1656"/>
                  <a:gd name="T24" fmla="*/ 849 w 1680"/>
                  <a:gd name="T25" fmla="*/ 469 h 1656"/>
                  <a:gd name="T26" fmla="*/ 770 w 1680"/>
                  <a:gd name="T27" fmla="*/ 504 h 1656"/>
                  <a:gd name="T28" fmla="*/ 692 w 1680"/>
                  <a:gd name="T29" fmla="*/ 547 h 1656"/>
                  <a:gd name="T30" fmla="*/ 619 w 1680"/>
                  <a:gd name="T31" fmla="*/ 601 h 1656"/>
                  <a:gd name="T32" fmla="*/ 551 w 1680"/>
                  <a:gd name="T33" fmla="*/ 662 h 1656"/>
                  <a:gd name="T34" fmla="*/ 488 w 1680"/>
                  <a:gd name="T35" fmla="*/ 732 h 1656"/>
                  <a:gd name="T36" fmla="*/ 435 w 1680"/>
                  <a:gd name="T37" fmla="*/ 806 h 1656"/>
                  <a:gd name="T38" fmla="*/ 391 w 1680"/>
                  <a:gd name="T39" fmla="*/ 886 h 1656"/>
                  <a:gd name="T40" fmla="*/ 357 w 1680"/>
                  <a:gd name="T41" fmla="*/ 968 h 1656"/>
                  <a:gd name="T42" fmla="*/ 332 w 1680"/>
                  <a:gd name="T43" fmla="*/ 1053 h 1656"/>
                  <a:gd name="T44" fmla="*/ 315 w 1680"/>
                  <a:gd name="T45" fmla="*/ 1141 h 1656"/>
                  <a:gd name="T46" fmla="*/ 310 w 1680"/>
                  <a:gd name="T47" fmla="*/ 1228 h 1656"/>
                  <a:gd name="T48" fmla="*/ 311 w 1680"/>
                  <a:gd name="T49" fmla="*/ 1317 h 1656"/>
                  <a:gd name="T50" fmla="*/ 323 w 1680"/>
                  <a:gd name="T51" fmla="*/ 1405 h 1656"/>
                  <a:gd name="T52" fmla="*/ 346 w 1680"/>
                  <a:gd name="T53" fmla="*/ 1491 h 1656"/>
                  <a:gd name="T54" fmla="*/ 376 w 1680"/>
                  <a:gd name="T55" fmla="*/ 1574 h 1656"/>
                  <a:gd name="T56" fmla="*/ 416 w 1680"/>
                  <a:gd name="T57" fmla="*/ 1656 h 1656"/>
                  <a:gd name="T58" fmla="*/ 327 w 1680"/>
                  <a:gd name="T59" fmla="*/ 1618 h 1656"/>
                  <a:gd name="T60" fmla="*/ 245 w 1680"/>
                  <a:gd name="T61" fmla="*/ 1580 h 1656"/>
                  <a:gd name="T62" fmla="*/ 171 w 1680"/>
                  <a:gd name="T63" fmla="*/ 1544 h 1656"/>
                  <a:gd name="T64" fmla="*/ 106 w 1680"/>
                  <a:gd name="T65" fmla="*/ 1511 h 1656"/>
                  <a:gd name="T66" fmla="*/ 49 w 1680"/>
                  <a:gd name="T67" fmla="*/ 1481 h 1656"/>
                  <a:gd name="T68" fmla="*/ 0 w 1680"/>
                  <a:gd name="T69" fmla="*/ 1456 h 1656"/>
                  <a:gd name="T70" fmla="*/ 34 w 1680"/>
                  <a:gd name="T71" fmla="*/ 1382 h 1656"/>
                  <a:gd name="T72" fmla="*/ 66 w 1680"/>
                  <a:gd name="T73" fmla="*/ 1306 h 1656"/>
                  <a:gd name="T74" fmla="*/ 93 w 1680"/>
                  <a:gd name="T75" fmla="*/ 1224 h 1656"/>
                  <a:gd name="T76" fmla="*/ 129 w 1680"/>
                  <a:gd name="T77" fmla="*/ 1192 h 1656"/>
                  <a:gd name="T78" fmla="*/ 163 w 1680"/>
                  <a:gd name="T79" fmla="*/ 1154 h 1656"/>
                  <a:gd name="T80" fmla="*/ 197 w 1680"/>
                  <a:gd name="T81" fmla="*/ 1108 h 1656"/>
                  <a:gd name="T82" fmla="*/ 234 w 1680"/>
                  <a:gd name="T83" fmla="*/ 1046 h 1656"/>
                  <a:gd name="T84" fmla="*/ 268 w 1680"/>
                  <a:gd name="T85" fmla="*/ 973 h 1656"/>
                  <a:gd name="T86" fmla="*/ 298 w 1680"/>
                  <a:gd name="T87" fmla="*/ 890 h 1656"/>
                  <a:gd name="T88" fmla="*/ 329 w 1680"/>
                  <a:gd name="T89" fmla="*/ 793 h 1656"/>
                  <a:gd name="T90" fmla="*/ 349 w 1680"/>
                  <a:gd name="T91" fmla="*/ 717 h 1656"/>
                  <a:gd name="T92" fmla="*/ 363 w 1680"/>
                  <a:gd name="T93" fmla="*/ 646 h 1656"/>
                  <a:gd name="T94" fmla="*/ 372 w 1680"/>
                  <a:gd name="T95" fmla="*/ 580 h 1656"/>
                  <a:gd name="T96" fmla="*/ 376 w 1680"/>
                  <a:gd name="T97" fmla="*/ 519 h 1656"/>
                  <a:gd name="T98" fmla="*/ 374 w 1680"/>
                  <a:gd name="T99" fmla="*/ 460 h 1656"/>
                  <a:gd name="T100" fmla="*/ 368 w 1680"/>
                  <a:gd name="T101" fmla="*/ 407 h 1656"/>
                  <a:gd name="T102" fmla="*/ 353 w 1680"/>
                  <a:gd name="T103" fmla="*/ 348 h 1656"/>
                  <a:gd name="T104" fmla="*/ 332 w 1680"/>
                  <a:gd name="T105" fmla="*/ 293 h 1656"/>
                  <a:gd name="T106" fmla="*/ 424 w 1680"/>
                  <a:gd name="T107" fmla="*/ 224 h 1656"/>
                  <a:gd name="T108" fmla="*/ 519 w 1680"/>
                  <a:gd name="T109" fmla="*/ 163 h 1656"/>
                  <a:gd name="T110" fmla="*/ 619 w 1680"/>
                  <a:gd name="T111" fmla="*/ 112 h 1656"/>
                  <a:gd name="T112" fmla="*/ 720 w 1680"/>
                  <a:gd name="T113" fmla="*/ 70 h 1656"/>
                  <a:gd name="T114" fmla="*/ 827 w 1680"/>
                  <a:gd name="T115" fmla="*/ 38 h 1656"/>
                  <a:gd name="T116" fmla="*/ 933 w 1680"/>
                  <a:gd name="T117" fmla="*/ 15 h 1656"/>
                  <a:gd name="T118" fmla="*/ 1041 w 1680"/>
                  <a:gd name="T119" fmla="*/ 4 h 1656"/>
                  <a:gd name="T120" fmla="*/ 1150 w 1680"/>
                  <a:gd name="T121" fmla="*/ 0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680" h="1656">
                    <a:moveTo>
                      <a:pt x="1150" y="0"/>
                    </a:moveTo>
                    <a:lnTo>
                      <a:pt x="1258" y="6"/>
                    </a:lnTo>
                    <a:lnTo>
                      <a:pt x="1366" y="19"/>
                    </a:lnTo>
                    <a:lnTo>
                      <a:pt x="1473" y="44"/>
                    </a:lnTo>
                    <a:lnTo>
                      <a:pt x="1577" y="78"/>
                    </a:lnTo>
                    <a:lnTo>
                      <a:pt x="1680" y="122"/>
                    </a:lnTo>
                    <a:lnTo>
                      <a:pt x="1355" y="447"/>
                    </a:lnTo>
                    <a:lnTo>
                      <a:pt x="1271" y="430"/>
                    </a:lnTo>
                    <a:lnTo>
                      <a:pt x="1186" y="420"/>
                    </a:lnTo>
                    <a:lnTo>
                      <a:pt x="1100" y="418"/>
                    </a:lnTo>
                    <a:lnTo>
                      <a:pt x="1015" y="428"/>
                    </a:lnTo>
                    <a:lnTo>
                      <a:pt x="931" y="445"/>
                    </a:lnTo>
                    <a:lnTo>
                      <a:pt x="849" y="469"/>
                    </a:lnTo>
                    <a:lnTo>
                      <a:pt x="770" y="504"/>
                    </a:lnTo>
                    <a:lnTo>
                      <a:pt x="692" y="547"/>
                    </a:lnTo>
                    <a:lnTo>
                      <a:pt x="619" y="601"/>
                    </a:lnTo>
                    <a:lnTo>
                      <a:pt x="551" y="662"/>
                    </a:lnTo>
                    <a:lnTo>
                      <a:pt x="488" y="732"/>
                    </a:lnTo>
                    <a:lnTo>
                      <a:pt x="435" y="806"/>
                    </a:lnTo>
                    <a:lnTo>
                      <a:pt x="391" y="886"/>
                    </a:lnTo>
                    <a:lnTo>
                      <a:pt x="357" y="968"/>
                    </a:lnTo>
                    <a:lnTo>
                      <a:pt x="332" y="1053"/>
                    </a:lnTo>
                    <a:lnTo>
                      <a:pt x="315" y="1141"/>
                    </a:lnTo>
                    <a:lnTo>
                      <a:pt x="310" y="1228"/>
                    </a:lnTo>
                    <a:lnTo>
                      <a:pt x="311" y="1317"/>
                    </a:lnTo>
                    <a:lnTo>
                      <a:pt x="323" y="1405"/>
                    </a:lnTo>
                    <a:lnTo>
                      <a:pt x="346" y="1491"/>
                    </a:lnTo>
                    <a:lnTo>
                      <a:pt x="376" y="1574"/>
                    </a:lnTo>
                    <a:lnTo>
                      <a:pt x="416" y="1656"/>
                    </a:lnTo>
                    <a:lnTo>
                      <a:pt x="327" y="1618"/>
                    </a:lnTo>
                    <a:lnTo>
                      <a:pt x="245" y="1580"/>
                    </a:lnTo>
                    <a:lnTo>
                      <a:pt x="171" y="1544"/>
                    </a:lnTo>
                    <a:lnTo>
                      <a:pt x="106" y="1511"/>
                    </a:lnTo>
                    <a:lnTo>
                      <a:pt x="49" y="1481"/>
                    </a:lnTo>
                    <a:lnTo>
                      <a:pt x="0" y="1456"/>
                    </a:lnTo>
                    <a:lnTo>
                      <a:pt x="34" y="1382"/>
                    </a:lnTo>
                    <a:lnTo>
                      <a:pt x="66" y="1306"/>
                    </a:lnTo>
                    <a:lnTo>
                      <a:pt x="93" y="1224"/>
                    </a:lnTo>
                    <a:lnTo>
                      <a:pt x="129" y="1192"/>
                    </a:lnTo>
                    <a:lnTo>
                      <a:pt x="163" y="1154"/>
                    </a:lnTo>
                    <a:lnTo>
                      <a:pt x="197" y="1108"/>
                    </a:lnTo>
                    <a:lnTo>
                      <a:pt x="234" y="1046"/>
                    </a:lnTo>
                    <a:lnTo>
                      <a:pt x="268" y="973"/>
                    </a:lnTo>
                    <a:lnTo>
                      <a:pt x="298" y="890"/>
                    </a:lnTo>
                    <a:lnTo>
                      <a:pt x="329" y="793"/>
                    </a:lnTo>
                    <a:lnTo>
                      <a:pt x="349" y="717"/>
                    </a:lnTo>
                    <a:lnTo>
                      <a:pt x="363" y="646"/>
                    </a:lnTo>
                    <a:lnTo>
                      <a:pt x="372" y="580"/>
                    </a:lnTo>
                    <a:lnTo>
                      <a:pt x="376" y="519"/>
                    </a:lnTo>
                    <a:lnTo>
                      <a:pt x="374" y="460"/>
                    </a:lnTo>
                    <a:lnTo>
                      <a:pt x="368" y="407"/>
                    </a:lnTo>
                    <a:lnTo>
                      <a:pt x="353" y="348"/>
                    </a:lnTo>
                    <a:lnTo>
                      <a:pt x="332" y="293"/>
                    </a:lnTo>
                    <a:lnTo>
                      <a:pt x="424" y="224"/>
                    </a:lnTo>
                    <a:lnTo>
                      <a:pt x="519" y="163"/>
                    </a:lnTo>
                    <a:lnTo>
                      <a:pt x="619" y="112"/>
                    </a:lnTo>
                    <a:lnTo>
                      <a:pt x="720" y="70"/>
                    </a:lnTo>
                    <a:lnTo>
                      <a:pt x="827" y="38"/>
                    </a:lnTo>
                    <a:lnTo>
                      <a:pt x="933" y="15"/>
                    </a:lnTo>
                    <a:lnTo>
                      <a:pt x="1041" y="4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rgbClr val="CF2D43"/>
              </a:solidFill>
              <a:ln w="0">
                <a:solidFill>
                  <a:srgbClr val="CF2D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2"/>
              <p:cNvSpPr>
                <a:spLocks/>
              </p:cNvSpPr>
              <p:nvPr/>
            </p:nvSpPr>
            <p:spPr bwMode="auto">
              <a:xfrm>
                <a:off x="2705" y="1831"/>
                <a:ext cx="676" cy="895"/>
              </a:xfrm>
              <a:custGeom>
                <a:avLst/>
                <a:gdLst>
                  <a:gd name="T0" fmla="*/ 1227 w 1351"/>
                  <a:gd name="T1" fmla="*/ 0 h 1789"/>
                  <a:gd name="T2" fmla="*/ 1271 w 1351"/>
                  <a:gd name="T3" fmla="*/ 101 h 1789"/>
                  <a:gd name="T4" fmla="*/ 1305 w 1351"/>
                  <a:gd name="T5" fmla="*/ 206 h 1789"/>
                  <a:gd name="T6" fmla="*/ 1330 w 1351"/>
                  <a:gd name="T7" fmla="*/ 310 h 1789"/>
                  <a:gd name="T8" fmla="*/ 1345 w 1351"/>
                  <a:gd name="T9" fmla="*/ 418 h 1789"/>
                  <a:gd name="T10" fmla="*/ 1351 w 1351"/>
                  <a:gd name="T11" fmla="*/ 527 h 1789"/>
                  <a:gd name="T12" fmla="*/ 1347 w 1351"/>
                  <a:gd name="T13" fmla="*/ 635 h 1789"/>
                  <a:gd name="T14" fmla="*/ 1334 w 1351"/>
                  <a:gd name="T15" fmla="*/ 742 h 1789"/>
                  <a:gd name="T16" fmla="*/ 1313 w 1351"/>
                  <a:gd name="T17" fmla="*/ 848 h 1789"/>
                  <a:gd name="T18" fmla="*/ 1281 w 1351"/>
                  <a:gd name="T19" fmla="*/ 953 h 1789"/>
                  <a:gd name="T20" fmla="*/ 1241 w 1351"/>
                  <a:gd name="T21" fmla="*/ 1055 h 1789"/>
                  <a:gd name="T22" fmla="*/ 1191 w 1351"/>
                  <a:gd name="T23" fmla="*/ 1154 h 1789"/>
                  <a:gd name="T24" fmla="*/ 1132 w 1351"/>
                  <a:gd name="T25" fmla="*/ 1249 h 1789"/>
                  <a:gd name="T26" fmla="*/ 1064 w 1351"/>
                  <a:gd name="T27" fmla="*/ 1339 h 1789"/>
                  <a:gd name="T28" fmla="*/ 986 w 1351"/>
                  <a:gd name="T29" fmla="*/ 1424 h 1789"/>
                  <a:gd name="T30" fmla="*/ 908 w 1351"/>
                  <a:gd name="T31" fmla="*/ 1498 h 1789"/>
                  <a:gd name="T32" fmla="*/ 824 w 1351"/>
                  <a:gd name="T33" fmla="*/ 1563 h 1789"/>
                  <a:gd name="T34" fmla="*/ 737 w 1351"/>
                  <a:gd name="T35" fmla="*/ 1618 h 1789"/>
                  <a:gd name="T36" fmla="*/ 646 w 1351"/>
                  <a:gd name="T37" fmla="*/ 1668 h 1789"/>
                  <a:gd name="T38" fmla="*/ 553 w 1351"/>
                  <a:gd name="T39" fmla="*/ 1708 h 1789"/>
                  <a:gd name="T40" fmla="*/ 456 w 1351"/>
                  <a:gd name="T41" fmla="*/ 1740 h 1789"/>
                  <a:gd name="T42" fmla="*/ 359 w 1351"/>
                  <a:gd name="T43" fmla="*/ 1765 h 1789"/>
                  <a:gd name="T44" fmla="*/ 260 w 1351"/>
                  <a:gd name="T45" fmla="*/ 1782 h 1789"/>
                  <a:gd name="T46" fmla="*/ 159 w 1351"/>
                  <a:gd name="T47" fmla="*/ 1789 h 1789"/>
                  <a:gd name="T48" fmla="*/ 142 w 1351"/>
                  <a:gd name="T49" fmla="*/ 1706 h 1789"/>
                  <a:gd name="T50" fmla="*/ 121 w 1351"/>
                  <a:gd name="T51" fmla="*/ 1624 h 1789"/>
                  <a:gd name="T52" fmla="*/ 87 w 1351"/>
                  <a:gd name="T53" fmla="*/ 1531 h 1789"/>
                  <a:gd name="T54" fmla="*/ 47 w 1351"/>
                  <a:gd name="T55" fmla="*/ 1445 h 1789"/>
                  <a:gd name="T56" fmla="*/ 0 w 1351"/>
                  <a:gd name="T57" fmla="*/ 1365 h 1789"/>
                  <a:gd name="T58" fmla="*/ 81 w 1351"/>
                  <a:gd name="T59" fmla="*/ 1371 h 1789"/>
                  <a:gd name="T60" fmla="*/ 165 w 1351"/>
                  <a:gd name="T61" fmla="*/ 1369 h 1789"/>
                  <a:gd name="T62" fmla="*/ 247 w 1351"/>
                  <a:gd name="T63" fmla="*/ 1358 h 1789"/>
                  <a:gd name="T64" fmla="*/ 326 w 1351"/>
                  <a:gd name="T65" fmla="*/ 1341 h 1789"/>
                  <a:gd name="T66" fmla="*/ 404 w 1351"/>
                  <a:gd name="T67" fmla="*/ 1314 h 1789"/>
                  <a:gd name="T68" fmla="*/ 480 w 1351"/>
                  <a:gd name="T69" fmla="*/ 1280 h 1789"/>
                  <a:gd name="T70" fmla="*/ 554 w 1351"/>
                  <a:gd name="T71" fmla="*/ 1238 h 1789"/>
                  <a:gd name="T72" fmla="*/ 623 w 1351"/>
                  <a:gd name="T73" fmla="*/ 1187 h 1789"/>
                  <a:gd name="T74" fmla="*/ 689 w 1351"/>
                  <a:gd name="T75" fmla="*/ 1128 h 1789"/>
                  <a:gd name="T76" fmla="*/ 750 w 1351"/>
                  <a:gd name="T77" fmla="*/ 1059 h 1789"/>
                  <a:gd name="T78" fmla="*/ 802 w 1351"/>
                  <a:gd name="T79" fmla="*/ 987 h 1789"/>
                  <a:gd name="T80" fmla="*/ 845 w 1351"/>
                  <a:gd name="T81" fmla="*/ 911 h 1789"/>
                  <a:gd name="T82" fmla="*/ 879 w 1351"/>
                  <a:gd name="T83" fmla="*/ 831 h 1789"/>
                  <a:gd name="T84" fmla="*/ 904 w 1351"/>
                  <a:gd name="T85" fmla="*/ 749 h 1789"/>
                  <a:gd name="T86" fmla="*/ 921 w 1351"/>
                  <a:gd name="T87" fmla="*/ 664 h 1789"/>
                  <a:gd name="T88" fmla="*/ 931 w 1351"/>
                  <a:gd name="T89" fmla="*/ 580 h 1789"/>
                  <a:gd name="T90" fmla="*/ 929 w 1351"/>
                  <a:gd name="T91" fmla="*/ 495 h 1789"/>
                  <a:gd name="T92" fmla="*/ 921 w 1351"/>
                  <a:gd name="T93" fmla="*/ 409 h 1789"/>
                  <a:gd name="T94" fmla="*/ 902 w 1351"/>
                  <a:gd name="T95" fmla="*/ 325 h 1789"/>
                  <a:gd name="T96" fmla="*/ 1227 w 1351"/>
                  <a:gd name="T97" fmla="*/ 0 h 1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51" h="1789">
                    <a:moveTo>
                      <a:pt x="1227" y="0"/>
                    </a:moveTo>
                    <a:lnTo>
                      <a:pt x="1271" y="101"/>
                    </a:lnTo>
                    <a:lnTo>
                      <a:pt x="1305" y="206"/>
                    </a:lnTo>
                    <a:lnTo>
                      <a:pt x="1330" y="310"/>
                    </a:lnTo>
                    <a:lnTo>
                      <a:pt x="1345" y="418"/>
                    </a:lnTo>
                    <a:lnTo>
                      <a:pt x="1351" y="527"/>
                    </a:lnTo>
                    <a:lnTo>
                      <a:pt x="1347" y="635"/>
                    </a:lnTo>
                    <a:lnTo>
                      <a:pt x="1334" y="742"/>
                    </a:lnTo>
                    <a:lnTo>
                      <a:pt x="1313" y="848"/>
                    </a:lnTo>
                    <a:lnTo>
                      <a:pt x="1281" y="953"/>
                    </a:lnTo>
                    <a:lnTo>
                      <a:pt x="1241" y="1055"/>
                    </a:lnTo>
                    <a:lnTo>
                      <a:pt x="1191" y="1154"/>
                    </a:lnTo>
                    <a:lnTo>
                      <a:pt x="1132" y="1249"/>
                    </a:lnTo>
                    <a:lnTo>
                      <a:pt x="1064" y="1339"/>
                    </a:lnTo>
                    <a:lnTo>
                      <a:pt x="986" y="1424"/>
                    </a:lnTo>
                    <a:lnTo>
                      <a:pt x="908" y="1498"/>
                    </a:lnTo>
                    <a:lnTo>
                      <a:pt x="824" y="1563"/>
                    </a:lnTo>
                    <a:lnTo>
                      <a:pt x="737" y="1618"/>
                    </a:lnTo>
                    <a:lnTo>
                      <a:pt x="646" y="1668"/>
                    </a:lnTo>
                    <a:lnTo>
                      <a:pt x="553" y="1708"/>
                    </a:lnTo>
                    <a:lnTo>
                      <a:pt x="456" y="1740"/>
                    </a:lnTo>
                    <a:lnTo>
                      <a:pt x="359" y="1765"/>
                    </a:lnTo>
                    <a:lnTo>
                      <a:pt x="260" y="1782"/>
                    </a:lnTo>
                    <a:lnTo>
                      <a:pt x="159" y="1789"/>
                    </a:lnTo>
                    <a:lnTo>
                      <a:pt x="142" y="1706"/>
                    </a:lnTo>
                    <a:lnTo>
                      <a:pt x="121" y="1624"/>
                    </a:lnTo>
                    <a:lnTo>
                      <a:pt x="87" y="1531"/>
                    </a:lnTo>
                    <a:lnTo>
                      <a:pt x="47" y="1445"/>
                    </a:lnTo>
                    <a:lnTo>
                      <a:pt x="0" y="1365"/>
                    </a:lnTo>
                    <a:lnTo>
                      <a:pt x="81" y="1371"/>
                    </a:lnTo>
                    <a:lnTo>
                      <a:pt x="165" y="1369"/>
                    </a:lnTo>
                    <a:lnTo>
                      <a:pt x="247" y="1358"/>
                    </a:lnTo>
                    <a:lnTo>
                      <a:pt x="326" y="1341"/>
                    </a:lnTo>
                    <a:lnTo>
                      <a:pt x="404" y="1314"/>
                    </a:lnTo>
                    <a:lnTo>
                      <a:pt x="480" y="1280"/>
                    </a:lnTo>
                    <a:lnTo>
                      <a:pt x="554" y="1238"/>
                    </a:lnTo>
                    <a:lnTo>
                      <a:pt x="623" y="1187"/>
                    </a:lnTo>
                    <a:lnTo>
                      <a:pt x="689" y="1128"/>
                    </a:lnTo>
                    <a:lnTo>
                      <a:pt x="750" y="1059"/>
                    </a:lnTo>
                    <a:lnTo>
                      <a:pt x="802" y="987"/>
                    </a:lnTo>
                    <a:lnTo>
                      <a:pt x="845" y="911"/>
                    </a:lnTo>
                    <a:lnTo>
                      <a:pt x="879" y="831"/>
                    </a:lnTo>
                    <a:lnTo>
                      <a:pt x="904" y="749"/>
                    </a:lnTo>
                    <a:lnTo>
                      <a:pt x="921" y="664"/>
                    </a:lnTo>
                    <a:lnTo>
                      <a:pt x="931" y="580"/>
                    </a:lnTo>
                    <a:lnTo>
                      <a:pt x="929" y="495"/>
                    </a:lnTo>
                    <a:lnTo>
                      <a:pt x="921" y="409"/>
                    </a:lnTo>
                    <a:lnTo>
                      <a:pt x="902" y="325"/>
                    </a:lnTo>
                    <a:lnTo>
                      <a:pt x="1227" y="0"/>
                    </a:lnTo>
                    <a:close/>
                  </a:path>
                </a:pathLst>
              </a:custGeom>
              <a:solidFill>
                <a:srgbClr val="CF2D43"/>
              </a:solidFill>
              <a:ln w="0">
                <a:solidFill>
                  <a:srgbClr val="CF2D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3"/>
              <p:cNvSpPr>
                <a:spLocks/>
              </p:cNvSpPr>
              <p:nvPr/>
            </p:nvSpPr>
            <p:spPr bwMode="auto">
              <a:xfrm>
                <a:off x="2801" y="1517"/>
                <a:ext cx="1008" cy="1637"/>
              </a:xfrm>
              <a:custGeom>
                <a:avLst/>
                <a:gdLst>
                  <a:gd name="T0" fmla="*/ 1736 w 2015"/>
                  <a:gd name="T1" fmla="*/ 119 h 3274"/>
                  <a:gd name="T2" fmla="*/ 1857 w 2015"/>
                  <a:gd name="T3" fmla="*/ 369 h 3274"/>
                  <a:gd name="T4" fmla="*/ 1945 w 2015"/>
                  <a:gd name="T5" fmla="*/ 627 h 3274"/>
                  <a:gd name="T6" fmla="*/ 1998 w 2015"/>
                  <a:gd name="T7" fmla="*/ 893 h 3274"/>
                  <a:gd name="T8" fmla="*/ 2015 w 2015"/>
                  <a:gd name="T9" fmla="*/ 1163 h 3274"/>
                  <a:gd name="T10" fmla="*/ 2000 w 2015"/>
                  <a:gd name="T11" fmla="*/ 1433 h 3274"/>
                  <a:gd name="T12" fmla="*/ 1949 w 2015"/>
                  <a:gd name="T13" fmla="*/ 1700 h 3274"/>
                  <a:gd name="T14" fmla="*/ 1863 w 2015"/>
                  <a:gd name="T15" fmla="*/ 1960 h 3274"/>
                  <a:gd name="T16" fmla="*/ 1743 w 2015"/>
                  <a:gd name="T17" fmla="*/ 2207 h 3274"/>
                  <a:gd name="T18" fmla="*/ 1587 w 2015"/>
                  <a:gd name="T19" fmla="*/ 2443 h 3274"/>
                  <a:gd name="T20" fmla="*/ 1399 w 2015"/>
                  <a:gd name="T21" fmla="*/ 2660 h 3274"/>
                  <a:gd name="T22" fmla="*/ 1177 w 2015"/>
                  <a:gd name="T23" fmla="*/ 2852 h 3274"/>
                  <a:gd name="T24" fmla="*/ 937 w 2015"/>
                  <a:gd name="T25" fmla="*/ 3010 h 3274"/>
                  <a:gd name="T26" fmla="*/ 683 w 2015"/>
                  <a:gd name="T27" fmla="*/ 3129 h 3274"/>
                  <a:gd name="T28" fmla="*/ 419 w 2015"/>
                  <a:gd name="T29" fmla="*/ 3215 h 3274"/>
                  <a:gd name="T30" fmla="*/ 145 w 2015"/>
                  <a:gd name="T31" fmla="*/ 3262 h 3274"/>
                  <a:gd name="T32" fmla="*/ 8 w 2015"/>
                  <a:gd name="T33" fmla="*/ 3272 h 3274"/>
                  <a:gd name="T34" fmla="*/ 6 w 2015"/>
                  <a:gd name="T35" fmla="*/ 3127 h 3274"/>
                  <a:gd name="T36" fmla="*/ 0 w 2015"/>
                  <a:gd name="T37" fmla="*/ 2814 h 3274"/>
                  <a:gd name="T38" fmla="*/ 234 w 2015"/>
                  <a:gd name="T39" fmla="*/ 2785 h 3274"/>
                  <a:gd name="T40" fmla="*/ 462 w 2015"/>
                  <a:gd name="T41" fmla="*/ 2721 h 3274"/>
                  <a:gd name="T42" fmla="*/ 681 w 2015"/>
                  <a:gd name="T43" fmla="*/ 2626 h 3274"/>
                  <a:gd name="T44" fmla="*/ 886 w 2015"/>
                  <a:gd name="T45" fmla="*/ 2496 h 3274"/>
                  <a:gd name="T46" fmla="*/ 1074 w 2015"/>
                  <a:gd name="T47" fmla="*/ 2335 h 3274"/>
                  <a:gd name="T48" fmla="*/ 1240 w 2015"/>
                  <a:gd name="T49" fmla="*/ 2143 h 3274"/>
                  <a:gd name="T50" fmla="*/ 1369 w 2015"/>
                  <a:gd name="T51" fmla="*/ 1935 h 3274"/>
                  <a:gd name="T52" fmla="*/ 1466 w 2015"/>
                  <a:gd name="T53" fmla="*/ 1715 h 3274"/>
                  <a:gd name="T54" fmla="*/ 1529 w 2015"/>
                  <a:gd name="T55" fmla="*/ 1485 h 3274"/>
                  <a:gd name="T56" fmla="*/ 1557 w 2015"/>
                  <a:gd name="T57" fmla="*/ 1249 h 3274"/>
                  <a:gd name="T58" fmla="*/ 1551 w 2015"/>
                  <a:gd name="T59" fmla="*/ 1011 h 3274"/>
                  <a:gd name="T60" fmla="*/ 1511 w 2015"/>
                  <a:gd name="T61" fmla="*/ 777 h 3274"/>
                  <a:gd name="T62" fmla="*/ 1439 w 2015"/>
                  <a:gd name="T63" fmla="*/ 549 h 3274"/>
                  <a:gd name="T64" fmla="*/ 1331 w 2015"/>
                  <a:gd name="T65" fmla="*/ 332 h 3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5" h="3274">
                    <a:moveTo>
                      <a:pt x="1663" y="0"/>
                    </a:moveTo>
                    <a:lnTo>
                      <a:pt x="1736" y="119"/>
                    </a:lnTo>
                    <a:lnTo>
                      <a:pt x="1802" y="241"/>
                    </a:lnTo>
                    <a:lnTo>
                      <a:pt x="1857" y="369"/>
                    </a:lnTo>
                    <a:lnTo>
                      <a:pt x="1907" y="496"/>
                    </a:lnTo>
                    <a:lnTo>
                      <a:pt x="1945" y="627"/>
                    </a:lnTo>
                    <a:lnTo>
                      <a:pt x="1975" y="758"/>
                    </a:lnTo>
                    <a:lnTo>
                      <a:pt x="1998" y="893"/>
                    </a:lnTo>
                    <a:lnTo>
                      <a:pt x="2011" y="1028"/>
                    </a:lnTo>
                    <a:lnTo>
                      <a:pt x="2015" y="1163"/>
                    </a:lnTo>
                    <a:lnTo>
                      <a:pt x="2011" y="1298"/>
                    </a:lnTo>
                    <a:lnTo>
                      <a:pt x="2000" y="1433"/>
                    </a:lnTo>
                    <a:lnTo>
                      <a:pt x="1977" y="1566"/>
                    </a:lnTo>
                    <a:lnTo>
                      <a:pt x="1949" y="1700"/>
                    </a:lnTo>
                    <a:lnTo>
                      <a:pt x="1911" y="1831"/>
                    </a:lnTo>
                    <a:lnTo>
                      <a:pt x="1863" y="1960"/>
                    </a:lnTo>
                    <a:lnTo>
                      <a:pt x="1806" y="2086"/>
                    </a:lnTo>
                    <a:lnTo>
                      <a:pt x="1743" y="2207"/>
                    </a:lnTo>
                    <a:lnTo>
                      <a:pt x="1669" y="2327"/>
                    </a:lnTo>
                    <a:lnTo>
                      <a:pt x="1587" y="2443"/>
                    </a:lnTo>
                    <a:lnTo>
                      <a:pt x="1498" y="2553"/>
                    </a:lnTo>
                    <a:lnTo>
                      <a:pt x="1399" y="2660"/>
                    </a:lnTo>
                    <a:lnTo>
                      <a:pt x="1291" y="2761"/>
                    </a:lnTo>
                    <a:lnTo>
                      <a:pt x="1177" y="2852"/>
                    </a:lnTo>
                    <a:lnTo>
                      <a:pt x="1059" y="2935"/>
                    </a:lnTo>
                    <a:lnTo>
                      <a:pt x="937" y="3010"/>
                    </a:lnTo>
                    <a:lnTo>
                      <a:pt x="812" y="3074"/>
                    </a:lnTo>
                    <a:lnTo>
                      <a:pt x="683" y="3129"/>
                    </a:lnTo>
                    <a:lnTo>
                      <a:pt x="552" y="3177"/>
                    </a:lnTo>
                    <a:lnTo>
                      <a:pt x="419" y="3215"/>
                    </a:lnTo>
                    <a:lnTo>
                      <a:pt x="282" y="3243"/>
                    </a:lnTo>
                    <a:lnTo>
                      <a:pt x="145" y="3262"/>
                    </a:lnTo>
                    <a:lnTo>
                      <a:pt x="8" y="3274"/>
                    </a:lnTo>
                    <a:lnTo>
                      <a:pt x="8" y="3272"/>
                    </a:lnTo>
                    <a:lnTo>
                      <a:pt x="6" y="3198"/>
                    </a:lnTo>
                    <a:lnTo>
                      <a:pt x="6" y="3127"/>
                    </a:lnTo>
                    <a:lnTo>
                      <a:pt x="4" y="2966"/>
                    </a:lnTo>
                    <a:lnTo>
                      <a:pt x="0" y="2814"/>
                    </a:lnTo>
                    <a:lnTo>
                      <a:pt x="118" y="2804"/>
                    </a:lnTo>
                    <a:lnTo>
                      <a:pt x="234" y="2785"/>
                    </a:lnTo>
                    <a:lnTo>
                      <a:pt x="348" y="2757"/>
                    </a:lnTo>
                    <a:lnTo>
                      <a:pt x="462" y="2721"/>
                    </a:lnTo>
                    <a:lnTo>
                      <a:pt x="573" y="2677"/>
                    </a:lnTo>
                    <a:lnTo>
                      <a:pt x="681" y="2626"/>
                    </a:lnTo>
                    <a:lnTo>
                      <a:pt x="785" y="2565"/>
                    </a:lnTo>
                    <a:lnTo>
                      <a:pt x="886" y="2496"/>
                    </a:lnTo>
                    <a:lnTo>
                      <a:pt x="983" y="2418"/>
                    </a:lnTo>
                    <a:lnTo>
                      <a:pt x="1074" y="2335"/>
                    </a:lnTo>
                    <a:lnTo>
                      <a:pt x="1162" y="2241"/>
                    </a:lnTo>
                    <a:lnTo>
                      <a:pt x="1240" y="2143"/>
                    </a:lnTo>
                    <a:lnTo>
                      <a:pt x="1308" y="2042"/>
                    </a:lnTo>
                    <a:lnTo>
                      <a:pt x="1369" y="1935"/>
                    </a:lnTo>
                    <a:lnTo>
                      <a:pt x="1422" y="1827"/>
                    </a:lnTo>
                    <a:lnTo>
                      <a:pt x="1466" y="1715"/>
                    </a:lnTo>
                    <a:lnTo>
                      <a:pt x="1500" y="1601"/>
                    </a:lnTo>
                    <a:lnTo>
                      <a:pt x="1529" y="1485"/>
                    </a:lnTo>
                    <a:lnTo>
                      <a:pt x="1546" y="1367"/>
                    </a:lnTo>
                    <a:lnTo>
                      <a:pt x="1557" y="1249"/>
                    </a:lnTo>
                    <a:lnTo>
                      <a:pt x="1557" y="1129"/>
                    </a:lnTo>
                    <a:lnTo>
                      <a:pt x="1551" y="1011"/>
                    </a:lnTo>
                    <a:lnTo>
                      <a:pt x="1536" y="893"/>
                    </a:lnTo>
                    <a:lnTo>
                      <a:pt x="1511" y="777"/>
                    </a:lnTo>
                    <a:lnTo>
                      <a:pt x="1479" y="663"/>
                    </a:lnTo>
                    <a:lnTo>
                      <a:pt x="1439" y="549"/>
                    </a:lnTo>
                    <a:lnTo>
                      <a:pt x="1390" y="439"/>
                    </a:lnTo>
                    <a:lnTo>
                      <a:pt x="1331" y="332"/>
                    </a:lnTo>
                    <a:lnTo>
                      <a:pt x="1663" y="0"/>
                    </a:lnTo>
                    <a:close/>
                  </a:path>
                </a:pathLst>
              </a:custGeom>
              <a:solidFill>
                <a:srgbClr val="CF2D43"/>
              </a:solidFill>
              <a:ln w="0">
                <a:solidFill>
                  <a:srgbClr val="CF2D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4"/>
              <p:cNvSpPr>
                <a:spLocks/>
              </p:cNvSpPr>
              <p:nvPr/>
            </p:nvSpPr>
            <p:spPr bwMode="auto">
              <a:xfrm>
                <a:off x="2541" y="906"/>
                <a:ext cx="1408" cy="1410"/>
              </a:xfrm>
              <a:custGeom>
                <a:avLst/>
                <a:gdLst>
                  <a:gd name="T0" fmla="*/ 2349 w 2816"/>
                  <a:gd name="T1" fmla="*/ 0 h 2820"/>
                  <a:gd name="T2" fmla="*/ 2404 w 2816"/>
                  <a:gd name="T3" fmla="*/ 413 h 2820"/>
                  <a:gd name="T4" fmla="*/ 2816 w 2816"/>
                  <a:gd name="T5" fmla="*/ 468 h 2820"/>
                  <a:gd name="T6" fmla="*/ 2271 w 2816"/>
                  <a:gd name="T7" fmla="*/ 1014 h 2820"/>
                  <a:gd name="T8" fmla="*/ 2066 w 2816"/>
                  <a:gd name="T9" fmla="*/ 987 h 2820"/>
                  <a:gd name="T10" fmla="*/ 826 w 2816"/>
                  <a:gd name="T11" fmla="*/ 2225 h 2820"/>
                  <a:gd name="T12" fmla="*/ 847 w 2816"/>
                  <a:gd name="T13" fmla="*/ 2286 h 2820"/>
                  <a:gd name="T14" fmla="*/ 857 w 2816"/>
                  <a:gd name="T15" fmla="*/ 2346 h 2820"/>
                  <a:gd name="T16" fmla="*/ 859 w 2816"/>
                  <a:gd name="T17" fmla="*/ 2409 h 2820"/>
                  <a:gd name="T18" fmla="*/ 851 w 2816"/>
                  <a:gd name="T19" fmla="*/ 2472 h 2820"/>
                  <a:gd name="T20" fmla="*/ 836 w 2816"/>
                  <a:gd name="T21" fmla="*/ 2531 h 2820"/>
                  <a:gd name="T22" fmla="*/ 811 w 2816"/>
                  <a:gd name="T23" fmla="*/ 2590 h 2820"/>
                  <a:gd name="T24" fmla="*/ 777 w 2816"/>
                  <a:gd name="T25" fmla="*/ 2645 h 2820"/>
                  <a:gd name="T26" fmla="*/ 733 w 2816"/>
                  <a:gd name="T27" fmla="*/ 2694 h 2820"/>
                  <a:gd name="T28" fmla="*/ 686 w 2816"/>
                  <a:gd name="T29" fmla="*/ 2736 h 2820"/>
                  <a:gd name="T30" fmla="*/ 633 w 2816"/>
                  <a:gd name="T31" fmla="*/ 2770 h 2820"/>
                  <a:gd name="T32" fmla="*/ 577 w 2816"/>
                  <a:gd name="T33" fmla="*/ 2795 h 2820"/>
                  <a:gd name="T34" fmla="*/ 519 w 2816"/>
                  <a:gd name="T35" fmla="*/ 2812 h 2820"/>
                  <a:gd name="T36" fmla="*/ 460 w 2816"/>
                  <a:gd name="T37" fmla="*/ 2820 h 2820"/>
                  <a:gd name="T38" fmla="*/ 399 w 2816"/>
                  <a:gd name="T39" fmla="*/ 2820 h 2820"/>
                  <a:gd name="T40" fmla="*/ 340 w 2816"/>
                  <a:gd name="T41" fmla="*/ 2812 h 2820"/>
                  <a:gd name="T42" fmla="*/ 281 w 2816"/>
                  <a:gd name="T43" fmla="*/ 2795 h 2820"/>
                  <a:gd name="T44" fmla="*/ 226 w 2816"/>
                  <a:gd name="T45" fmla="*/ 2770 h 2820"/>
                  <a:gd name="T46" fmla="*/ 173 w 2816"/>
                  <a:gd name="T47" fmla="*/ 2736 h 2820"/>
                  <a:gd name="T48" fmla="*/ 125 w 2816"/>
                  <a:gd name="T49" fmla="*/ 2694 h 2820"/>
                  <a:gd name="T50" fmla="*/ 83 w 2816"/>
                  <a:gd name="T51" fmla="*/ 2647 h 2820"/>
                  <a:gd name="T52" fmla="*/ 49 w 2816"/>
                  <a:gd name="T53" fmla="*/ 2594 h 2820"/>
                  <a:gd name="T54" fmla="*/ 24 w 2816"/>
                  <a:gd name="T55" fmla="*/ 2538 h 2820"/>
                  <a:gd name="T56" fmla="*/ 7 w 2816"/>
                  <a:gd name="T57" fmla="*/ 2480 h 2820"/>
                  <a:gd name="T58" fmla="*/ 0 w 2816"/>
                  <a:gd name="T59" fmla="*/ 2421 h 2820"/>
                  <a:gd name="T60" fmla="*/ 0 w 2816"/>
                  <a:gd name="T61" fmla="*/ 2360 h 2820"/>
                  <a:gd name="T62" fmla="*/ 7 w 2816"/>
                  <a:gd name="T63" fmla="*/ 2301 h 2820"/>
                  <a:gd name="T64" fmla="*/ 24 w 2816"/>
                  <a:gd name="T65" fmla="*/ 2242 h 2820"/>
                  <a:gd name="T66" fmla="*/ 49 w 2816"/>
                  <a:gd name="T67" fmla="*/ 2187 h 2820"/>
                  <a:gd name="T68" fmla="*/ 83 w 2816"/>
                  <a:gd name="T69" fmla="*/ 2133 h 2820"/>
                  <a:gd name="T70" fmla="*/ 125 w 2816"/>
                  <a:gd name="T71" fmla="*/ 2086 h 2820"/>
                  <a:gd name="T72" fmla="*/ 175 w 2816"/>
                  <a:gd name="T73" fmla="*/ 2042 h 2820"/>
                  <a:gd name="T74" fmla="*/ 230 w 2816"/>
                  <a:gd name="T75" fmla="*/ 2008 h 2820"/>
                  <a:gd name="T76" fmla="*/ 287 w 2816"/>
                  <a:gd name="T77" fmla="*/ 1983 h 2820"/>
                  <a:gd name="T78" fmla="*/ 348 w 2816"/>
                  <a:gd name="T79" fmla="*/ 1968 h 2820"/>
                  <a:gd name="T80" fmla="*/ 410 w 2816"/>
                  <a:gd name="T81" fmla="*/ 1960 h 2820"/>
                  <a:gd name="T82" fmla="*/ 473 w 2816"/>
                  <a:gd name="T83" fmla="*/ 1962 h 2820"/>
                  <a:gd name="T84" fmla="*/ 534 w 2816"/>
                  <a:gd name="T85" fmla="*/ 1972 h 2820"/>
                  <a:gd name="T86" fmla="*/ 595 w 2816"/>
                  <a:gd name="T87" fmla="*/ 1993 h 2820"/>
                  <a:gd name="T88" fmla="*/ 1830 w 2816"/>
                  <a:gd name="T89" fmla="*/ 753 h 2820"/>
                  <a:gd name="T90" fmla="*/ 1803 w 2816"/>
                  <a:gd name="T91" fmla="*/ 548 h 2820"/>
                  <a:gd name="T92" fmla="*/ 2349 w 2816"/>
                  <a:gd name="T93" fmla="*/ 0 h 2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816" h="2820">
                    <a:moveTo>
                      <a:pt x="2349" y="0"/>
                    </a:moveTo>
                    <a:lnTo>
                      <a:pt x="2404" y="413"/>
                    </a:lnTo>
                    <a:lnTo>
                      <a:pt x="2816" y="468"/>
                    </a:lnTo>
                    <a:lnTo>
                      <a:pt x="2271" y="1014"/>
                    </a:lnTo>
                    <a:lnTo>
                      <a:pt x="2066" y="987"/>
                    </a:lnTo>
                    <a:lnTo>
                      <a:pt x="826" y="2225"/>
                    </a:lnTo>
                    <a:lnTo>
                      <a:pt x="847" y="2286"/>
                    </a:lnTo>
                    <a:lnTo>
                      <a:pt x="857" y="2346"/>
                    </a:lnTo>
                    <a:lnTo>
                      <a:pt x="859" y="2409"/>
                    </a:lnTo>
                    <a:lnTo>
                      <a:pt x="851" y="2472"/>
                    </a:lnTo>
                    <a:lnTo>
                      <a:pt x="836" y="2531"/>
                    </a:lnTo>
                    <a:lnTo>
                      <a:pt x="811" y="2590"/>
                    </a:lnTo>
                    <a:lnTo>
                      <a:pt x="777" y="2645"/>
                    </a:lnTo>
                    <a:lnTo>
                      <a:pt x="733" y="2694"/>
                    </a:lnTo>
                    <a:lnTo>
                      <a:pt x="686" y="2736"/>
                    </a:lnTo>
                    <a:lnTo>
                      <a:pt x="633" y="2770"/>
                    </a:lnTo>
                    <a:lnTo>
                      <a:pt x="577" y="2795"/>
                    </a:lnTo>
                    <a:lnTo>
                      <a:pt x="519" y="2812"/>
                    </a:lnTo>
                    <a:lnTo>
                      <a:pt x="460" y="2820"/>
                    </a:lnTo>
                    <a:lnTo>
                      <a:pt x="399" y="2820"/>
                    </a:lnTo>
                    <a:lnTo>
                      <a:pt x="340" y="2812"/>
                    </a:lnTo>
                    <a:lnTo>
                      <a:pt x="281" y="2795"/>
                    </a:lnTo>
                    <a:lnTo>
                      <a:pt x="226" y="2770"/>
                    </a:lnTo>
                    <a:lnTo>
                      <a:pt x="173" y="2736"/>
                    </a:lnTo>
                    <a:lnTo>
                      <a:pt x="125" y="2694"/>
                    </a:lnTo>
                    <a:lnTo>
                      <a:pt x="83" y="2647"/>
                    </a:lnTo>
                    <a:lnTo>
                      <a:pt x="49" y="2594"/>
                    </a:lnTo>
                    <a:lnTo>
                      <a:pt x="24" y="2538"/>
                    </a:lnTo>
                    <a:lnTo>
                      <a:pt x="7" y="2480"/>
                    </a:lnTo>
                    <a:lnTo>
                      <a:pt x="0" y="2421"/>
                    </a:lnTo>
                    <a:lnTo>
                      <a:pt x="0" y="2360"/>
                    </a:lnTo>
                    <a:lnTo>
                      <a:pt x="7" y="2301"/>
                    </a:lnTo>
                    <a:lnTo>
                      <a:pt x="24" y="2242"/>
                    </a:lnTo>
                    <a:lnTo>
                      <a:pt x="49" y="2187"/>
                    </a:lnTo>
                    <a:lnTo>
                      <a:pt x="83" y="2133"/>
                    </a:lnTo>
                    <a:lnTo>
                      <a:pt x="125" y="2086"/>
                    </a:lnTo>
                    <a:lnTo>
                      <a:pt x="175" y="2042"/>
                    </a:lnTo>
                    <a:lnTo>
                      <a:pt x="230" y="2008"/>
                    </a:lnTo>
                    <a:lnTo>
                      <a:pt x="287" y="1983"/>
                    </a:lnTo>
                    <a:lnTo>
                      <a:pt x="348" y="1968"/>
                    </a:lnTo>
                    <a:lnTo>
                      <a:pt x="410" y="1960"/>
                    </a:lnTo>
                    <a:lnTo>
                      <a:pt x="473" y="1962"/>
                    </a:lnTo>
                    <a:lnTo>
                      <a:pt x="534" y="1972"/>
                    </a:lnTo>
                    <a:lnTo>
                      <a:pt x="595" y="1993"/>
                    </a:lnTo>
                    <a:lnTo>
                      <a:pt x="1830" y="753"/>
                    </a:lnTo>
                    <a:lnTo>
                      <a:pt x="1803" y="548"/>
                    </a:lnTo>
                    <a:lnTo>
                      <a:pt x="2349" y="0"/>
                    </a:lnTo>
                    <a:close/>
                  </a:path>
                </a:pathLst>
              </a:custGeom>
              <a:solidFill>
                <a:srgbClr val="CF2D43"/>
              </a:solidFill>
              <a:ln w="0">
                <a:solidFill>
                  <a:srgbClr val="CF2D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5"/>
              <p:cNvSpPr>
                <a:spLocks/>
              </p:cNvSpPr>
              <p:nvPr/>
            </p:nvSpPr>
            <p:spPr bwMode="auto">
              <a:xfrm>
                <a:off x="2278" y="1049"/>
                <a:ext cx="1062" cy="342"/>
              </a:xfrm>
              <a:custGeom>
                <a:avLst/>
                <a:gdLst>
                  <a:gd name="T0" fmla="*/ 1002 w 2125"/>
                  <a:gd name="T1" fmla="*/ 0 h 685"/>
                  <a:gd name="T2" fmla="*/ 1150 w 2125"/>
                  <a:gd name="T3" fmla="*/ 8 h 685"/>
                  <a:gd name="T4" fmla="*/ 1296 w 2125"/>
                  <a:gd name="T5" fmla="*/ 27 h 685"/>
                  <a:gd name="T6" fmla="*/ 1441 w 2125"/>
                  <a:gd name="T7" fmla="*/ 55 h 685"/>
                  <a:gd name="T8" fmla="*/ 1583 w 2125"/>
                  <a:gd name="T9" fmla="*/ 93 h 685"/>
                  <a:gd name="T10" fmla="*/ 1724 w 2125"/>
                  <a:gd name="T11" fmla="*/ 143 h 685"/>
                  <a:gd name="T12" fmla="*/ 1863 w 2125"/>
                  <a:gd name="T13" fmla="*/ 202 h 685"/>
                  <a:gd name="T14" fmla="*/ 1996 w 2125"/>
                  <a:gd name="T15" fmla="*/ 272 h 685"/>
                  <a:gd name="T16" fmla="*/ 2125 w 2125"/>
                  <a:gd name="T17" fmla="*/ 352 h 685"/>
                  <a:gd name="T18" fmla="*/ 1793 w 2125"/>
                  <a:gd name="T19" fmla="*/ 685 h 685"/>
                  <a:gd name="T20" fmla="*/ 1677 w 2125"/>
                  <a:gd name="T21" fmla="*/ 622 h 685"/>
                  <a:gd name="T22" fmla="*/ 1555 w 2125"/>
                  <a:gd name="T23" fmla="*/ 569 h 685"/>
                  <a:gd name="T24" fmla="*/ 1431 w 2125"/>
                  <a:gd name="T25" fmla="*/ 527 h 685"/>
                  <a:gd name="T26" fmla="*/ 1304 w 2125"/>
                  <a:gd name="T27" fmla="*/ 495 h 685"/>
                  <a:gd name="T28" fmla="*/ 1177 w 2125"/>
                  <a:gd name="T29" fmla="*/ 472 h 685"/>
                  <a:gd name="T30" fmla="*/ 1047 w 2125"/>
                  <a:gd name="T31" fmla="*/ 460 h 685"/>
                  <a:gd name="T32" fmla="*/ 918 w 2125"/>
                  <a:gd name="T33" fmla="*/ 459 h 685"/>
                  <a:gd name="T34" fmla="*/ 789 w 2125"/>
                  <a:gd name="T35" fmla="*/ 466 h 685"/>
                  <a:gd name="T36" fmla="*/ 660 w 2125"/>
                  <a:gd name="T37" fmla="*/ 485 h 685"/>
                  <a:gd name="T38" fmla="*/ 532 w 2125"/>
                  <a:gd name="T39" fmla="*/ 514 h 685"/>
                  <a:gd name="T40" fmla="*/ 407 w 2125"/>
                  <a:gd name="T41" fmla="*/ 552 h 685"/>
                  <a:gd name="T42" fmla="*/ 285 w 2125"/>
                  <a:gd name="T43" fmla="*/ 601 h 685"/>
                  <a:gd name="T44" fmla="*/ 166 w 2125"/>
                  <a:gd name="T45" fmla="*/ 660 h 685"/>
                  <a:gd name="T46" fmla="*/ 150 w 2125"/>
                  <a:gd name="T47" fmla="*/ 561 h 685"/>
                  <a:gd name="T48" fmla="*/ 126 w 2125"/>
                  <a:gd name="T49" fmla="*/ 472 h 685"/>
                  <a:gd name="T50" fmla="*/ 93 w 2125"/>
                  <a:gd name="T51" fmla="*/ 388 h 685"/>
                  <a:gd name="T52" fmla="*/ 55 w 2125"/>
                  <a:gd name="T53" fmla="*/ 310 h 685"/>
                  <a:gd name="T54" fmla="*/ 10 w 2125"/>
                  <a:gd name="T55" fmla="*/ 240 h 685"/>
                  <a:gd name="T56" fmla="*/ 0 w 2125"/>
                  <a:gd name="T57" fmla="*/ 228 h 685"/>
                  <a:gd name="T58" fmla="*/ 137 w 2125"/>
                  <a:gd name="T59" fmla="*/ 166 h 685"/>
                  <a:gd name="T60" fmla="*/ 276 w 2125"/>
                  <a:gd name="T61" fmla="*/ 112 h 685"/>
                  <a:gd name="T62" fmla="*/ 418 w 2125"/>
                  <a:gd name="T63" fmla="*/ 69 h 685"/>
                  <a:gd name="T64" fmla="*/ 563 w 2125"/>
                  <a:gd name="T65" fmla="*/ 36 h 685"/>
                  <a:gd name="T66" fmla="*/ 707 w 2125"/>
                  <a:gd name="T67" fmla="*/ 14 h 685"/>
                  <a:gd name="T68" fmla="*/ 856 w 2125"/>
                  <a:gd name="T69" fmla="*/ 2 h 685"/>
                  <a:gd name="T70" fmla="*/ 1002 w 2125"/>
                  <a:gd name="T71" fmla="*/ 0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125" h="685">
                    <a:moveTo>
                      <a:pt x="1002" y="0"/>
                    </a:moveTo>
                    <a:lnTo>
                      <a:pt x="1150" y="8"/>
                    </a:lnTo>
                    <a:lnTo>
                      <a:pt x="1296" y="27"/>
                    </a:lnTo>
                    <a:lnTo>
                      <a:pt x="1441" y="55"/>
                    </a:lnTo>
                    <a:lnTo>
                      <a:pt x="1583" y="93"/>
                    </a:lnTo>
                    <a:lnTo>
                      <a:pt x="1724" y="143"/>
                    </a:lnTo>
                    <a:lnTo>
                      <a:pt x="1863" y="202"/>
                    </a:lnTo>
                    <a:lnTo>
                      <a:pt x="1996" y="272"/>
                    </a:lnTo>
                    <a:lnTo>
                      <a:pt x="2125" y="352"/>
                    </a:lnTo>
                    <a:lnTo>
                      <a:pt x="1793" y="685"/>
                    </a:lnTo>
                    <a:lnTo>
                      <a:pt x="1677" y="622"/>
                    </a:lnTo>
                    <a:lnTo>
                      <a:pt x="1555" y="569"/>
                    </a:lnTo>
                    <a:lnTo>
                      <a:pt x="1431" y="527"/>
                    </a:lnTo>
                    <a:lnTo>
                      <a:pt x="1304" y="495"/>
                    </a:lnTo>
                    <a:lnTo>
                      <a:pt x="1177" y="472"/>
                    </a:lnTo>
                    <a:lnTo>
                      <a:pt x="1047" y="460"/>
                    </a:lnTo>
                    <a:lnTo>
                      <a:pt x="918" y="459"/>
                    </a:lnTo>
                    <a:lnTo>
                      <a:pt x="789" y="466"/>
                    </a:lnTo>
                    <a:lnTo>
                      <a:pt x="660" y="485"/>
                    </a:lnTo>
                    <a:lnTo>
                      <a:pt x="532" y="514"/>
                    </a:lnTo>
                    <a:lnTo>
                      <a:pt x="407" y="552"/>
                    </a:lnTo>
                    <a:lnTo>
                      <a:pt x="285" y="601"/>
                    </a:lnTo>
                    <a:lnTo>
                      <a:pt x="166" y="660"/>
                    </a:lnTo>
                    <a:lnTo>
                      <a:pt x="150" y="561"/>
                    </a:lnTo>
                    <a:lnTo>
                      <a:pt x="126" y="472"/>
                    </a:lnTo>
                    <a:lnTo>
                      <a:pt x="93" y="388"/>
                    </a:lnTo>
                    <a:lnTo>
                      <a:pt x="55" y="310"/>
                    </a:lnTo>
                    <a:lnTo>
                      <a:pt x="10" y="240"/>
                    </a:lnTo>
                    <a:lnTo>
                      <a:pt x="0" y="228"/>
                    </a:lnTo>
                    <a:lnTo>
                      <a:pt x="137" y="166"/>
                    </a:lnTo>
                    <a:lnTo>
                      <a:pt x="276" y="112"/>
                    </a:lnTo>
                    <a:lnTo>
                      <a:pt x="418" y="69"/>
                    </a:lnTo>
                    <a:lnTo>
                      <a:pt x="563" y="36"/>
                    </a:lnTo>
                    <a:lnTo>
                      <a:pt x="707" y="14"/>
                    </a:lnTo>
                    <a:lnTo>
                      <a:pt x="856" y="2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rgbClr val="CF2D43"/>
              </a:solidFill>
              <a:ln w="0">
                <a:solidFill>
                  <a:srgbClr val="CF2D4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82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텍스트 개체 틀 410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분석데이터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102" name="텍스트 개체 틀 410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Data for Analysis</a:t>
            </a:r>
            <a:endParaRPr lang="en-US" altLang="ko-KR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1224385" y="4640139"/>
            <a:ext cx="3751756" cy="677108"/>
          </a:xfrm>
        </p:spPr>
        <p:txBody>
          <a:bodyPr/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2015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여성가족부</a:t>
            </a:r>
            <a:endParaRPr lang="en-US" altLang="ko-KR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전국다문화 가족실태조사 보고서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224924" y="5557043"/>
            <a:ext cx="3743877" cy="708025"/>
          </a:xfrm>
        </p:spPr>
        <p:txBody>
          <a:bodyPr/>
          <a:lstStyle/>
          <a:p>
            <a:pPr marL="171450" indent="-171450"/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총 변수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: 462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개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171450" indent="-171450"/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총 관측치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: 3694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개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171450" indent="-171450"/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000">
                <a:solidFill>
                  <a:srgbClr val="ABABAB"/>
                </a:solidFill>
              </a:defRPr>
            </a:lvl1pPr>
          </a:lstStyle>
          <a:p>
            <a:fld id="{B4CE5CDF-FAAA-4990-A750-E625BCEF93DE}" type="slidenum">
              <a:rPr lang="ko-KR" altLang="en-US" sz="1050" smtClean="0">
                <a:latin typeface="나눔바른고딕" pitchFamily="50" charset="-127"/>
                <a:ea typeface="나눔바른고딕" pitchFamily="50" charset="-127"/>
              </a:rPr>
              <a:pPr/>
              <a:t>15</a:t>
            </a:fld>
            <a:endParaRPr lang="ko-KR" altLang="en-US" sz="105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62191" y="1599134"/>
            <a:ext cx="4190586" cy="2793726"/>
            <a:chOff x="1617971" y="2951061"/>
            <a:chExt cx="3101260" cy="2067506"/>
          </a:xfrm>
        </p:grpSpPr>
        <p:graphicFrame>
          <p:nvGraphicFramePr>
            <p:cNvPr id="18" name="차트 17"/>
            <p:cNvGraphicFramePr/>
            <p:nvPr>
              <p:extLst>
                <p:ext uri="{D42A27DB-BD31-4B8C-83A1-F6EECF244321}">
                  <p14:modId xmlns:p14="http://schemas.microsoft.com/office/powerpoint/2010/main" val="293570635"/>
                </p:ext>
              </p:extLst>
            </p:nvPr>
          </p:nvGraphicFramePr>
          <p:xfrm>
            <a:off x="1617971" y="2951061"/>
            <a:ext cx="3101260" cy="20675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>
              <a:off x="2106620" y="3853270"/>
              <a:ext cx="2134317" cy="2733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400" b="1" spc="-30" dirty="0" smtClean="0">
                  <a:solidFill>
                    <a:srgbClr val="686868"/>
                  </a:solidFill>
                  <a:ea typeface="+mj-ea"/>
                </a:rPr>
                <a:t>DATA</a:t>
              </a:r>
              <a:endParaRPr lang="ko-KR" altLang="en-US" sz="4000" b="1" spc="-30" dirty="0">
                <a:solidFill>
                  <a:srgbClr val="686868"/>
                </a:solidFill>
                <a:ea typeface="+mj-ea"/>
              </a:endParaRPr>
            </a:p>
          </p:txBody>
        </p:sp>
      </p:grpSp>
      <p:sp>
        <p:nvSpPr>
          <p:cNvPr id="30" name="텍스트 개체 틀 4102"/>
          <p:cNvSpPr txBox="1">
            <a:spLocks/>
          </p:cNvSpPr>
          <p:nvPr/>
        </p:nvSpPr>
        <p:spPr>
          <a:xfrm>
            <a:off x="7434969" y="1592927"/>
            <a:ext cx="495065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b="1" kern="1200" spc="-50" smtClean="0">
                <a:solidFill>
                  <a:srgbClr val="3E484F"/>
                </a:solidFill>
                <a:latin typeface="+mj-ea"/>
                <a:ea typeface="+mj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본인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외국인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1" name="텍스트 개체 틀 4103"/>
          <p:cNvSpPr txBox="1">
            <a:spLocks/>
          </p:cNvSpPr>
          <p:nvPr/>
        </p:nvSpPr>
        <p:spPr>
          <a:xfrm>
            <a:off x="7434971" y="1952967"/>
            <a:ext cx="4950654" cy="7080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300" b="0" kern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결혼생활 및 가족관계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자녀양육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사회생활 및 지원서비스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경제활</a:t>
            </a:r>
            <a:r>
              <a:rPr lang="ko-KR" altLang="en-US" sz="1400" dirty="0">
                <a:latin typeface="나눔바른고딕" pitchFamily="50" charset="-127"/>
                <a:ea typeface="나눔바른고딕" pitchFamily="50" charset="-127"/>
              </a:rPr>
              <a:t>동</a:t>
            </a:r>
            <a:endParaRPr 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8" name="텍스트 개체 틀 4102"/>
          <p:cNvSpPr txBox="1">
            <a:spLocks/>
          </p:cNvSpPr>
          <p:nvPr/>
        </p:nvSpPr>
        <p:spPr>
          <a:xfrm>
            <a:off x="7388408" y="3526446"/>
            <a:ext cx="499721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b="1" kern="1200" spc="-50" smtClean="0">
                <a:solidFill>
                  <a:srgbClr val="3E484F"/>
                </a:solidFill>
                <a:latin typeface="+mj-ea"/>
                <a:ea typeface="+mj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배우자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9" name="텍스트 개체 틀 4103"/>
          <p:cNvSpPr txBox="1">
            <a:spLocks/>
          </p:cNvSpPr>
          <p:nvPr/>
        </p:nvSpPr>
        <p:spPr>
          <a:xfrm>
            <a:off x="7388409" y="3886486"/>
            <a:ext cx="4997215" cy="7080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300" b="0" kern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결혼생활 및 가족관계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자녀양육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기타일반사항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다문화 지향성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생활만족도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사회적 지위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텍스트 개체 틀 4102"/>
          <p:cNvSpPr txBox="1">
            <a:spLocks/>
          </p:cNvSpPr>
          <p:nvPr/>
        </p:nvSpPr>
        <p:spPr>
          <a:xfrm>
            <a:off x="7400606" y="5249537"/>
            <a:ext cx="498501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b="1" kern="1200" spc="-50" smtClean="0">
                <a:solidFill>
                  <a:srgbClr val="3E484F"/>
                </a:solidFill>
                <a:latin typeface="+mj-ea"/>
                <a:ea typeface="+mj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자녀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8" name="텍스트 개체 틀 4103"/>
          <p:cNvSpPr txBox="1">
            <a:spLocks/>
          </p:cNvSpPr>
          <p:nvPr/>
        </p:nvSpPr>
        <p:spPr>
          <a:xfrm>
            <a:off x="7400608" y="5609577"/>
            <a:ext cx="4985016" cy="7080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300" b="0" kern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가정생활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성장배경과 학교생활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정서 및 사회생활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(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</a:rPr>
              <a:t>자아존중감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정서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, 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차별경험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32" name="Group 11"/>
          <p:cNvGrpSpPr>
            <a:grpSpLocks noChangeAspect="1"/>
          </p:cNvGrpSpPr>
          <p:nvPr/>
        </p:nvGrpSpPr>
        <p:grpSpPr bwMode="auto">
          <a:xfrm>
            <a:off x="6529149" y="3528764"/>
            <a:ext cx="617682" cy="612488"/>
            <a:chOff x="4265" y="212"/>
            <a:chExt cx="2617" cy="2595"/>
          </a:xfrm>
          <a:solidFill>
            <a:srgbClr val="CF2D43"/>
          </a:solidFill>
        </p:grpSpPr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4986" y="212"/>
              <a:ext cx="1174" cy="1375"/>
            </a:xfrm>
            <a:custGeom>
              <a:avLst/>
              <a:gdLst>
                <a:gd name="T0" fmla="*/ 1175 w 2349"/>
                <a:gd name="T1" fmla="*/ 0 h 2750"/>
                <a:gd name="T2" fmla="*/ 1328 w 2349"/>
                <a:gd name="T3" fmla="*/ 6 h 2750"/>
                <a:gd name="T4" fmla="*/ 1474 w 2349"/>
                <a:gd name="T5" fmla="*/ 27 h 2750"/>
                <a:gd name="T6" fmla="*/ 1614 w 2349"/>
                <a:gd name="T7" fmla="*/ 62 h 2750"/>
                <a:gd name="T8" fmla="*/ 1746 w 2349"/>
                <a:gd name="T9" fmla="*/ 112 h 2750"/>
                <a:gd name="T10" fmla="*/ 1869 w 2349"/>
                <a:gd name="T11" fmla="*/ 181 h 2750"/>
                <a:gd name="T12" fmla="*/ 1978 w 2349"/>
                <a:gd name="T13" fmla="*/ 268 h 2750"/>
                <a:gd name="T14" fmla="*/ 2079 w 2349"/>
                <a:gd name="T15" fmla="*/ 375 h 2750"/>
                <a:gd name="T16" fmla="*/ 2163 w 2349"/>
                <a:gd name="T17" fmla="*/ 504 h 2750"/>
                <a:gd name="T18" fmla="*/ 2234 w 2349"/>
                <a:gd name="T19" fmla="*/ 653 h 2750"/>
                <a:gd name="T20" fmla="*/ 2288 w 2349"/>
                <a:gd name="T21" fmla="*/ 828 h 2750"/>
                <a:gd name="T22" fmla="*/ 2327 w 2349"/>
                <a:gd name="T23" fmla="*/ 1027 h 2750"/>
                <a:gd name="T24" fmla="*/ 2346 w 2349"/>
                <a:gd name="T25" fmla="*/ 1251 h 2750"/>
                <a:gd name="T26" fmla="*/ 2344 w 2349"/>
                <a:gd name="T27" fmla="*/ 1493 h 2750"/>
                <a:gd name="T28" fmla="*/ 2311 w 2349"/>
                <a:gd name="T29" fmla="*/ 1722 h 2750"/>
                <a:gd name="T30" fmla="*/ 2247 w 2349"/>
                <a:gd name="T31" fmla="*/ 1935 h 2750"/>
                <a:gd name="T32" fmla="*/ 2155 w 2349"/>
                <a:gd name="T33" fmla="*/ 2133 h 2750"/>
                <a:gd name="T34" fmla="*/ 2037 w 2349"/>
                <a:gd name="T35" fmla="*/ 2308 h 2750"/>
                <a:gd name="T36" fmla="*/ 1899 w 2349"/>
                <a:gd name="T37" fmla="*/ 2457 h 2750"/>
                <a:gd name="T38" fmla="*/ 1740 w 2349"/>
                <a:gd name="T39" fmla="*/ 2581 h 2750"/>
                <a:gd name="T40" fmla="*/ 1565 w 2349"/>
                <a:gd name="T41" fmla="*/ 2672 h 2750"/>
                <a:gd name="T42" fmla="*/ 1376 w 2349"/>
                <a:gd name="T43" fmla="*/ 2729 h 2750"/>
                <a:gd name="T44" fmla="*/ 1175 w 2349"/>
                <a:gd name="T45" fmla="*/ 2750 h 2750"/>
                <a:gd name="T46" fmla="*/ 975 w 2349"/>
                <a:gd name="T47" fmla="*/ 2729 h 2750"/>
                <a:gd name="T48" fmla="*/ 786 w 2349"/>
                <a:gd name="T49" fmla="*/ 2672 h 2750"/>
                <a:gd name="T50" fmla="*/ 609 w 2349"/>
                <a:gd name="T51" fmla="*/ 2581 h 2750"/>
                <a:gd name="T52" fmla="*/ 450 w 2349"/>
                <a:gd name="T53" fmla="*/ 2457 h 2750"/>
                <a:gd name="T54" fmla="*/ 312 w 2349"/>
                <a:gd name="T55" fmla="*/ 2308 h 2750"/>
                <a:gd name="T56" fmla="*/ 194 w 2349"/>
                <a:gd name="T57" fmla="*/ 2133 h 2750"/>
                <a:gd name="T58" fmla="*/ 102 w 2349"/>
                <a:gd name="T59" fmla="*/ 1935 h 2750"/>
                <a:gd name="T60" fmla="*/ 38 w 2349"/>
                <a:gd name="T61" fmla="*/ 1722 h 2750"/>
                <a:gd name="T62" fmla="*/ 5 w 2349"/>
                <a:gd name="T63" fmla="*/ 1493 h 2750"/>
                <a:gd name="T64" fmla="*/ 3 w 2349"/>
                <a:gd name="T65" fmla="*/ 1251 h 2750"/>
                <a:gd name="T66" fmla="*/ 22 w 2349"/>
                <a:gd name="T67" fmla="*/ 1027 h 2750"/>
                <a:gd name="T68" fmla="*/ 60 w 2349"/>
                <a:gd name="T69" fmla="*/ 828 h 2750"/>
                <a:gd name="T70" fmla="*/ 114 w 2349"/>
                <a:gd name="T71" fmla="*/ 653 h 2750"/>
                <a:gd name="T72" fmla="*/ 186 w 2349"/>
                <a:gd name="T73" fmla="*/ 504 h 2750"/>
                <a:gd name="T74" fmla="*/ 272 w 2349"/>
                <a:gd name="T75" fmla="*/ 375 h 2750"/>
                <a:gd name="T76" fmla="*/ 371 w 2349"/>
                <a:gd name="T77" fmla="*/ 268 h 2750"/>
                <a:gd name="T78" fmla="*/ 482 w 2349"/>
                <a:gd name="T79" fmla="*/ 181 h 2750"/>
                <a:gd name="T80" fmla="*/ 603 w 2349"/>
                <a:gd name="T81" fmla="*/ 112 h 2750"/>
                <a:gd name="T82" fmla="*/ 735 w 2349"/>
                <a:gd name="T83" fmla="*/ 62 h 2750"/>
                <a:gd name="T84" fmla="*/ 875 w 2349"/>
                <a:gd name="T85" fmla="*/ 27 h 2750"/>
                <a:gd name="T86" fmla="*/ 1021 w 2349"/>
                <a:gd name="T87" fmla="*/ 6 h 2750"/>
                <a:gd name="T88" fmla="*/ 1175 w 2349"/>
                <a:gd name="T89" fmla="*/ 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49" h="2750">
                  <a:moveTo>
                    <a:pt x="1175" y="0"/>
                  </a:moveTo>
                  <a:lnTo>
                    <a:pt x="1175" y="0"/>
                  </a:lnTo>
                  <a:lnTo>
                    <a:pt x="1252" y="1"/>
                  </a:lnTo>
                  <a:lnTo>
                    <a:pt x="1328" y="6"/>
                  </a:lnTo>
                  <a:lnTo>
                    <a:pt x="1403" y="15"/>
                  </a:lnTo>
                  <a:lnTo>
                    <a:pt x="1474" y="27"/>
                  </a:lnTo>
                  <a:lnTo>
                    <a:pt x="1546" y="42"/>
                  </a:lnTo>
                  <a:lnTo>
                    <a:pt x="1614" y="62"/>
                  </a:lnTo>
                  <a:lnTo>
                    <a:pt x="1681" y="85"/>
                  </a:lnTo>
                  <a:lnTo>
                    <a:pt x="1746" y="112"/>
                  </a:lnTo>
                  <a:lnTo>
                    <a:pt x="1808" y="144"/>
                  </a:lnTo>
                  <a:lnTo>
                    <a:pt x="1869" y="181"/>
                  </a:lnTo>
                  <a:lnTo>
                    <a:pt x="1926" y="222"/>
                  </a:lnTo>
                  <a:lnTo>
                    <a:pt x="1978" y="268"/>
                  </a:lnTo>
                  <a:lnTo>
                    <a:pt x="2031" y="319"/>
                  </a:lnTo>
                  <a:lnTo>
                    <a:pt x="2079" y="375"/>
                  </a:lnTo>
                  <a:lnTo>
                    <a:pt x="2123" y="437"/>
                  </a:lnTo>
                  <a:lnTo>
                    <a:pt x="2163" y="504"/>
                  </a:lnTo>
                  <a:lnTo>
                    <a:pt x="2201" y="575"/>
                  </a:lnTo>
                  <a:lnTo>
                    <a:pt x="2234" y="653"/>
                  </a:lnTo>
                  <a:lnTo>
                    <a:pt x="2263" y="738"/>
                  </a:lnTo>
                  <a:lnTo>
                    <a:pt x="2288" y="828"/>
                  </a:lnTo>
                  <a:lnTo>
                    <a:pt x="2311" y="924"/>
                  </a:lnTo>
                  <a:lnTo>
                    <a:pt x="2327" y="1027"/>
                  </a:lnTo>
                  <a:lnTo>
                    <a:pt x="2339" y="1137"/>
                  </a:lnTo>
                  <a:lnTo>
                    <a:pt x="2346" y="1251"/>
                  </a:lnTo>
                  <a:lnTo>
                    <a:pt x="2349" y="1376"/>
                  </a:lnTo>
                  <a:lnTo>
                    <a:pt x="2344" y="1493"/>
                  </a:lnTo>
                  <a:lnTo>
                    <a:pt x="2331" y="1609"/>
                  </a:lnTo>
                  <a:lnTo>
                    <a:pt x="2311" y="1722"/>
                  </a:lnTo>
                  <a:lnTo>
                    <a:pt x="2282" y="1830"/>
                  </a:lnTo>
                  <a:lnTo>
                    <a:pt x="2247" y="1935"/>
                  </a:lnTo>
                  <a:lnTo>
                    <a:pt x="2204" y="2037"/>
                  </a:lnTo>
                  <a:lnTo>
                    <a:pt x="2155" y="2133"/>
                  </a:lnTo>
                  <a:lnTo>
                    <a:pt x="2099" y="2222"/>
                  </a:lnTo>
                  <a:lnTo>
                    <a:pt x="2037" y="2308"/>
                  </a:lnTo>
                  <a:lnTo>
                    <a:pt x="1970" y="2386"/>
                  </a:lnTo>
                  <a:lnTo>
                    <a:pt x="1899" y="2457"/>
                  </a:lnTo>
                  <a:lnTo>
                    <a:pt x="1821" y="2522"/>
                  </a:lnTo>
                  <a:lnTo>
                    <a:pt x="1740" y="2581"/>
                  </a:lnTo>
                  <a:lnTo>
                    <a:pt x="1654" y="2631"/>
                  </a:lnTo>
                  <a:lnTo>
                    <a:pt x="1565" y="2672"/>
                  </a:lnTo>
                  <a:lnTo>
                    <a:pt x="1471" y="2705"/>
                  </a:lnTo>
                  <a:lnTo>
                    <a:pt x="1376" y="2729"/>
                  </a:lnTo>
                  <a:lnTo>
                    <a:pt x="1275" y="2745"/>
                  </a:lnTo>
                  <a:lnTo>
                    <a:pt x="1175" y="2750"/>
                  </a:lnTo>
                  <a:lnTo>
                    <a:pt x="1073" y="2745"/>
                  </a:lnTo>
                  <a:lnTo>
                    <a:pt x="975" y="2729"/>
                  </a:lnTo>
                  <a:lnTo>
                    <a:pt x="878" y="2705"/>
                  </a:lnTo>
                  <a:lnTo>
                    <a:pt x="786" y="2672"/>
                  </a:lnTo>
                  <a:lnTo>
                    <a:pt x="695" y="2631"/>
                  </a:lnTo>
                  <a:lnTo>
                    <a:pt x="609" y="2581"/>
                  </a:lnTo>
                  <a:lnTo>
                    <a:pt x="528" y="2522"/>
                  </a:lnTo>
                  <a:lnTo>
                    <a:pt x="450" y="2457"/>
                  </a:lnTo>
                  <a:lnTo>
                    <a:pt x="378" y="2386"/>
                  </a:lnTo>
                  <a:lnTo>
                    <a:pt x="312" y="2308"/>
                  </a:lnTo>
                  <a:lnTo>
                    <a:pt x="250" y="2222"/>
                  </a:lnTo>
                  <a:lnTo>
                    <a:pt x="194" y="2133"/>
                  </a:lnTo>
                  <a:lnTo>
                    <a:pt x="145" y="2037"/>
                  </a:lnTo>
                  <a:lnTo>
                    <a:pt x="102" y="1935"/>
                  </a:lnTo>
                  <a:lnTo>
                    <a:pt x="67" y="1830"/>
                  </a:lnTo>
                  <a:lnTo>
                    <a:pt x="38" y="1722"/>
                  </a:lnTo>
                  <a:lnTo>
                    <a:pt x="17" y="1609"/>
                  </a:lnTo>
                  <a:lnTo>
                    <a:pt x="5" y="1493"/>
                  </a:lnTo>
                  <a:lnTo>
                    <a:pt x="0" y="1376"/>
                  </a:lnTo>
                  <a:lnTo>
                    <a:pt x="3" y="1251"/>
                  </a:lnTo>
                  <a:lnTo>
                    <a:pt x="10" y="1137"/>
                  </a:lnTo>
                  <a:lnTo>
                    <a:pt x="22" y="1027"/>
                  </a:lnTo>
                  <a:lnTo>
                    <a:pt x="40" y="924"/>
                  </a:lnTo>
                  <a:lnTo>
                    <a:pt x="60" y="828"/>
                  </a:lnTo>
                  <a:lnTo>
                    <a:pt x="86" y="738"/>
                  </a:lnTo>
                  <a:lnTo>
                    <a:pt x="114" y="653"/>
                  </a:lnTo>
                  <a:lnTo>
                    <a:pt x="148" y="575"/>
                  </a:lnTo>
                  <a:lnTo>
                    <a:pt x="186" y="504"/>
                  </a:lnTo>
                  <a:lnTo>
                    <a:pt x="227" y="437"/>
                  </a:lnTo>
                  <a:lnTo>
                    <a:pt x="272" y="375"/>
                  </a:lnTo>
                  <a:lnTo>
                    <a:pt x="320" y="319"/>
                  </a:lnTo>
                  <a:lnTo>
                    <a:pt x="371" y="268"/>
                  </a:lnTo>
                  <a:lnTo>
                    <a:pt x="425" y="222"/>
                  </a:lnTo>
                  <a:lnTo>
                    <a:pt x="482" y="181"/>
                  </a:lnTo>
                  <a:lnTo>
                    <a:pt x="541" y="144"/>
                  </a:lnTo>
                  <a:lnTo>
                    <a:pt x="603" y="112"/>
                  </a:lnTo>
                  <a:lnTo>
                    <a:pt x="668" y="85"/>
                  </a:lnTo>
                  <a:lnTo>
                    <a:pt x="735" y="62"/>
                  </a:lnTo>
                  <a:lnTo>
                    <a:pt x="803" y="42"/>
                  </a:lnTo>
                  <a:lnTo>
                    <a:pt x="875" y="27"/>
                  </a:lnTo>
                  <a:lnTo>
                    <a:pt x="948" y="15"/>
                  </a:lnTo>
                  <a:lnTo>
                    <a:pt x="1021" y="6"/>
                  </a:lnTo>
                  <a:lnTo>
                    <a:pt x="1097" y="1"/>
                  </a:lnTo>
                  <a:lnTo>
                    <a:pt x="1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4265" y="1617"/>
              <a:ext cx="2617" cy="1190"/>
            </a:xfrm>
            <a:custGeom>
              <a:avLst/>
              <a:gdLst>
                <a:gd name="T0" fmla="*/ 1690 w 5235"/>
                <a:gd name="T1" fmla="*/ 0 h 2380"/>
                <a:gd name="T2" fmla="*/ 1712 w 5235"/>
                <a:gd name="T3" fmla="*/ 2 h 2380"/>
                <a:gd name="T4" fmla="*/ 1733 w 5235"/>
                <a:gd name="T5" fmla="*/ 13 h 2380"/>
                <a:gd name="T6" fmla="*/ 1820 w 5235"/>
                <a:gd name="T7" fmla="*/ 75 h 2380"/>
                <a:gd name="T8" fmla="*/ 1913 w 5235"/>
                <a:gd name="T9" fmla="*/ 129 h 2380"/>
                <a:gd name="T10" fmla="*/ 2007 w 5235"/>
                <a:gd name="T11" fmla="*/ 179 h 2380"/>
                <a:gd name="T12" fmla="*/ 2104 w 5235"/>
                <a:gd name="T13" fmla="*/ 218 h 2380"/>
                <a:gd name="T14" fmla="*/ 2202 w 5235"/>
                <a:gd name="T15" fmla="*/ 253 h 2380"/>
                <a:gd name="T16" fmla="*/ 2304 w 5235"/>
                <a:gd name="T17" fmla="*/ 279 h 2380"/>
                <a:gd name="T18" fmla="*/ 2407 w 5235"/>
                <a:gd name="T19" fmla="*/ 298 h 2380"/>
                <a:gd name="T20" fmla="*/ 2511 w 5235"/>
                <a:gd name="T21" fmla="*/ 309 h 2380"/>
                <a:gd name="T22" fmla="*/ 2617 w 5235"/>
                <a:gd name="T23" fmla="*/ 314 h 2380"/>
                <a:gd name="T24" fmla="*/ 2722 w 5235"/>
                <a:gd name="T25" fmla="*/ 309 h 2380"/>
                <a:gd name="T26" fmla="*/ 2827 w 5235"/>
                <a:gd name="T27" fmla="*/ 298 h 2380"/>
                <a:gd name="T28" fmla="*/ 2929 w 5235"/>
                <a:gd name="T29" fmla="*/ 279 h 2380"/>
                <a:gd name="T30" fmla="*/ 3031 w 5235"/>
                <a:gd name="T31" fmla="*/ 253 h 2380"/>
                <a:gd name="T32" fmla="*/ 3129 w 5235"/>
                <a:gd name="T33" fmla="*/ 218 h 2380"/>
                <a:gd name="T34" fmla="*/ 3226 w 5235"/>
                <a:gd name="T35" fmla="*/ 179 h 2380"/>
                <a:gd name="T36" fmla="*/ 3322 w 5235"/>
                <a:gd name="T37" fmla="*/ 129 h 2380"/>
                <a:gd name="T38" fmla="*/ 3412 w 5235"/>
                <a:gd name="T39" fmla="*/ 75 h 2380"/>
                <a:gd name="T40" fmla="*/ 3501 w 5235"/>
                <a:gd name="T41" fmla="*/ 13 h 2380"/>
                <a:gd name="T42" fmla="*/ 3521 w 5235"/>
                <a:gd name="T43" fmla="*/ 2 h 2380"/>
                <a:gd name="T44" fmla="*/ 3543 w 5235"/>
                <a:gd name="T45" fmla="*/ 0 h 2380"/>
                <a:gd name="T46" fmla="*/ 3563 w 5235"/>
                <a:gd name="T47" fmla="*/ 7 h 2380"/>
                <a:gd name="T48" fmla="*/ 4483 w 5235"/>
                <a:gd name="T49" fmla="*/ 486 h 2380"/>
                <a:gd name="T50" fmla="*/ 4526 w 5235"/>
                <a:gd name="T51" fmla="*/ 513 h 2380"/>
                <a:gd name="T52" fmla="*/ 4562 w 5235"/>
                <a:gd name="T53" fmla="*/ 546 h 2380"/>
                <a:gd name="T54" fmla="*/ 4594 w 5235"/>
                <a:gd name="T55" fmla="*/ 584 h 2380"/>
                <a:gd name="T56" fmla="*/ 4618 w 5235"/>
                <a:gd name="T57" fmla="*/ 629 h 2380"/>
                <a:gd name="T58" fmla="*/ 5209 w 5235"/>
                <a:gd name="T59" fmla="*/ 1963 h 2380"/>
                <a:gd name="T60" fmla="*/ 5225 w 5235"/>
                <a:gd name="T61" fmla="*/ 2011 h 2380"/>
                <a:gd name="T62" fmla="*/ 5235 w 5235"/>
                <a:gd name="T63" fmla="*/ 2059 h 2380"/>
                <a:gd name="T64" fmla="*/ 5235 w 5235"/>
                <a:gd name="T65" fmla="*/ 2106 h 2380"/>
                <a:gd name="T66" fmla="*/ 5227 w 5235"/>
                <a:gd name="T67" fmla="*/ 2156 h 2380"/>
                <a:gd name="T68" fmla="*/ 5211 w 5235"/>
                <a:gd name="T69" fmla="*/ 2202 h 2380"/>
                <a:gd name="T70" fmla="*/ 5187 w 5235"/>
                <a:gd name="T71" fmla="*/ 2245 h 2380"/>
                <a:gd name="T72" fmla="*/ 5157 w 5235"/>
                <a:gd name="T73" fmla="*/ 2285 h 2380"/>
                <a:gd name="T74" fmla="*/ 5120 w 5235"/>
                <a:gd name="T75" fmla="*/ 2318 h 2380"/>
                <a:gd name="T76" fmla="*/ 5081 w 5235"/>
                <a:gd name="T77" fmla="*/ 2344 h 2380"/>
                <a:gd name="T78" fmla="*/ 5036 w 5235"/>
                <a:gd name="T79" fmla="*/ 2364 h 2380"/>
                <a:gd name="T80" fmla="*/ 4988 w 5235"/>
                <a:gd name="T81" fmla="*/ 2375 h 2380"/>
                <a:gd name="T82" fmla="*/ 4939 w 5235"/>
                <a:gd name="T83" fmla="*/ 2380 h 2380"/>
                <a:gd name="T84" fmla="*/ 294 w 5235"/>
                <a:gd name="T85" fmla="*/ 2380 h 2380"/>
                <a:gd name="T86" fmla="*/ 244 w 5235"/>
                <a:gd name="T87" fmla="*/ 2375 h 2380"/>
                <a:gd name="T88" fmla="*/ 197 w 5235"/>
                <a:gd name="T89" fmla="*/ 2364 h 2380"/>
                <a:gd name="T90" fmla="*/ 152 w 5235"/>
                <a:gd name="T91" fmla="*/ 2344 h 2380"/>
                <a:gd name="T92" fmla="*/ 113 w 5235"/>
                <a:gd name="T93" fmla="*/ 2318 h 2380"/>
                <a:gd name="T94" fmla="*/ 76 w 5235"/>
                <a:gd name="T95" fmla="*/ 2285 h 2380"/>
                <a:gd name="T96" fmla="*/ 46 w 5235"/>
                <a:gd name="T97" fmla="*/ 2245 h 2380"/>
                <a:gd name="T98" fmla="*/ 22 w 5235"/>
                <a:gd name="T99" fmla="*/ 2202 h 2380"/>
                <a:gd name="T100" fmla="*/ 6 w 5235"/>
                <a:gd name="T101" fmla="*/ 2156 h 2380"/>
                <a:gd name="T102" fmla="*/ 0 w 5235"/>
                <a:gd name="T103" fmla="*/ 2106 h 2380"/>
                <a:gd name="T104" fmla="*/ 0 w 5235"/>
                <a:gd name="T105" fmla="*/ 2059 h 2380"/>
                <a:gd name="T106" fmla="*/ 8 w 5235"/>
                <a:gd name="T107" fmla="*/ 2011 h 2380"/>
                <a:gd name="T108" fmla="*/ 23 w 5235"/>
                <a:gd name="T109" fmla="*/ 1963 h 2380"/>
                <a:gd name="T110" fmla="*/ 617 w 5235"/>
                <a:gd name="T111" fmla="*/ 629 h 2380"/>
                <a:gd name="T112" fmla="*/ 640 w 5235"/>
                <a:gd name="T113" fmla="*/ 584 h 2380"/>
                <a:gd name="T114" fmla="*/ 671 w 5235"/>
                <a:gd name="T115" fmla="*/ 546 h 2380"/>
                <a:gd name="T116" fmla="*/ 707 w 5235"/>
                <a:gd name="T117" fmla="*/ 513 h 2380"/>
                <a:gd name="T118" fmla="*/ 750 w 5235"/>
                <a:gd name="T119" fmla="*/ 486 h 2380"/>
                <a:gd name="T120" fmla="*/ 1669 w 5235"/>
                <a:gd name="T121" fmla="*/ 7 h 2380"/>
                <a:gd name="T122" fmla="*/ 1690 w 5235"/>
                <a:gd name="T123" fmla="*/ 0 h 2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35" h="2380">
                  <a:moveTo>
                    <a:pt x="1690" y="0"/>
                  </a:moveTo>
                  <a:lnTo>
                    <a:pt x="1712" y="2"/>
                  </a:lnTo>
                  <a:lnTo>
                    <a:pt x="1733" y="13"/>
                  </a:lnTo>
                  <a:lnTo>
                    <a:pt x="1820" y="75"/>
                  </a:lnTo>
                  <a:lnTo>
                    <a:pt x="1913" y="129"/>
                  </a:lnTo>
                  <a:lnTo>
                    <a:pt x="2007" y="179"/>
                  </a:lnTo>
                  <a:lnTo>
                    <a:pt x="2104" y="218"/>
                  </a:lnTo>
                  <a:lnTo>
                    <a:pt x="2202" y="253"/>
                  </a:lnTo>
                  <a:lnTo>
                    <a:pt x="2304" y="279"/>
                  </a:lnTo>
                  <a:lnTo>
                    <a:pt x="2407" y="298"/>
                  </a:lnTo>
                  <a:lnTo>
                    <a:pt x="2511" y="309"/>
                  </a:lnTo>
                  <a:lnTo>
                    <a:pt x="2617" y="314"/>
                  </a:lnTo>
                  <a:lnTo>
                    <a:pt x="2722" y="309"/>
                  </a:lnTo>
                  <a:lnTo>
                    <a:pt x="2827" y="298"/>
                  </a:lnTo>
                  <a:lnTo>
                    <a:pt x="2929" y="279"/>
                  </a:lnTo>
                  <a:lnTo>
                    <a:pt x="3031" y="253"/>
                  </a:lnTo>
                  <a:lnTo>
                    <a:pt x="3129" y="218"/>
                  </a:lnTo>
                  <a:lnTo>
                    <a:pt x="3226" y="179"/>
                  </a:lnTo>
                  <a:lnTo>
                    <a:pt x="3322" y="129"/>
                  </a:lnTo>
                  <a:lnTo>
                    <a:pt x="3412" y="75"/>
                  </a:lnTo>
                  <a:lnTo>
                    <a:pt x="3501" y="13"/>
                  </a:lnTo>
                  <a:lnTo>
                    <a:pt x="3521" y="2"/>
                  </a:lnTo>
                  <a:lnTo>
                    <a:pt x="3543" y="0"/>
                  </a:lnTo>
                  <a:lnTo>
                    <a:pt x="3563" y="7"/>
                  </a:lnTo>
                  <a:lnTo>
                    <a:pt x="4483" y="486"/>
                  </a:lnTo>
                  <a:lnTo>
                    <a:pt x="4526" y="513"/>
                  </a:lnTo>
                  <a:lnTo>
                    <a:pt x="4562" y="546"/>
                  </a:lnTo>
                  <a:lnTo>
                    <a:pt x="4594" y="584"/>
                  </a:lnTo>
                  <a:lnTo>
                    <a:pt x="4618" y="629"/>
                  </a:lnTo>
                  <a:lnTo>
                    <a:pt x="5209" y="1963"/>
                  </a:lnTo>
                  <a:lnTo>
                    <a:pt x="5225" y="2011"/>
                  </a:lnTo>
                  <a:lnTo>
                    <a:pt x="5235" y="2059"/>
                  </a:lnTo>
                  <a:lnTo>
                    <a:pt x="5235" y="2106"/>
                  </a:lnTo>
                  <a:lnTo>
                    <a:pt x="5227" y="2156"/>
                  </a:lnTo>
                  <a:lnTo>
                    <a:pt x="5211" y="2202"/>
                  </a:lnTo>
                  <a:lnTo>
                    <a:pt x="5187" y="2245"/>
                  </a:lnTo>
                  <a:lnTo>
                    <a:pt x="5157" y="2285"/>
                  </a:lnTo>
                  <a:lnTo>
                    <a:pt x="5120" y="2318"/>
                  </a:lnTo>
                  <a:lnTo>
                    <a:pt x="5081" y="2344"/>
                  </a:lnTo>
                  <a:lnTo>
                    <a:pt x="5036" y="2364"/>
                  </a:lnTo>
                  <a:lnTo>
                    <a:pt x="4988" y="2375"/>
                  </a:lnTo>
                  <a:lnTo>
                    <a:pt x="4939" y="2380"/>
                  </a:lnTo>
                  <a:lnTo>
                    <a:pt x="294" y="2380"/>
                  </a:lnTo>
                  <a:lnTo>
                    <a:pt x="244" y="2375"/>
                  </a:lnTo>
                  <a:lnTo>
                    <a:pt x="197" y="2364"/>
                  </a:lnTo>
                  <a:lnTo>
                    <a:pt x="152" y="2344"/>
                  </a:lnTo>
                  <a:lnTo>
                    <a:pt x="113" y="2318"/>
                  </a:lnTo>
                  <a:lnTo>
                    <a:pt x="76" y="2285"/>
                  </a:lnTo>
                  <a:lnTo>
                    <a:pt x="46" y="2245"/>
                  </a:lnTo>
                  <a:lnTo>
                    <a:pt x="22" y="2202"/>
                  </a:lnTo>
                  <a:lnTo>
                    <a:pt x="6" y="2156"/>
                  </a:lnTo>
                  <a:lnTo>
                    <a:pt x="0" y="2106"/>
                  </a:lnTo>
                  <a:lnTo>
                    <a:pt x="0" y="2059"/>
                  </a:lnTo>
                  <a:lnTo>
                    <a:pt x="8" y="2011"/>
                  </a:lnTo>
                  <a:lnTo>
                    <a:pt x="23" y="1963"/>
                  </a:lnTo>
                  <a:lnTo>
                    <a:pt x="617" y="629"/>
                  </a:lnTo>
                  <a:lnTo>
                    <a:pt x="640" y="584"/>
                  </a:lnTo>
                  <a:lnTo>
                    <a:pt x="671" y="546"/>
                  </a:lnTo>
                  <a:lnTo>
                    <a:pt x="707" y="513"/>
                  </a:lnTo>
                  <a:lnTo>
                    <a:pt x="750" y="486"/>
                  </a:lnTo>
                  <a:lnTo>
                    <a:pt x="1669" y="7"/>
                  </a:lnTo>
                  <a:lnTo>
                    <a:pt x="16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Group 11"/>
          <p:cNvGrpSpPr>
            <a:grpSpLocks noChangeAspect="1"/>
          </p:cNvGrpSpPr>
          <p:nvPr/>
        </p:nvGrpSpPr>
        <p:grpSpPr bwMode="auto">
          <a:xfrm>
            <a:off x="6529149" y="1555143"/>
            <a:ext cx="617682" cy="612488"/>
            <a:chOff x="4265" y="212"/>
            <a:chExt cx="2617" cy="2595"/>
          </a:xfrm>
          <a:solidFill>
            <a:srgbClr val="CF2D43"/>
          </a:solidFill>
        </p:grpSpPr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4986" y="212"/>
              <a:ext cx="1174" cy="1375"/>
            </a:xfrm>
            <a:custGeom>
              <a:avLst/>
              <a:gdLst>
                <a:gd name="T0" fmla="*/ 1175 w 2349"/>
                <a:gd name="T1" fmla="*/ 0 h 2750"/>
                <a:gd name="T2" fmla="*/ 1328 w 2349"/>
                <a:gd name="T3" fmla="*/ 6 h 2750"/>
                <a:gd name="T4" fmla="*/ 1474 w 2349"/>
                <a:gd name="T5" fmla="*/ 27 h 2750"/>
                <a:gd name="T6" fmla="*/ 1614 w 2349"/>
                <a:gd name="T7" fmla="*/ 62 h 2750"/>
                <a:gd name="T8" fmla="*/ 1746 w 2349"/>
                <a:gd name="T9" fmla="*/ 112 h 2750"/>
                <a:gd name="T10" fmla="*/ 1869 w 2349"/>
                <a:gd name="T11" fmla="*/ 181 h 2750"/>
                <a:gd name="T12" fmla="*/ 1978 w 2349"/>
                <a:gd name="T13" fmla="*/ 268 h 2750"/>
                <a:gd name="T14" fmla="*/ 2079 w 2349"/>
                <a:gd name="T15" fmla="*/ 375 h 2750"/>
                <a:gd name="T16" fmla="*/ 2163 w 2349"/>
                <a:gd name="T17" fmla="*/ 504 h 2750"/>
                <a:gd name="T18" fmla="*/ 2234 w 2349"/>
                <a:gd name="T19" fmla="*/ 653 h 2750"/>
                <a:gd name="T20" fmla="*/ 2288 w 2349"/>
                <a:gd name="T21" fmla="*/ 828 h 2750"/>
                <a:gd name="T22" fmla="*/ 2327 w 2349"/>
                <a:gd name="T23" fmla="*/ 1027 h 2750"/>
                <a:gd name="T24" fmla="*/ 2346 w 2349"/>
                <a:gd name="T25" fmla="*/ 1251 h 2750"/>
                <a:gd name="T26" fmla="*/ 2344 w 2349"/>
                <a:gd name="T27" fmla="*/ 1493 h 2750"/>
                <a:gd name="T28" fmla="*/ 2311 w 2349"/>
                <a:gd name="T29" fmla="*/ 1722 h 2750"/>
                <a:gd name="T30" fmla="*/ 2247 w 2349"/>
                <a:gd name="T31" fmla="*/ 1935 h 2750"/>
                <a:gd name="T32" fmla="*/ 2155 w 2349"/>
                <a:gd name="T33" fmla="*/ 2133 h 2750"/>
                <a:gd name="T34" fmla="*/ 2037 w 2349"/>
                <a:gd name="T35" fmla="*/ 2308 h 2750"/>
                <a:gd name="T36" fmla="*/ 1899 w 2349"/>
                <a:gd name="T37" fmla="*/ 2457 h 2750"/>
                <a:gd name="T38" fmla="*/ 1740 w 2349"/>
                <a:gd name="T39" fmla="*/ 2581 h 2750"/>
                <a:gd name="T40" fmla="*/ 1565 w 2349"/>
                <a:gd name="T41" fmla="*/ 2672 h 2750"/>
                <a:gd name="T42" fmla="*/ 1376 w 2349"/>
                <a:gd name="T43" fmla="*/ 2729 h 2750"/>
                <a:gd name="T44" fmla="*/ 1175 w 2349"/>
                <a:gd name="T45" fmla="*/ 2750 h 2750"/>
                <a:gd name="T46" fmla="*/ 975 w 2349"/>
                <a:gd name="T47" fmla="*/ 2729 h 2750"/>
                <a:gd name="T48" fmla="*/ 786 w 2349"/>
                <a:gd name="T49" fmla="*/ 2672 h 2750"/>
                <a:gd name="T50" fmla="*/ 609 w 2349"/>
                <a:gd name="T51" fmla="*/ 2581 h 2750"/>
                <a:gd name="T52" fmla="*/ 450 w 2349"/>
                <a:gd name="T53" fmla="*/ 2457 h 2750"/>
                <a:gd name="T54" fmla="*/ 312 w 2349"/>
                <a:gd name="T55" fmla="*/ 2308 h 2750"/>
                <a:gd name="T56" fmla="*/ 194 w 2349"/>
                <a:gd name="T57" fmla="*/ 2133 h 2750"/>
                <a:gd name="T58" fmla="*/ 102 w 2349"/>
                <a:gd name="T59" fmla="*/ 1935 h 2750"/>
                <a:gd name="T60" fmla="*/ 38 w 2349"/>
                <a:gd name="T61" fmla="*/ 1722 h 2750"/>
                <a:gd name="T62" fmla="*/ 5 w 2349"/>
                <a:gd name="T63" fmla="*/ 1493 h 2750"/>
                <a:gd name="T64" fmla="*/ 3 w 2349"/>
                <a:gd name="T65" fmla="*/ 1251 h 2750"/>
                <a:gd name="T66" fmla="*/ 22 w 2349"/>
                <a:gd name="T67" fmla="*/ 1027 h 2750"/>
                <a:gd name="T68" fmla="*/ 60 w 2349"/>
                <a:gd name="T69" fmla="*/ 828 h 2750"/>
                <a:gd name="T70" fmla="*/ 114 w 2349"/>
                <a:gd name="T71" fmla="*/ 653 h 2750"/>
                <a:gd name="T72" fmla="*/ 186 w 2349"/>
                <a:gd name="T73" fmla="*/ 504 h 2750"/>
                <a:gd name="T74" fmla="*/ 272 w 2349"/>
                <a:gd name="T75" fmla="*/ 375 h 2750"/>
                <a:gd name="T76" fmla="*/ 371 w 2349"/>
                <a:gd name="T77" fmla="*/ 268 h 2750"/>
                <a:gd name="T78" fmla="*/ 482 w 2349"/>
                <a:gd name="T79" fmla="*/ 181 h 2750"/>
                <a:gd name="T80" fmla="*/ 603 w 2349"/>
                <a:gd name="T81" fmla="*/ 112 h 2750"/>
                <a:gd name="T82" fmla="*/ 735 w 2349"/>
                <a:gd name="T83" fmla="*/ 62 h 2750"/>
                <a:gd name="T84" fmla="*/ 875 w 2349"/>
                <a:gd name="T85" fmla="*/ 27 h 2750"/>
                <a:gd name="T86" fmla="*/ 1021 w 2349"/>
                <a:gd name="T87" fmla="*/ 6 h 2750"/>
                <a:gd name="T88" fmla="*/ 1175 w 2349"/>
                <a:gd name="T89" fmla="*/ 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49" h="2750">
                  <a:moveTo>
                    <a:pt x="1175" y="0"/>
                  </a:moveTo>
                  <a:lnTo>
                    <a:pt x="1175" y="0"/>
                  </a:lnTo>
                  <a:lnTo>
                    <a:pt x="1252" y="1"/>
                  </a:lnTo>
                  <a:lnTo>
                    <a:pt x="1328" y="6"/>
                  </a:lnTo>
                  <a:lnTo>
                    <a:pt x="1403" y="15"/>
                  </a:lnTo>
                  <a:lnTo>
                    <a:pt x="1474" y="27"/>
                  </a:lnTo>
                  <a:lnTo>
                    <a:pt x="1546" y="42"/>
                  </a:lnTo>
                  <a:lnTo>
                    <a:pt x="1614" y="62"/>
                  </a:lnTo>
                  <a:lnTo>
                    <a:pt x="1681" y="85"/>
                  </a:lnTo>
                  <a:lnTo>
                    <a:pt x="1746" y="112"/>
                  </a:lnTo>
                  <a:lnTo>
                    <a:pt x="1808" y="144"/>
                  </a:lnTo>
                  <a:lnTo>
                    <a:pt x="1869" y="181"/>
                  </a:lnTo>
                  <a:lnTo>
                    <a:pt x="1926" y="222"/>
                  </a:lnTo>
                  <a:lnTo>
                    <a:pt x="1978" y="268"/>
                  </a:lnTo>
                  <a:lnTo>
                    <a:pt x="2031" y="319"/>
                  </a:lnTo>
                  <a:lnTo>
                    <a:pt x="2079" y="375"/>
                  </a:lnTo>
                  <a:lnTo>
                    <a:pt x="2123" y="437"/>
                  </a:lnTo>
                  <a:lnTo>
                    <a:pt x="2163" y="504"/>
                  </a:lnTo>
                  <a:lnTo>
                    <a:pt x="2201" y="575"/>
                  </a:lnTo>
                  <a:lnTo>
                    <a:pt x="2234" y="653"/>
                  </a:lnTo>
                  <a:lnTo>
                    <a:pt x="2263" y="738"/>
                  </a:lnTo>
                  <a:lnTo>
                    <a:pt x="2288" y="828"/>
                  </a:lnTo>
                  <a:lnTo>
                    <a:pt x="2311" y="924"/>
                  </a:lnTo>
                  <a:lnTo>
                    <a:pt x="2327" y="1027"/>
                  </a:lnTo>
                  <a:lnTo>
                    <a:pt x="2339" y="1137"/>
                  </a:lnTo>
                  <a:lnTo>
                    <a:pt x="2346" y="1251"/>
                  </a:lnTo>
                  <a:lnTo>
                    <a:pt x="2349" y="1376"/>
                  </a:lnTo>
                  <a:lnTo>
                    <a:pt x="2344" y="1493"/>
                  </a:lnTo>
                  <a:lnTo>
                    <a:pt x="2331" y="1609"/>
                  </a:lnTo>
                  <a:lnTo>
                    <a:pt x="2311" y="1722"/>
                  </a:lnTo>
                  <a:lnTo>
                    <a:pt x="2282" y="1830"/>
                  </a:lnTo>
                  <a:lnTo>
                    <a:pt x="2247" y="1935"/>
                  </a:lnTo>
                  <a:lnTo>
                    <a:pt x="2204" y="2037"/>
                  </a:lnTo>
                  <a:lnTo>
                    <a:pt x="2155" y="2133"/>
                  </a:lnTo>
                  <a:lnTo>
                    <a:pt x="2099" y="2222"/>
                  </a:lnTo>
                  <a:lnTo>
                    <a:pt x="2037" y="2308"/>
                  </a:lnTo>
                  <a:lnTo>
                    <a:pt x="1970" y="2386"/>
                  </a:lnTo>
                  <a:lnTo>
                    <a:pt x="1899" y="2457"/>
                  </a:lnTo>
                  <a:lnTo>
                    <a:pt x="1821" y="2522"/>
                  </a:lnTo>
                  <a:lnTo>
                    <a:pt x="1740" y="2581"/>
                  </a:lnTo>
                  <a:lnTo>
                    <a:pt x="1654" y="2631"/>
                  </a:lnTo>
                  <a:lnTo>
                    <a:pt x="1565" y="2672"/>
                  </a:lnTo>
                  <a:lnTo>
                    <a:pt x="1471" y="2705"/>
                  </a:lnTo>
                  <a:lnTo>
                    <a:pt x="1376" y="2729"/>
                  </a:lnTo>
                  <a:lnTo>
                    <a:pt x="1275" y="2745"/>
                  </a:lnTo>
                  <a:lnTo>
                    <a:pt x="1175" y="2750"/>
                  </a:lnTo>
                  <a:lnTo>
                    <a:pt x="1073" y="2745"/>
                  </a:lnTo>
                  <a:lnTo>
                    <a:pt x="975" y="2729"/>
                  </a:lnTo>
                  <a:lnTo>
                    <a:pt x="878" y="2705"/>
                  </a:lnTo>
                  <a:lnTo>
                    <a:pt x="786" y="2672"/>
                  </a:lnTo>
                  <a:lnTo>
                    <a:pt x="695" y="2631"/>
                  </a:lnTo>
                  <a:lnTo>
                    <a:pt x="609" y="2581"/>
                  </a:lnTo>
                  <a:lnTo>
                    <a:pt x="528" y="2522"/>
                  </a:lnTo>
                  <a:lnTo>
                    <a:pt x="450" y="2457"/>
                  </a:lnTo>
                  <a:lnTo>
                    <a:pt x="378" y="2386"/>
                  </a:lnTo>
                  <a:lnTo>
                    <a:pt x="312" y="2308"/>
                  </a:lnTo>
                  <a:lnTo>
                    <a:pt x="250" y="2222"/>
                  </a:lnTo>
                  <a:lnTo>
                    <a:pt x="194" y="2133"/>
                  </a:lnTo>
                  <a:lnTo>
                    <a:pt x="145" y="2037"/>
                  </a:lnTo>
                  <a:lnTo>
                    <a:pt x="102" y="1935"/>
                  </a:lnTo>
                  <a:lnTo>
                    <a:pt x="67" y="1830"/>
                  </a:lnTo>
                  <a:lnTo>
                    <a:pt x="38" y="1722"/>
                  </a:lnTo>
                  <a:lnTo>
                    <a:pt x="17" y="1609"/>
                  </a:lnTo>
                  <a:lnTo>
                    <a:pt x="5" y="1493"/>
                  </a:lnTo>
                  <a:lnTo>
                    <a:pt x="0" y="1376"/>
                  </a:lnTo>
                  <a:lnTo>
                    <a:pt x="3" y="1251"/>
                  </a:lnTo>
                  <a:lnTo>
                    <a:pt x="10" y="1137"/>
                  </a:lnTo>
                  <a:lnTo>
                    <a:pt x="22" y="1027"/>
                  </a:lnTo>
                  <a:lnTo>
                    <a:pt x="40" y="924"/>
                  </a:lnTo>
                  <a:lnTo>
                    <a:pt x="60" y="828"/>
                  </a:lnTo>
                  <a:lnTo>
                    <a:pt x="86" y="738"/>
                  </a:lnTo>
                  <a:lnTo>
                    <a:pt x="114" y="653"/>
                  </a:lnTo>
                  <a:lnTo>
                    <a:pt x="148" y="575"/>
                  </a:lnTo>
                  <a:lnTo>
                    <a:pt x="186" y="504"/>
                  </a:lnTo>
                  <a:lnTo>
                    <a:pt x="227" y="437"/>
                  </a:lnTo>
                  <a:lnTo>
                    <a:pt x="272" y="375"/>
                  </a:lnTo>
                  <a:lnTo>
                    <a:pt x="320" y="319"/>
                  </a:lnTo>
                  <a:lnTo>
                    <a:pt x="371" y="268"/>
                  </a:lnTo>
                  <a:lnTo>
                    <a:pt x="425" y="222"/>
                  </a:lnTo>
                  <a:lnTo>
                    <a:pt x="482" y="181"/>
                  </a:lnTo>
                  <a:lnTo>
                    <a:pt x="541" y="144"/>
                  </a:lnTo>
                  <a:lnTo>
                    <a:pt x="603" y="112"/>
                  </a:lnTo>
                  <a:lnTo>
                    <a:pt x="668" y="85"/>
                  </a:lnTo>
                  <a:lnTo>
                    <a:pt x="735" y="62"/>
                  </a:lnTo>
                  <a:lnTo>
                    <a:pt x="803" y="42"/>
                  </a:lnTo>
                  <a:lnTo>
                    <a:pt x="875" y="27"/>
                  </a:lnTo>
                  <a:lnTo>
                    <a:pt x="948" y="15"/>
                  </a:lnTo>
                  <a:lnTo>
                    <a:pt x="1021" y="6"/>
                  </a:lnTo>
                  <a:lnTo>
                    <a:pt x="1097" y="1"/>
                  </a:lnTo>
                  <a:lnTo>
                    <a:pt x="1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4265" y="1617"/>
              <a:ext cx="2617" cy="1190"/>
            </a:xfrm>
            <a:custGeom>
              <a:avLst/>
              <a:gdLst>
                <a:gd name="T0" fmla="*/ 1690 w 5235"/>
                <a:gd name="T1" fmla="*/ 0 h 2380"/>
                <a:gd name="T2" fmla="*/ 1712 w 5235"/>
                <a:gd name="T3" fmla="*/ 2 h 2380"/>
                <a:gd name="T4" fmla="*/ 1733 w 5235"/>
                <a:gd name="T5" fmla="*/ 13 h 2380"/>
                <a:gd name="T6" fmla="*/ 1820 w 5235"/>
                <a:gd name="T7" fmla="*/ 75 h 2380"/>
                <a:gd name="T8" fmla="*/ 1913 w 5235"/>
                <a:gd name="T9" fmla="*/ 129 h 2380"/>
                <a:gd name="T10" fmla="*/ 2007 w 5235"/>
                <a:gd name="T11" fmla="*/ 179 h 2380"/>
                <a:gd name="T12" fmla="*/ 2104 w 5235"/>
                <a:gd name="T13" fmla="*/ 218 h 2380"/>
                <a:gd name="T14" fmla="*/ 2202 w 5235"/>
                <a:gd name="T15" fmla="*/ 253 h 2380"/>
                <a:gd name="T16" fmla="*/ 2304 w 5235"/>
                <a:gd name="T17" fmla="*/ 279 h 2380"/>
                <a:gd name="T18" fmla="*/ 2407 w 5235"/>
                <a:gd name="T19" fmla="*/ 298 h 2380"/>
                <a:gd name="T20" fmla="*/ 2511 w 5235"/>
                <a:gd name="T21" fmla="*/ 309 h 2380"/>
                <a:gd name="T22" fmla="*/ 2617 w 5235"/>
                <a:gd name="T23" fmla="*/ 314 h 2380"/>
                <a:gd name="T24" fmla="*/ 2722 w 5235"/>
                <a:gd name="T25" fmla="*/ 309 h 2380"/>
                <a:gd name="T26" fmla="*/ 2827 w 5235"/>
                <a:gd name="T27" fmla="*/ 298 h 2380"/>
                <a:gd name="T28" fmla="*/ 2929 w 5235"/>
                <a:gd name="T29" fmla="*/ 279 h 2380"/>
                <a:gd name="T30" fmla="*/ 3031 w 5235"/>
                <a:gd name="T31" fmla="*/ 253 h 2380"/>
                <a:gd name="T32" fmla="*/ 3129 w 5235"/>
                <a:gd name="T33" fmla="*/ 218 h 2380"/>
                <a:gd name="T34" fmla="*/ 3226 w 5235"/>
                <a:gd name="T35" fmla="*/ 179 h 2380"/>
                <a:gd name="T36" fmla="*/ 3322 w 5235"/>
                <a:gd name="T37" fmla="*/ 129 h 2380"/>
                <a:gd name="T38" fmla="*/ 3412 w 5235"/>
                <a:gd name="T39" fmla="*/ 75 h 2380"/>
                <a:gd name="T40" fmla="*/ 3501 w 5235"/>
                <a:gd name="T41" fmla="*/ 13 h 2380"/>
                <a:gd name="T42" fmla="*/ 3521 w 5235"/>
                <a:gd name="T43" fmla="*/ 2 h 2380"/>
                <a:gd name="T44" fmla="*/ 3543 w 5235"/>
                <a:gd name="T45" fmla="*/ 0 h 2380"/>
                <a:gd name="T46" fmla="*/ 3563 w 5235"/>
                <a:gd name="T47" fmla="*/ 7 h 2380"/>
                <a:gd name="T48" fmla="*/ 4483 w 5235"/>
                <a:gd name="T49" fmla="*/ 486 h 2380"/>
                <a:gd name="T50" fmla="*/ 4526 w 5235"/>
                <a:gd name="T51" fmla="*/ 513 h 2380"/>
                <a:gd name="T52" fmla="*/ 4562 w 5235"/>
                <a:gd name="T53" fmla="*/ 546 h 2380"/>
                <a:gd name="T54" fmla="*/ 4594 w 5235"/>
                <a:gd name="T55" fmla="*/ 584 h 2380"/>
                <a:gd name="T56" fmla="*/ 4618 w 5235"/>
                <a:gd name="T57" fmla="*/ 629 h 2380"/>
                <a:gd name="T58" fmla="*/ 5209 w 5235"/>
                <a:gd name="T59" fmla="*/ 1963 h 2380"/>
                <a:gd name="T60" fmla="*/ 5225 w 5235"/>
                <a:gd name="T61" fmla="*/ 2011 h 2380"/>
                <a:gd name="T62" fmla="*/ 5235 w 5235"/>
                <a:gd name="T63" fmla="*/ 2059 h 2380"/>
                <a:gd name="T64" fmla="*/ 5235 w 5235"/>
                <a:gd name="T65" fmla="*/ 2106 h 2380"/>
                <a:gd name="T66" fmla="*/ 5227 w 5235"/>
                <a:gd name="T67" fmla="*/ 2156 h 2380"/>
                <a:gd name="T68" fmla="*/ 5211 w 5235"/>
                <a:gd name="T69" fmla="*/ 2202 h 2380"/>
                <a:gd name="T70" fmla="*/ 5187 w 5235"/>
                <a:gd name="T71" fmla="*/ 2245 h 2380"/>
                <a:gd name="T72" fmla="*/ 5157 w 5235"/>
                <a:gd name="T73" fmla="*/ 2285 h 2380"/>
                <a:gd name="T74" fmla="*/ 5120 w 5235"/>
                <a:gd name="T75" fmla="*/ 2318 h 2380"/>
                <a:gd name="T76" fmla="*/ 5081 w 5235"/>
                <a:gd name="T77" fmla="*/ 2344 h 2380"/>
                <a:gd name="T78" fmla="*/ 5036 w 5235"/>
                <a:gd name="T79" fmla="*/ 2364 h 2380"/>
                <a:gd name="T80" fmla="*/ 4988 w 5235"/>
                <a:gd name="T81" fmla="*/ 2375 h 2380"/>
                <a:gd name="T82" fmla="*/ 4939 w 5235"/>
                <a:gd name="T83" fmla="*/ 2380 h 2380"/>
                <a:gd name="T84" fmla="*/ 294 w 5235"/>
                <a:gd name="T85" fmla="*/ 2380 h 2380"/>
                <a:gd name="T86" fmla="*/ 244 w 5235"/>
                <a:gd name="T87" fmla="*/ 2375 h 2380"/>
                <a:gd name="T88" fmla="*/ 197 w 5235"/>
                <a:gd name="T89" fmla="*/ 2364 h 2380"/>
                <a:gd name="T90" fmla="*/ 152 w 5235"/>
                <a:gd name="T91" fmla="*/ 2344 h 2380"/>
                <a:gd name="T92" fmla="*/ 113 w 5235"/>
                <a:gd name="T93" fmla="*/ 2318 h 2380"/>
                <a:gd name="T94" fmla="*/ 76 w 5235"/>
                <a:gd name="T95" fmla="*/ 2285 h 2380"/>
                <a:gd name="T96" fmla="*/ 46 w 5235"/>
                <a:gd name="T97" fmla="*/ 2245 h 2380"/>
                <a:gd name="T98" fmla="*/ 22 w 5235"/>
                <a:gd name="T99" fmla="*/ 2202 h 2380"/>
                <a:gd name="T100" fmla="*/ 6 w 5235"/>
                <a:gd name="T101" fmla="*/ 2156 h 2380"/>
                <a:gd name="T102" fmla="*/ 0 w 5235"/>
                <a:gd name="T103" fmla="*/ 2106 h 2380"/>
                <a:gd name="T104" fmla="*/ 0 w 5235"/>
                <a:gd name="T105" fmla="*/ 2059 h 2380"/>
                <a:gd name="T106" fmla="*/ 8 w 5235"/>
                <a:gd name="T107" fmla="*/ 2011 h 2380"/>
                <a:gd name="T108" fmla="*/ 23 w 5235"/>
                <a:gd name="T109" fmla="*/ 1963 h 2380"/>
                <a:gd name="T110" fmla="*/ 617 w 5235"/>
                <a:gd name="T111" fmla="*/ 629 h 2380"/>
                <a:gd name="T112" fmla="*/ 640 w 5235"/>
                <a:gd name="T113" fmla="*/ 584 h 2380"/>
                <a:gd name="T114" fmla="*/ 671 w 5235"/>
                <a:gd name="T115" fmla="*/ 546 h 2380"/>
                <a:gd name="T116" fmla="*/ 707 w 5235"/>
                <a:gd name="T117" fmla="*/ 513 h 2380"/>
                <a:gd name="T118" fmla="*/ 750 w 5235"/>
                <a:gd name="T119" fmla="*/ 486 h 2380"/>
                <a:gd name="T120" fmla="*/ 1669 w 5235"/>
                <a:gd name="T121" fmla="*/ 7 h 2380"/>
                <a:gd name="T122" fmla="*/ 1690 w 5235"/>
                <a:gd name="T123" fmla="*/ 0 h 2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35" h="2380">
                  <a:moveTo>
                    <a:pt x="1690" y="0"/>
                  </a:moveTo>
                  <a:lnTo>
                    <a:pt x="1712" y="2"/>
                  </a:lnTo>
                  <a:lnTo>
                    <a:pt x="1733" y="13"/>
                  </a:lnTo>
                  <a:lnTo>
                    <a:pt x="1820" y="75"/>
                  </a:lnTo>
                  <a:lnTo>
                    <a:pt x="1913" y="129"/>
                  </a:lnTo>
                  <a:lnTo>
                    <a:pt x="2007" y="179"/>
                  </a:lnTo>
                  <a:lnTo>
                    <a:pt x="2104" y="218"/>
                  </a:lnTo>
                  <a:lnTo>
                    <a:pt x="2202" y="253"/>
                  </a:lnTo>
                  <a:lnTo>
                    <a:pt x="2304" y="279"/>
                  </a:lnTo>
                  <a:lnTo>
                    <a:pt x="2407" y="298"/>
                  </a:lnTo>
                  <a:lnTo>
                    <a:pt x="2511" y="309"/>
                  </a:lnTo>
                  <a:lnTo>
                    <a:pt x="2617" y="314"/>
                  </a:lnTo>
                  <a:lnTo>
                    <a:pt x="2722" y="309"/>
                  </a:lnTo>
                  <a:lnTo>
                    <a:pt x="2827" y="298"/>
                  </a:lnTo>
                  <a:lnTo>
                    <a:pt x="2929" y="279"/>
                  </a:lnTo>
                  <a:lnTo>
                    <a:pt x="3031" y="253"/>
                  </a:lnTo>
                  <a:lnTo>
                    <a:pt x="3129" y="218"/>
                  </a:lnTo>
                  <a:lnTo>
                    <a:pt x="3226" y="179"/>
                  </a:lnTo>
                  <a:lnTo>
                    <a:pt x="3322" y="129"/>
                  </a:lnTo>
                  <a:lnTo>
                    <a:pt x="3412" y="75"/>
                  </a:lnTo>
                  <a:lnTo>
                    <a:pt x="3501" y="13"/>
                  </a:lnTo>
                  <a:lnTo>
                    <a:pt x="3521" y="2"/>
                  </a:lnTo>
                  <a:lnTo>
                    <a:pt x="3543" y="0"/>
                  </a:lnTo>
                  <a:lnTo>
                    <a:pt x="3563" y="7"/>
                  </a:lnTo>
                  <a:lnTo>
                    <a:pt x="4483" y="486"/>
                  </a:lnTo>
                  <a:lnTo>
                    <a:pt x="4526" y="513"/>
                  </a:lnTo>
                  <a:lnTo>
                    <a:pt x="4562" y="546"/>
                  </a:lnTo>
                  <a:lnTo>
                    <a:pt x="4594" y="584"/>
                  </a:lnTo>
                  <a:lnTo>
                    <a:pt x="4618" y="629"/>
                  </a:lnTo>
                  <a:lnTo>
                    <a:pt x="5209" y="1963"/>
                  </a:lnTo>
                  <a:lnTo>
                    <a:pt x="5225" y="2011"/>
                  </a:lnTo>
                  <a:lnTo>
                    <a:pt x="5235" y="2059"/>
                  </a:lnTo>
                  <a:lnTo>
                    <a:pt x="5235" y="2106"/>
                  </a:lnTo>
                  <a:lnTo>
                    <a:pt x="5227" y="2156"/>
                  </a:lnTo>
                  <a:lnTo>
                    <a:pt x="5211" y="2202"/>
                  </a:lnTo>
                  <a:lnTo>
                    <a:pt x="5187" y="2245"/>
                  </a:lnTo>
                  <a:lnTo>
                    <a:pt x="5157" y="2285"/>
                  </a:lnTo>
                  <a:lnTo>
                    <a:pt x="5120" y="2318"/>
                  </a:lnTo>
                  <a:lnTo>
                    <a:pt x="5081" y="2344"/>
                  </a:lnTo>
                  <a:lnTo>
                    <a:pt x="5036" y="2364"/>
                  </a:lnTo>
                  <a:lnTo>
                    <a:pt x="4988" y="2375"/>
                  </a:lnTo>
                  <a:lnTo>
                    <a:pt x="4939" y="2380"/>
                  </a:lnTo>
                  <a:lnTo>
                    <a:pt x="294" y="2380"/>
                  </a:lnTo>
                  <a:lnTo>
                    <a:pt x="244" y="2375"/>
                  </a:lnTo>
                  <a:lnTo>
                    <a:pt x="197" y="2364"/>
                  </a:lnTo>
                  <a:lnTo>
                    <a:pt x="152" y="2344"/>
                  </a:lnTo>
                  <a:lnTo>
                    <a:pt x="113" y="2318"/>
                  </a:lnTo>
                  <a:lnTo>
                    <a:pt x="76" y="2285"/>
                  </a:lnTo>
                  <a:lnTo>
                    <a:pt x="46" y="2245"/>
                  </a:lnTo>
                  <a:lnTo>
                    <a:pt x="22" y="2202"/>
                  </a:lnTo>
                  <a:lnTo>
                    <a:pt x="6" y="2156"/>
                  </a:lnTo>
                  <a:lnTo>
                    <a:pt x="0" y="2106"/>
                  </a:lnTo>
                  <a:lnTo>
                    <a:pt x="0" y="2059"/>
                  </a:lnTo>
                  <a:lnTo>
                    <a:pt x="8" y="2011"/>
                  </a:lnTo>
                  <a:lnTo>
                    <a:pt x="23" y="1963"/>
                  </a:lnTo>
                  <a:lnTo>
                    <a:pt x="617" y="629"/>
                  </a:lnTo>
                  <a:lnTo>
                    <a:pt x="640" y="584"/>
                  </a:lnTo>
                  <a:lnTo>
                    <a:pt x="671" y="546"/>
                  </a:lnTo>
                  <a:lnTo>
                    <a:pt x="707" y="513"/>
                  </a:lnTo>
                  <a:lnTo>
                    <a:pt x="750" y="486"/>
                  </a:lnTo>
                  <a:lnTo>
                    <a:pt x="1669" y="7"/>
                  </a:lnTo>
                  <a:lnTo>
                    <a:pt x="16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Group 11"/>
          <p:cNvGrpSpPr>
            <a:grpSpLocks noChangeAspect="1"/>
          </p:cNvGrpSpPr>
          <p:nvPr/>
        </p:nvGrpSpPr>
        <p:grpSpPr bwMode="auto">
          <a:xfrm>
            <a:off x="6529149" y="5249537"/>
            <a:ext cx="617682" cy="612488"/>
            <a:chOff x="4265" y="212"/>
            <a:chExt cx="2617" cy="2595"/>
          </a:xfrm>
          <a:solidFill>
            <a:srgbClr val="CF2D43"/>
          </a:solidFill>
        </p:grpSpPr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4986" y="212"/>
              <a:ext cx="1174" cy="1375"/>
            </a:xfrm>
            <a:custGeom>
              <a:avLst/>
              <a:gdLst>
                <a:gd name="T0" fmla="*/ 1175 w 2349"/>
                <a:gd name="T1" fmla="*/ 0 h 2750"/>
                <a:gd name="T2" fmla="*/ 1328 w 2349"/>
                <a:gd name="T3" fmla="*/ 6 h 2750"/>
                <a:gd name="T4" fmla="*/ 1474 w 2349"/>
                <a:gd name="T5" fmla="*/ 27 h 2750"/>
                <a:gd name="T6" fmla="*/ 1614 w 2349"/>
                <a:gd name="T7" fmla="*/ 62 h 2750"/>
                <a:gd name="T8" fmla="*/ 1746 w 2349"/>
                <a:gd name="T9" fmla="*/ 112 h 2750"/>
                <a:gd name="T10" fmla="*/ 1869 w 2349"/>
                <a:gd name="T11" fmla="*/ 181 h 2750"/>
                <a:gd name="T12" fmla="*/ 1978 w 2349"/>
                <a:gd name="T13" fmla="*/ 268 h 2750"/>
                <a:gd name="T14" fmla="*/ 2079 w 2349"/>
                <a:gd name="T15" fmla="*/ 375 h 2750"/>
                <a:gd name="T16" fmla="*/ 2163 w 2349"/>
                <a:gd name="T17" fmla="*/ 504 h 2750"/>
                <a:gd name="T18" fmla="*/ 2234 w 2349"/>
                <a:gd name="T19" fmla="*/ 653 h 2750"/>
                <a:gd name="T20" fmla="*/ 2288 w 2349"/>
                <a:gd name="T21" fmla="*/ 828 h 2750"/>
                <a:gd name="T22" fmla="*/ 2327 w 2349"/>
                <a:gd name="T23" fmla="*/ 1027 h 2750"/>
                <a:gd name="T24" fmla="*/ 2346 w 2349"/>
                <a:gd name="T25" fmla="*/ 1251 h 2750"/>
                <a:gd name="T26" fmla="*/ 2344 w 2349"/>
                <a:gd name="T27" fmla="*/ 1493 h 2750"/>
                <a:gd name="T28" fmla="*/ 2311 w 2349"/>
                <a:gd name="T29" fmla="*/ 1722 h 2750"/>
                <a:gd name="T30" fmla="*/ 2247 w 2349"/>
                <a:gd name="T31" fmla="*/ 1935 h 2750"/>
                <a:gd name="T32" fmla="*/ 2155 w 2349"/>
                <a:gd name="T33" fmla="*/ 2133 h 2750"/>
                <a:gd name="T34" fmla="*/ 2037 w 2349"/>
                <a:gd name="T35" fmla="*/ 2308 h 2750"/>
                <a:gd name="T36" fmla="*/ 1899 w 2349"/>
                <a:gd name="T37" fmla="*/ 2457 h 2750"/>
                <a:gd name="T38" fmla="*/ 1740 w 2349"/>
                <a:gd name="T39" fmla="*/ 2581 h 2750"/>
                <a:gd name="T40" fmla="*/ 1565 w 2349"/>
                <a:gd name="T41" fmla="*/ 2672 h 2750"/>
                <a:gd name="T42" fmla="*/ 1376 w 2349"/>
                <a:gd name="T43" fmla="*/ 2729 h 2750"/>
                <a:gd name="T44" fmla="*/ 1175 w 2349"/>
                <a:gd name="T45" fmla="*/ 2750 h 2750"/>
                <a:gd name="T46" fmla="*/ 975 w 2349"/>
                <a:gd name="T47" fmla="*/ 2729 h 2750"/>
                <a:gd name="T48" fmla="*/ 786 w 2349"/>
                <a:gd name="T49" fmla="*/ 2672 h 2750"/>
                <a:gd name="T50" fmla="*/ 609 w 2349"/>
                <a:gd name="T51" fmla="*/ 2581 h 2750"/>
                <a:gd name="T52" fmla="*/ 450 w 2349"/>
                <a:gd name="T53" fmla="*/ 2457 h 2750"/>
                <a:gd name="T54" fmla="*/ 312 w 2349"/>
                <a:gd name="T55" fmla="*/ 2308 h 2750"/>
                <a:gd name="T56" fmla="*/ 194 w 2349"/>
                <a:gd name="T57" fmla="*/ 2133 h 2750"/>
                <a:gd name="T58" fmla="*/ 102 w 2349"/>
                <a:gd name="T59" fmla="*/ 1935 h 2750"/>
                <a:gd name="T60" fmla="*/ 38 w 2349"/>
                <a:gd name="T61" fmla="*/ 1722 h 2750"/>
                <a:gd name="T62" fmla="*/ 5 w 2349"/>
                <a:gd name="T63" fmla="*/ 1493 h 2750"/>
                <a:gd name="T64" fmla="*/ 3 w 2349"/>
                <a:gd name="T65" fmla="*/ 1251 h 2750"/>
                <a:gd name="T66" fmla="*/ 22 w 2349"/>
                <a:gd name="T67" fmla="*/ 1027 h 2750"/>
                <a:gd name="T68" fmla="*/ 60 w 2349"/>
                <a:gd name="T69" fmla="*/ 828 h 2750"/>
                <a:gd name="T70" fmla="*/ 114 w 2349"/>
                <a:gd name="T71" fmla="*/ 653 h 2750"/>
                <a:gd name="T72" fmla="*/ 186 w 2349"/>
                <a:gd name="T73" fmla="*/ 504 h 2750"/>
                <a:gd name="T74" fmla="*/ 272 w 2349"/>
                <a:gd name="T75" fmla="*/ 375 h 2750"/>
                <a:gd name="T76" fmla="*/ 371 w 2349"/>
                <a:gd name="T77" fmla="*/ 268 h 2750"/>
                <a:gd name="T78" fmla="*/ 482 w 2349"/>
                <a:gd name="T79" fmla="*/ 181 h 2750"/>
                <a:gd name="T80" fmla="*/ 603 w 2349"/>
                <a:gd name="T81" fmla="*/ 112 h 2750"/>
                <a:gd name="T82" fmla="*/ 735 w 2349"/>
                <a:gd name="T83" fmla="*/ 62 h 2750"/>
                <a:gd name="T84" fmla="*/ 875 w 2349"/>
                <a:gd name="T85" fmla="*/ 27 h 2750"/>
                <a:gd name="T86" fmla="*/ 1021 w 2349"/>
                <a:gd name="T87" fmla="*/ 6 h 2750"/>
                <a:gd name="T88" fmla="*/ 1175 w 2349"/>
                <a:gd name="T89" fmla="*/ 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49" h="2750">
                  <a:moveTo>
                    <a:pt x="1175" y="0"/>
                  </a:moveTo>
                  <a:lnTo>
                    <a:pt x="1175" y="0"/>
                  </a:lnTo>
                  <a:lnTo>
                    <a:pt x="1252" y="1"/>
                  </a:lnTo>
                  <a:lnTo>
                    <a:pt x="1328" y="6"/>
                  </a:lnTo>
                  <a:lnTo>
                    <a:pt x="1403" y="15"/>
                  </a:lnTo>
                  <a:lnTo>
                    <a:pt x="1474" y="27"/>
                  </a:lnTo>
                  <a:lnTo>
                    <a:pt x="1546" y="42"/>
                  </a:lnTo>
                  <a:lnTo>
                    <a:pt x="1614" y="62"/>
                  </a:lnTo>
                  <a:lnTo>
                    <a:pt x="1681" y="85"/>
                  </a:lnTo>
                  <a:lnTo>
                    <a:pt x="1746" y="112"/>
                  </a:lnTo>
                  <a:lnTo>
                    <a:pt x="1808" y="144"/>
                  </a:lnTo>
                  <a:lnTo>
                    <a:pt x="1869" y="181"/>
                  </a:lnTo>
                  <a:lnTo>
                    <a:pt x="1926" y="222"/>
                  </a:lnTo>
                  <a:lnTo>
                    <a:pt x="1978" y="268"/>
                  </a:lnTo>
                  <a:lnTo>
                    <a:pt x="2031" y="319"/>
                  </a:lnTo>
                  <a:lnTo>
                    <a:pt x="2079" y="375"/>
                  </a:lnTo>
                  <a:lnTo>
                    <a:pt x="2123" y="437"/>
                  </a:lnTo>
                  <a:lnTo>
                    <a:pt x="2163" y="504"/>
                  </a:lnTo>
                  <a:lnTo>
                    <a:pt x="2201" y="575"/>
                  </a:lnTo>
                  <a:lnTo>
                    <a:pt x="2234" y="653"/>
                  </a:lnTo>
                  <a:lnTo>
                    <a:pt x="2263" y="738"/>
                  </a:lnTo>
                  <a:lnTo>
                    <a:pt x="2288" y="828"/>
                  </a:lnTo>
                  <a:lnTo>
                    <a:pt x="2311" y="924"/>
                  </a:lnTo>
                  <a:lnTo>
                    <a:pt x="2327" y="1027"/>
                  </a:lnTo>
                  <a:lnTo>
                    <a:pt x="2339" y="1137"/>
                  </a:lnTo>
                  <a:lnTo>
                    <a:pt x="2346" y="1251"/>
                  </a:lnTo>
                  <a:lnTo>
                    <a:pt x="2349" y="1376"/>
                  </a:lnTo>
                  <a:lnTo>
                    <a:pt x="2344" y="1493"/>
                  </a:lnTo>
                  <a:lnTo>
                    <a:pt x="2331" y="1609"/>
                  </a:lnTo>
                  <a:lnTo>
                    <a:pt x="2311" y="1722"/>
                  </a:lnTo>
                  <a:lnTo>
                    <a:pt x="2282" y="1830"/>
                  </a:lnTo>
                  <a:lnTo>
                    <a:pt x="2247" y="1935"/>
                  </a:lnTo>
                  <a:lnTo>
                    <a:pt x="2204" y="2037"/>
                  </a:lnTo>
                  <a:lnTo>
                    <a:pt x="2155" y="2133"/>
                  </a:lnTo>
                  <a:lnTo>
                    <a:pt x="2099" y="2222"/>
                  </a:lnTo>
                  <a:lnTo>
                    <a:pt x="2037" y="2308"/>
                  </a:lnTo>
                  <a:lnTo>
                    <a:pt x="1970" y="2386"/>
                  </a:lnTo>
                  <a:lnTo>
                    <a:pt x="1899" y="2457"/>
                  </a:lnTo>
                  <a:lnTo>
                    <a:pt x="1821" y="2522"/>
                  </a:lnTo>
                  <a:lnTo>
                    <a:pt x="1740" y="2581"/>
                  </a:lnTo>
                  <a:lnTo>
                    <a:pt x="1654" y="2631"/>
                  </a:lnTo>
                  <a:lnTo>
                    <a:pt x="1565" y="2672"/>
                  </a:lnTo>
                  <a:lnTo>
                    <a:pt x="1471" y="2705"/>
                  </a:lnTo>
                  <a:lnTo>
                    <a:pt x="1376" y="2729"/>
                  </a:lnTo>
                  <a:lnTo>
                    <a:pt x="1275" y="2745"/>
                  </a:lnTo>
                  <a:lnTo>
                    <a:pt x="1175" y="2750"/>
                  </a:lnTo>
                  <a:lnTo>
                    <a:pt x="1073" y="2745"/>
                  </a:lnTo>
                  <a:lnTo>
                    <a:pt x="975" y="2729"/>
                  </a:lnTo>
                  <a:lnTo>
                    <a:pt x="878" y="2705"/>
                  </a:lnTo>
                  <a:lnTo>
                    <a:pt x="786" y="2672"/>
                  </a:lnTo>
                  <a:lnTo>
                    <a:pt x="695" y="2631"/>
                  </a:lnTo>
                  <a:lnTo>
                    <a:pt x="609" y="2581"/>
                  </a:lnTo>
                  <a:lnTo>
                    <a:pt x="528" y="2522"/>
                  </a:lnTo>
                  <a:lnTo>
                    <a:pt x="450" y="2457"/>
                  </a:lnTo>
                  <a:lnTo>
                    <a:pt x="378" y="2386"/>
                  </a:lnTo>
                  <a:lnTo>
                    <a:pt x="312" y="2308"/>
                  </a:lnTo>
                  <a:lnTo>
                    <a:pt x="250" y="2222"/>
                  </a:lnTo>
                  <a:lnTo>
                    <a:pt x="194" y="2133"/>
                  </a:lnTo>
                  <a:lnTo>
                    <a:pt x="145" y="2037"/>
                  </a:lnTo>
                  <a:lnTo>
                    <a:pt x="102" y="1935"/>
                  </a:lnTo>
                  <a:lnTo>
                    <a:pt x="67" y="1830"/>
                  </a:lnTo>
                  <a:lnTo>
                    <a:pt x="38" y="1722"/>
                  </a:lnTo>
                  <a:lnTo>
                    <a:pt x="17" y="1609"/>
                  </a:lnTo>
                  <a:lnTo>
                    <a:pt x="5" y="1493"/>
                  </a:lnTo>
                  <a:lnTo>
                    <a:pt x="0" y="1376"/>
                  </a:lnTo>
                  <a:lnTo>
                    <a:pt x="3" y="1251"/>
                  </a:lnTo>
                  <a:lnTo>
                    <a:pt x="10" y="1137"/>
                  </a:lnTo>
                  <a:lnTo>
                    <a:pt x="22" y="1027"/>
                  </a:lnTo>
                  <a:lnTo>
                    <a:pt x="40" y="924"/>
                  </a:lnTo>
                  <a:lnTo>
                    <a:pt x="60" y="828"/>
                  </a:lnTo>
                  <a:lnTo>
                    <a:pt x="86" y="738"/>
                  </a:lnTo>
                  <a:lnTo>
                    <a:pt x="114" y="653"/>
                  </a:lnTo>
                  <a:lnTo>
                    <a:pt x="148" y="575"/>
                  </a:lnTo>
                  <a:lnTo>
                    <a:pt x="186" y="504"/>
                  </a:lnTo>
                  <a:lnTo>
                    <a:pt x="227" y="437"/>
                  </a:lnTo>
                  <a:lnTo>
                    <a:pt x="272" y="375"/>
                  </a:lnTo>
                  <a:lnTo>
                    <a:pt x="320" y="319"/>
                  </a:lnTo>
                  <a:lnTo>
                    <a:pt x="371" y="268"/>
                  </a:lnTo>
                  <a:lnTo>
                    <a:pt x="425" y="222"/>
                  </a:lnTo>
                  <a:lnTo>
                    <a:pt x="482" y="181"/>
                  </a:lnTo>
                  <a:lnTo>
                    <a:pt x="541" y="144"/>
                  </a:lnTo>
                  <a:lnTo>
                    <a:pt x="603" y="112"/>
                  </a:lnTo>
                  <a:lnTo>
                    <a:pt x="668" y="85"/>
                  </a:lnTo>
                  <a:lnTo>
                    <a:pt x="735" y="62"/>
                  </a:lnTo>
                  <a:lnTo>
                    <a:pt x="803" y="42"/>
                  </a:lnTo>
                  <a:lnTo>
                    <a:pt x="875" y="27"/>
                  </a:lnTo>
                  <a:lnTo>
                    <a:pt x="948" y="15"/>
                  </a:lnTo>
                  <a:lnTo>
                    <a:pt x="1021" y="6"/>
                  </a:lnTo>
                  <a:lnTo>
                    <a:pt x="1097" y="1"/>
                  </a:lnTo>
                  <a:lnTo>
                    <a:pt x="1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4265" y="1617"/>
              <a:ext cx="2617" cy="1190"/>
            </a:xfrm>
            <a:custGeom>
              <a:avLst/>
              <a:gdLst>
                <a:gd name="T0" fmla="*/ 1690 w 5235"/>
                <a:gd name="T1" fmla="*/ 0 h 2380"/>
                <a:gd name="T2" fmla="*/ 1712 w 5235"/>
                <a:gd name="T3" fmla="*/ 2 h 2380"/>
                <a:gd name="T4" fmla="*/ 1733 w 5235"/>
                <a:gd name="T5" fmla="*/ 13 h 2380"/>
                <a:gd name="T6" fmla="*/ 1820 w 5235"/>
                <a:gd name="T7" fmla="*/ 75 h 2380"/>
                <a:gd name="T8" fmla="*/ 1913 w 5235"/>
                <a:gd name="T9" fmla="*/ 129 h 2380"/>
                <a:gd name="T10" fmla="*/ 2007 w 5235"/>
                <a:gd name="T11" fmla="*/ 179 h 2380"/>
                <a:gd name="T12" fmla="*/ 2104 w 5235"/>
                <a:gd name="T13" fmla="*/ 218 h 2380"/>
                <a:gd name="T14" fmla="*/ 2202 w 5235"/>
                <a:gd name="T15" fmla="*/ 253 h 2380"/>
                <a:gd name="T16" fmla="*/ 2304 w 5235"/>
                <a:gd name="T17" fmla="*/ 279 h 2380"/>
                <a:gd name="T18" fmla="*/ 2407 w 5235"/>
                <a:gd name="T19" fmla="*/ 298 h 2380"/>
                <a:gd name="T20" fmla="*/ 2511 w 5235"/>
                <a:gd name="T21" fmla="*/ 309 h 2380"/>
                <a:gd name="T22" fmla="*/ 2617 w 5235"/>
                <a:gd name="T23" fmla="*/ 314 h 2380"/>
                <a:gd name="T24" fmla="*/ 2722 w 5235"/>
                <a:gd name="T25" fmla="*/ 309 h 2380"/>
                <a:gd name="T26" fmla="*/ 2827 w 5235"/>
                <a:gd name="T27" fmla="*/ 298 h 2380"/>
                <a:gd name="T28" fmla="*/ 2929 w 5235"/>
                <a:gd name="T29" fmla="*/ 279 h 2380"/>
                <a:gd name="T30" fmla="*/ 3031 w 5235"/>
                <a:gd name="T31" fmla="*/ 253 h 2380"/>
                <a:gd name="T32" fmla="*/ 3129 w 5235"/>
                <a:gd name="T33" fmla="*/ 218 h 2380"/>
                <a:gd name="T34" fmla="*/ 3226 w 5235"/>
                <a:gd name="T35" fmla="*/ 179 h 2380"/>
                <a:gd name="T36" fmla="*/ 3322 w 5235"/>
                <a:gd name="T37" fmla="*/ 129 h 2380"/>
                <a:gd name="T38" fmla="*/ 3412 w 5235"/>
                <a:gd name="T39" fmla="*/ 75 h 2380"/>
                <a:gd name="T40" fmla="*/ 3501 w 5235"/>
                <a:gd name="T41" fmla="*/ 13 h 2380"/>
                <a:gd name="T42" fmla="*/ 3521 w 5235"/>
                <a:gd name="T43" fmla="*/ 2 h 2380"/>
                <a:gd name="T44" fmla="*/ 3543 w 5235"/>
                <a:gd name="T45" fmla="*/ 0 h 2380"/>
                <a:gd name="T46" fmla="*/ 3563 w 5235"/>
                <a:gd name="T47" fmla="*/ 7 h 2380"/>
                <a:gd name="T48" fmla="*/ 4483 w 5235"/>
                <a:gd name="T49" fmla="*/ 486 h 2380"/>
                <a:gd name="T50" fmla="*/ 4526 w 5235"/>
                <a:gd name="T51" fmla="*/ 513 h 2380"/>
                <a:gd name="T52" fmla="*/ 4562 w 5235"/>
                <a:gd name="T53" fmla="*/ 546 h 2380"/>
                <a:gd name="T54" fmla="*/ 4594 w 5235"/>
                <a:gd name="T55" fmla="*/ 584 h 2380"/>
                <a:gd name="T56" fmla="*/ 4618 w 5235"/>
                <a:gd name="T57" fmla="*/ 629 h 2380"/>
                <a:gd name="T58" fmla="*/ 5209 w 5235"/>
                <a:gd name="T59" fmla="*/ 1963 h 2380"/>
                <a:gd name="T60" fmla="*/ 5225 w 5235"/>
                <a:gd name="T61" fmla="*/ 2011 h 2380"/>
                <a:gd name="T62" fmla="*/ 5235 w 5235"/>
                <a:gd name="T63" fmla="*/ 2059 h 2380"/>
                <a:gd name="T64" fmla="*/ 5235 w 5235"/>
                <a:gd name="T65" fmla="*/ 2106 h 2380"/>
                <a:gd name="T66" fmla="*/ 5227 w 5235"/>
                <a:gd name="T67" fmla="*/ 2156 h 2380"/>
                <a:gd name="T68" fmla="*/ 5211 w 5235"/>
                <a:gd name="T69" fmla="*/ 2202 h 2380"/>
                <a:gd name="T70" fmla="*/ 5187 w 5235"/>
                <a:gd name="T71" fmla="*/ 2245 h 2380"/>
                <a:gd name="T72" fmla="*/ 5157 w 5235"/>
                <a:gd name="T73" fmla="*/ 2285 h 2380"/>
                <a:gd name="T74" fmla="*/ 5120 w 5235"/>
                <a:gd name="T75" fmla="*/ 2318 h 2380"/>
                <a:gd name="T76" fmla="*/ 5081 w 5235"/>
                <a:gd name="T77" fmla="*/ 2344 h 2380"/>
                <a:gd name="T78" fmla="*/ 5036 w 5235"/>
                <a:gd name="T79" fmla="*/ 2364 h 2380"/>
                <a:gd name="T80" fmla="*/ 4988 w 5235"/>
                <a:gd name="T81" fmla="*/ 2375 h 2380"/>
                <a:gd name="T82" fmla="*/ 4939 w 5235"/>
                <a:gd name="T83" fmla="*/ 2380 h 2380"/>
                <a:gd name="T84" fmla="*/ 294 w 5235"/>
                <a:gd name="T85" fmla="*/ 2380 h 2380"/>
                <a:gd name="T86" fmla="*/ 244 w 5235"/>
                <a:gd name="T87" fmla="*/ 2375 h 2380"/>
                <a:gd name="T88" fmla="*/ 197 w 5235"/>
                <a:gd name="T89" fmla="*/ 2364 h 2380"/>
                <a:gd name="T90" fmla="*/ 152 w 5235"/>
                <a:gd name="T91" fmla="*/ 2344 h 2380"/>
                <a:gd name="T92" fmla="*/ 113 w 5235"/>
                <a:gd name="T93" fmla="*/ 2318 h 2380"/>
                <a:gd name="T94" fmla="*/ 76 w 5235"/>
                <a:gd name="T95" fmla="*/ 2285 h 2380"/>
                <a:gd name="T96" fmla="*/ 46 w 5235"/>
                <a:gd name="T97" fmla="*/ 2245 h 2380"/>
                <a:gd name="T98" fmla="*/ 22 w 5235"/>
                <a:gd name="T99" fmla="*/ 2202 h 2380"/>
                <a:gd name="T100" fmla="*/ 6 w 5235"/>
                <a:gd name="T101" fmla="*/ 2156 h 2380"/>
                <a:gd name="T102" fmla="*/ 0 w 5235"/>
                <a:gd name="T103" fmla="*/ 2106 h 2380"/>
                <a:gd name="T104" fmla="*/ 0 w 5235"/>
                <a:gd name="T105" fmla="*/ 2059 h 2380"/>
                <a:gd name="T106" fmla="*/ 8 w 5235"/>
                <a:gd name="T107" fmla="*/ 2011 h 2380"/>
                <a:gd name="T108" fmla="*/ 23 w 5235"/>
                <a:gd name="T109" fmla="*/ 1963 h 2380"/>
                <a:gd name="T110" fmla="*/ 617 w 5235"/>
                <a:gd name="T111" fmla="*/ 629 h 2380"/>
                <a:gd name="T112" fmla="*/ 640 w 5235"/>
                <a:gd name="T113" fmla="*/ 584 h 2380"/>
                <a:gd name="T114" fmla="*/ 671 w 5235"/>
                <a:gd name="T115" fmla="*/ 546 h 2380"/>
                <a:gd name="T116" fmla="*/ 707 w 5235"/>
                <a:gd name="T117" fmla="*/ 513 h 2380"/>
                <a:gd name="T118" fmla="*/ 750 w 5235"/>
                <a:gd name="T119" fmla="*/ 486 h 2380"/>
                <a:gd name="T120" fmla="*/ 1669 w 5235"/>
                <a:gd name="T121" fmla="*/ 7 h 2380"/>
                <a:gd name="T122" fmla="*/ 1690 w 5235"/>
                <a:gd name="T123" fmla="*/ 0 h 2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35" h="2380">
                  <a:moveTo>
                    <a:pt x="1690" y="0"/>
                  </a:moveTo>
                  <a:lnTo>
                    <a:pt x="1712" y="2"/>
                  </a:lnTo>
                  <a:lnTo>
                    <a:pt x="1733" y="13"/>
                  </a:lnTo>
                  <a:lnTo>
                    <a:pt x="1820" y="75"/>
                  </a:lnTo>
                  <a:lnTo>
                    <a:pt x="1913" y="129"/>
                  </a:lnTo>
                  <a:lnTo>
                    <a:pt x="2007" y="179"/>
                  </a:lnTo>
                  <a:lnTo>
                    <a:pt x="2104" y="218"/>
                  </a:lnTo>
                  <a:lnTo>
                    <a:pt x="2202" y="253"/>
                  </a:lnTo>
                  <a:lnTo>
                    <a:pt x="2304" y="279"/>
                  </a:lnTo>
                  <a:lnTo>
                    <a:pt x="2407" y="298"/>
                  </a:lnTo>
                  <a:lnTo>
                    <a:pt x="2511" y="309"/>
                  </a:lnTo>
                  <a:lnTo>
                    <a:pt x="2617" y="314"/>
                  </a:lnTo>
                  <a:lnTo>
                    <a:pt x="2722" y="309"/>
                  </a:lnTo>
                  <a:lnTo>
                    <a:pt x="2827" y="298"/>
                  </a:lnTo>
                  <a:lnTo>
                    <a:pt x="2929" y="279"/>
                  </a:lnTo>
                  <a:lnTo>
                    <a:pt x="3031" y="253"/>
                  </a:lnTo>
                  <a:lnTo>
                    <a:pt x="3129" y="218"/>
                  </a:lnTo>
                  <a:lnTo>
                    <a:pt x="3226" y="179"/>
                  </a:lnTo>
                  <a:lnTo>
                    <a:pt x="3322" y="129"/>
                  </a:lnTo>
                  <a:lnTo>
                    <a:pt x="3412" y="75"/>
                  </a:lnTo>
                  <a:lnTo>
                    <a:pt x="3501" y="13"/>
                  </a:lnTo>
                  <a:lnTo>
                    <a:pt x="3521" y="2"/>
                  </a:lnTo>
                  <a:lnTo>
                    <a:pt x="3543" y="0"/>
                  </a:lnTo>
                  <a:lnTo>
                    <a:pt x="3563" y="7"/>
                  </a:lnTo>
                  <a:lnTo>
                    <a:pt x="4483" y="486"/>
                  </a:lnTo>
                  <a:lnTo>
                    <a:pt x="4526" y="513"/>
                  </a:lnTo>
                  <a:lnTo>
                    <a:pt x="4562" y="546"/>
                  </a:lnTo>
                  <a:lnTo>
                    <a:pt x="4594" y="584"/>
                  </a:lnTo>
                  <a:lnTo>
                    <a:pt x="4618" y="629"/>
                  </a:lnTo>
                  <a:lnTo>
                    <a:pt x="5209" y="1963"/>
                  </a:lnTo>
                  <a:lnTo>
                    <a:pt x="5225" y="2011"/>
                  </a:lnTo>
                  <a:lnTo>
                    <a:pt x="5235" y="2059"/>
                  </a:lnTo>
                  <a:lnTo>
                    <a:pt x="5235" y="2106"/>
                  </a:lnTo>
                  <a:lnTo>
                    <a:pt x="5227" y="2156"/>
                  </a:lnTo>
                  <a:lnTo>
                    <a:pt x="5211" y="2202"/>
                  </a:lnTo>
                  <a:lnTo>
                    <a:pt x="5187" y="2245"/>
                  </a:lnTo>
                  <a:lnTo>
                    <a:pt x="5157" y="2285"/>
                  </a:lnTo>
                  <a:lnTo>
                    <a:pt x="5120" y="2318"/>
                  </a:lnTo>
                  <a:lnTo>
                    <a:pt x="5081" y="2344"/>
                  </a:lnTo>
                  <a:lnTo>
                    <a:pt x="5036" y="2364"/>
                  </a:lnTo>
                  <a:lnTo>
                    <a:pt x="4988" y="2375"/>
                  </a:lnTo>
                  <a:lnTo>
                    <a:pt x="4939" y="2380"/>
                  </a:lnTo>
                  <a:lnTo>
                    <a:pt x="294" y="2380"/>
                  </a:lnTo>
                  <a:lnTo>
                    <a:pt x="244" y="2375"/>
                  </a:lnTo>
                  <a:lnTo>
                    <a:pt x="197" y="2364"/>
                  </a:lnTo>
                  <a:lnTo>
                    <a:pt x="152" y="2344"/>
                  </a:lnTo>
                  <a:lnTo>
                    <a:pt x="113" y="2318"/>
                  </a:lnTo>
                  <a:lnTo>
                    <a:pt x="76" y="2285"/>
                  </a:lnTo>
                  <a:lnTo>
                    <a:pt x="46" y="2245"/>
                  </a:lnTo>
                  <a:lnTo>
                    <a:pt x="22" y="2202"/>
                  </a:lnTo>
                  <a:lnTo>
                    <a:pt x="6" y="2156"/>
                  </a:lnTo>
                  <a:lnTo>
                    <a:pt x="0" y="2106"/>
                  </a:lnTo>
                  <a:lnTo>
                    <a:pt x="0" y="2059"/>
                  </a:lnTo>
                  <a:lnTo>
                    <a:pt x="8" y="2011"/>
                  </a:lnTo>
                  <a:lnTo>
                    <a:pt x="23" y="1963"/>
                  </a:lnTo>
                  <a:lnTo>
                    <a:pt x="617" y="629"/>
                  </a:lnTo>
                  <a:lnTo>
                    <a:pt x="640" y="584"/>
                  </a:lnTo>
                  <a:lnTo>
                    <a:pt x="671" y="546"/>
                  </a:lnTo>
                  <a:lnTo>
                    <a:pt x="707" y="513"/>
                  </a:lnTo>
                  <a:lnTo>
                    <a:pt x="750" y="486"/>
                  </a:lnTo>
                  <a:lnTo>
                    <a:pt x="1669" y="7"/>
                  </a:lnTo>
                  <a:lnTo>
                    <a:pt x="16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08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텍스트 개체 틀 410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분석과정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102" name="텍스트 개체 틀 410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Progress</a:t>
            </a:r>
            <a:endParaRPr lang="en-US" altLang="ko-KR" dirty="0"/>
          </a:p>
        </p:txBody>
      </p:sp>
      <p:cxnSp>
        <p:nvCxnSpPr>
          <p:cNvPr id="51" name="직선 연결선 50"/>
          <p:cNvCxnSpPr/>
          <p:nvPr/>
        </p:nvCxnSpPr>
        <p:spPr>
          <a:xfrm flipH="1">
            <a:off x="1128023" y="7561212"/>
            <a:ext cx="9270240" cy="0"/>
          </a:xfrm>
          <a:prstGeom prst="line">
            <a:avLst/>
          </a:prstGeom>
          <a:ln>
            <a:gradFill>
              <a:gsLst>
                <a:gs pos="50000">
                  <a:schemeClr val="accent4">
                    <a:lumMod val="40000"/>
                    <a:lumOff val="60000"/>
                  </a:schemeClr>
                </a:gs>
                <a:gs pos="0">
                  <a:schemeClr val="accent1">
                    <a:shade val="67500"/>
                    <a:satMod val="115000"/>
                    <a:alpha val="0"/>
                  </a:schemeClr>
                </a:gs>
                <a:gs pos="100000">
                  <a:schemeClr val="accent1">
                    <a:shade val="100000"/>
                    <a:satMod val="115000"/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오각형 40"/>
          <p:cNvSpPr/>
          <p:nvPr/>
        </p:nvSpPr>
        <p:spPr>
          <a:xfrm>
            <a:off x="1581097" y="2436011"/>
            <a:ext cx="2160239" cy="372673"/>
          </a:xfrm>
          <a:prstGeom prst="homePlate">
            <a:avLst/>
          </a:prstGeom>
          <a:solidFill>
            <a:srgbClr val="CF2D43">
              <a:alpha val="40000"/>
            </a:srgb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108000" bIns="0" rtlCol="0" anchor="ctr">
            <a:noAutofit/>
          </a:bodyPr>
          <a:lstStyle/>
          <a:p>
            <a:r>
              <a:rPr lang="ko-KR" altLang="en-US" sz="1600" b="1" spc="-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데이터전처리</a:t>
            </a:r>
            <a:endParaRPr lang="ko-KR" altLang="en-US" sz="1600" b="1" spc="-5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2" name="오각형 41"/>
          <p:cNvSpPr/>
          <p:nvPr/>
        </p:nvSpPr>
        <p:spPr>
          <a:xfrm>
            <a:off x="3813343" y="2436011"/>
            <a:ext cx="5171815" cy="391419"/>
          </a:xfrm>
          <a:prstGeom prst="homePlate">
            <a:avLst/>
          </a:prstGeom>
          <a:solidFill>
            <a:srgbClr val="CF2D43">
              <a:alpha val="70000"/>
            </a:srgb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108000" bIns="0" rtlCol="0" anchor="ctr">
            <a:noAutofit/>
          </a:bodyPr>
          <a:lstStyle/>
          <a:p>
            <a:r>
              <a:rPr lang="ko-KR" altLang="en-US" sz="1600" b="1" spc="-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ko-KR" altLang="en-US" sz="1600" b="1" spc="-5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581097" y="2334055"/>
            <a:ext cx="2160239" cy="45719"/>
          </a:xfrm>
          <a:prstGeom prst="rect">
            <a:avLst/>
          </a:prstGeom>
          <a:solidFill>
            <a:srgbClr val="CF2D43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u="sng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56819" y="2334055"/>
            <a:ext cx="1844630" cy="45719"/>
          </a:xfrm>
          <a:prstGeom prst="rect">
            <a:avLst/>
          </a:prstGeom>
          <a:solidFill>
            <a:srgbClr val="3E48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u="sng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581096" y="2034945"/>
            <a:ext cx="7163836" cy="215444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pPr lvl="0"/>
            <a:r>
              <a:rPr lang="ko-KR" altLang="en-US" sz="1400" b="1" spc="-5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데이터전처리</a:t>
            </a:r>
            <a:endParaRPr lang="ko-KR" altLang="en-US" sz="1400" b="1" spc="-50" dirty="0">
              <a:solidFill>
                <a:schemeClr val="tx2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079200" y="2034945"/>
            <a:ext cx="2010281" cy="215444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pPr lvl="0"/>
            <a:r>
              <a:rPr lang="ko-KR" altLang="en-US" sz="1400" b="1" spc="-5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결과</a:t>
            </a:r>
            <a:endParaRPr lang="ko-KR" altLang="en-US" sz="1400" b="1" spc="-50" dirty="0">
              <a:solidFill>
                <a:schemeClr val="tx2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581097" y="2952732"/>
            <a:ext cx="2160240" cy="288000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변수 선택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77440" y="3396566"/>
            <a:ext cx="2038389" cy="28288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요인분석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677439" y="3764426"/>
            <a:ext cx="2032447" cy="299786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군집분석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21210" y="4202319"/>
            <a:ext cx="1728192" cy="288000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분산분석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21210" y="4634367"/>
            <a:ext cx="1728192" cy="288000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400" b="1" spc="-50" dirty="0" err="1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T.test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421210" y="5066383"/>
            <a:ext cx="1728192" cy="288000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ANOVA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581097" y="3391455"/>
            <a:ext cx="2160240" cy="288000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 병합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4" name="오각형 63"/>
          <p:cNvSpPr/>
          <p:nvPr/>
        </p:nvSpPr>
        <p:spPr>
          <a:xfrm>
            <a:off x="9076648" y="2436011"/>
            <a:ext cx="1724801" cy="372673"/>
          </a:xfrm>
          <a:prstGeom prst="homePlate">
            <a:avLst/>
          </a:prstGeom>
          <a:solidFill>
            <a:srgbClr val="CF2D43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108000" bIns="0" rtlCol="0" anchor="ctr">
            <a:noAutofit/>
          </a:bodyPr>
          <a:lstStyle/>
          <a:p>
            <a:r>
              <a:rPr lang="ko-KR" altLang="en-US" sz="1600" b="1" spc="-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결과도출</a:t>
            </a:r>
            <a:endParaRPr lang="ko-KR" altLang="en-US" sz="1600" b="1" spc="-5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139346" y="4171962"/>
            <a:ext cx="1724801" cy="288000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결과해석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41336" y="2334055"/>
            <a:ext cx="5243822" cy="45719"/>
          </a:xfrm>
          <a:prstGeom prst="rect">
            <a:avLst/>
          </a:prstGeom>
          <a:solidFill>
            <a:srgbClr val="CF2D43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u="sng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819287" y="2034945"/>
            <a:ext cx="2010281" cy="215444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pPr lvl="0"/>
            <a:r>
              <a:rPr lang="ko-KR" altLang="en-US" sz="1400" b="1" spc="-5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ko-KR" altLang="en-US" sz="1400" b="1" spc="-50" dirty="0">
              <a:solidFill>
                <a:schemeClr val="tx2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9139346" y="4610591"/>
            <a:ext cx="1724801" cy="288000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시각화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271253" y="4202319"/>
            <a:ext cx="1728192" cy="288000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상</a:t>
            </a:r>
            <a:r>
              <a:rPr lang="ko-KR" altLang="en-US" sz="1400" b="1" spc="-50" dirty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</a:t>
            </a:r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256967" y="5066383"/>
            <a:ext cx="1728192" cy="288000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Pearson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256967" y="4640948"/>
            <a:ext cx="1728192" cy="288000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Chi-Square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813344" y="2952732"/>
            <a:ext cx="2896541" cy="288000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기초통계분</a:t>
            </a:r>
            <a:r>
              <a:rPr lang="ko-KR" altLang="en-US" sz="1400" b="1" spc="-50" dirty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석</a:t>
            </a:r>
          </a:p>
        </p:txBody>
      </p:sp>
    </p:spTree>
    <p:extLst>
      <p:ext uri="{BB962C8B-B14F-4D97-AF65-F5344CB8AC3E}">
        <p14:creationId xmlns:p14="http://schemas.microsoft.com/office/powerpoint/2010/main" val="2422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텍스트 개체 틀 410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분석과정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102" name="텍스트 개체 틀 410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Progress</a:t>
            </a:r>
            <a:endParaRPr lang="en-US" altLang="ko-KR" dirty="0"/>
          </a:p>
        </p:txBody>
      </p:sp>
      <p:cxnSp>
        <p:nvCxnSpPr>
          <p:cNvPr id="51" name="직선 연결선 50"/>
          <p:cNvCxnSpPr/>
          <p:nvPr/>
        </p:nvCxnSpPr>
        <p:spPr>
          <a:xfrm flipH="1">
            <a:off x="1128023" y="7561212"/>
            <a:ext cx="9270240" cy="0"/>
          </a:xfrm>
          <a:prstGeom prst="line">
            <a:avLst/>
          </a:prstGeom>
          <a:ln>
            <a:gradFill>
              <a:gsLst>
                <a:gs pos="50000">
                  <a:schemeClr val="accent4">
                    <a:lumMod val="40000"/>
                    <a:lumOff val="60000"/>
                  </a:schemeClr>
                </a:gs>
                <a:gs pos="0">
                  <a:schemeClr val="accent1">
                    <a:shade val="67500"/>
                    <a:satMod val="115000"/>
                    <a:alpha val="0"/>
                  </a:schemeClr>
                </a:gs>
                <a:gs pos="100000">
                  <a:schemeClr val="accent1">
                    <a:shade val="100000"/>
                    <a:satMod val="115000"/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오각형 40"/>
          <p:cNvSpPr/>
          <p:nvPr/>
        </p:nvSpPr>
        <p:spPr>
          <a:xfrm>
            <a:off x="1581097" y="2436011"/>
            <a:ext cx="2160239" cy="372673"/>
          </a:xfrm>
          <a:prstGeom prst="homePlate">
            <a:avLst/>
          </a:prstGeom>
          <a:solidFill>
            <a:srgbClr val="CF2D43">
              <a:alpha val="40000"/>
            </a:srgb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108000" bIns="0" rtlCol="0" anchor="ctr">
            <a:noAutofit/>
          </a:bodyPr>
          <a:lstStyle/>
          <a:p>
            <a:r>
              <a:rPr lang="ko-KR" altLang="en-US" sz="1600" b="1" spc="-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데이터전처리</a:t>
            </a:r>
            <a:endParaRPr lang="ko-KR" altLang="en-US" sz="1600" b="1" spc="-5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2" name="오각형 41"/>
          <p:cNvSpPr/>
          <p:nvPr/>
        </p:nvSpPr>
        <p:spPr>
          <a:xfrm>
            <a:off x="3813343" y="2436011"/>
            <a:ext cx="5171815" cy="391419"/>
          </a:xfrm>
          <a:prstGeom prst="homePlate">
            <a:avLst/>
          </a:prstGeom>
          <a:solidFill>
            <a:srgbClr val="CF2D43">
              <a:alpha val="70000"/>
            </a:srgb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108000" bIns="0" rtlCol="0" anchor="ctr">
            <a:noAutofit/>
          </a:bodyPr>
          <a:lstStyle/>
          <a:p>
            <a:r>
              <a:rPr lang="ko-KR" altLang="en-US" sz="1600" b="1" spc="-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ko-KR" altLang="en-US" sz="1600" b="1" spc="-5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581097" y="2334055"/>
            <a:ext cx="2160239" cy="45719"/>
          </a:xfrm>
          <a:prstGeom prst="rect">
            <a:avLst/>
          </a:prstGeom>
          <a:solidFill>
            <a:srgbClr val="CF2D43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u="sng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56819" y="2334055"/>
            <a:ext cx="1844630" cy="45719"/>
          </a:xfrm>
          <a:prstGeom prst="rect">
            <a:avLst/>
          </a:prstGeom>
          <a:solidFill>
            <a:srgbClr val="3E48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u="sng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581096" y="2034945"/>
            <a:ext cx="7163836" cy="215444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pPr lvl="0"/>
            <a:r>
              <a:rPr lang="ko-KR" altLang="en-US" sz="1400" b="1" spc="-5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데이터전처리</a:t>
            </a:r>
            <a:endParaRPr lang="ko-KR" altLang="en-US" sz="1400" b="1" spc="-50" dirty="0">
              <a:solidFill>
                <a:schemeClr val="tx2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079200" y="2034945"/>
            <a:ext cx="2010281" cy="215444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pPr lvl="0"/>
            <a:r>
              <a:rPr lang="ko-KR" altLang="en-US" sz="1400" b="1" spc="-5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결과</a:t>
            </a:r>
            <a:endParaRPr lang="ko-KR" altLang="en-US" sz="1400" b="1" spc="-50" dirty="0">
              <a:solidFill>
                <a:schemeClr val="tx2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581097" y="2952732"/>
            <a:ext cx="2160240" cy="288000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변수 선택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77440" y="3396566"/>
            <a:ext cx="2038389" cy="28288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요인분석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677439" y="3764426"/>
            <a:ext cx="2032447" cy="299786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군집분석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21210" y="4202319"/>
            <a:ext cx="1728192" cy="288000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분산분석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21210" y="4634367"/>
            <a:ext cx="1728192" cy="288000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400" b="1" spc="-50" dirty="0" err="1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T.test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421210" y="5066383"/>
            <a:ext cx="1728192" cy="288000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ANOVA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581097" y="3391455"/>
            <a:ext cx="2160240" cy="288000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 병합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4" name="오각형 63"/>
          <p:cNvSpPr/>
          <p:nvPr/>
        </p:nvSpPr>
        <p:spPr>
          <a:xfrm>
            <a:off x="9076648" y="2436011"/>
            <a:ext cx="1724801" cy="372673"/>
          </a:xfrm>
          <a:prstGeom prst="homePlate">
            <a:avLst/>
          </a:prstGeom>
          <a:solidFill>
            <a:srgbClr val="CF2D43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108000" bIns="0" rtlCol="0" anchor="ctr">
            <a:noAutofit/>
          </a:bodyPr>
          <a:lstStyle/>
          <a:p>
            <a:r>
              <a:rPr lang="ko-KR" altLang="en-US" sz="1600" b="1" spc="-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결과도출</a:t>
            </a:r>
            <a:endParaRPr lang="ko-KR" altLang="en-US" sz="1600" b="1" spc="-5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139346" y="4171962"/>
            <a:ext cx="1724801" cy="288000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결과해석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41336" y="2334055"/>
            <a:ext cx="5243822" cy="45719"/>
          </a:xfrm>
          <a:prstGeom prst="rect">
            <a:avLst/>
          </a:prstGeom>
          <a:solidFill>
            <a:srgbClr val="CF2D43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u="sng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819287" y="2034945"/>
            <a:ext cx="2010281" cy="215444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pPr lvl="0"/>
            <a:r>
              <a:rPr lang="ko-KR" altLang="en-US" sz="1400" b="1" spc="-5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ko-KR" altLang="en-US" sz="1400" b="1" spc="-50" dirty="0">
              <a:solidFill>
                <a:schemeClr val="tx2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9139346" y="4610591"/>
            <a:ext cx="1724801" cy="288000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시각화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271253" y="4202319"/>
            <a:ext cx="1728192" cy="288000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상</a:t>
            </a:r>
            <a:r>
              <a:rPr lang="ko-KR" altLang="en-US" sz="1400" b="1" spc="-50" dirty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</a:t>
            </a:r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256967" y="5066383"/>
            <a:ext cx="1728192" cy="288000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Pearson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256967" y="4640948"/>
            <a:ext cx="1728192" cy="288000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Chi-Square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813344" y="2952732"/>
            <a:ext cx="2896541" cy="288000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기초통계분</a:t>
            </a:r>
            <a:r>
              <a:rPr lang="ko-KR" altLang="en-US" sz="1400" b="1" spc="-50" dirty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석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-249" y="-2"/>
            <a:ext cx="12962186" cy="7921625"/>
            <a:chOff x="-249" y="-2"/>
            <a:chExt cx="12962186" cy="7921625"/>
          </a:xfrm>
        </p:grpSpPr>
        <p:sp>
          <p:nvSpPr>
            <p:cNvPr id="27" name="직사각형 26"/>
            <p:cNvSpPr/>
            <p:nvPr/>
          </p:nvSpPr>
          <p:spPr>
            <a:xfrm>
              <a:off x="-249" y="-2"/>
              <a:ext cx="4464994" cy="7921625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906848" y="-2"/>
              <a:ext cx="6055089" cy="7921625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464745" y="-1"/>
              <a:ext cx="2442103" cy="3240734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464745" y="3764426"/>
              <a:ext cx="2442103" cy="4157197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305814" y="4109848"/>
            <a:ext cx="89146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spc="-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 </a:t>
            </a:r>
            <a:r>
              <a:rPr lang="ko-KR" altLang="en-US" sz="2000" spc="-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다수의 </a:t>
            </a:r>
            <a:r>
              <a:rPr lang="ko-KR" altLang="en-US" sz="2000" spc="-5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변수들간의 상관관계를 바탕으로 </a:t>
            </a:r>
            <a:endParaRPr lang="en-US" altLang="ko-KR" sz="2000" spc="-5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5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여러 변수들로 측정된 자료를 보다 이해하기 쉬운 형태로 </a:t>
            </a:r>
            <a:r>
              <a:rPr lang="ko-KR" altLang="en-US" sz="2800" b="1" spc="-5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축소</a:t>
            </a:r>
            <a:r>
              <a:rPr lang="ko-KR" altLang="en-US" spc="-5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spc="-5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또는 </a:t>
            </a:r>
            <a:r>
              <a:rPr lang="ko-KR" altLang="en-US" sz="2800" b="1" spc="-5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요약</a:t>
            </a:r>
            <a:r>
              <a:rPr lang="ko-KR" altLang="en-US" sz="2000" spc="-5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하는 </a:t>
            </a:r>
            <a:r>
              <a:rPr lang="ko-KR" altLang="en-US" sz="2000" spc="-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분석 </a:t>
            </a:r>
            <a:r>
              <a:rPr lang="en-US" altLang="ko-KR" sz="2000" spc="-5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703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텍스트 개체 틀 410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요인분석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102" name="텍스트 개체 틀 410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Factor Analysis</a:t>
            </a:r>
            <a:endParaRPr lang="en-US" altLang="ko-KR" dirty="0"/>
          </a:p>
        </p:txBody>
      </p:sp>
      <p:sp>
        <p:nvSpPr>
          <p:cNvPr id="18" name="직각 삼각형 17"/>
          <p:cNvSpPr>
            <a:spLocks noChangeAspect="1"/>
          </p:cNvSpPr>
          <p:nvPr/>
        </p:nvSpPr>
        <p:spPr>
          <a:xfrm rot="16200000">
            <a:off x="11737553" y="5855724"/>
            <a:ext cx="720000" cy="720000"/>
          </a:xfrm>
          <a:prstGeom prst="rtTriangle">
            <a:avLst/>
          </a:prstGeom>
          <a:solidFill>
            <a:srgbClr val="3E484F"/>
          </a:solidFill>
          <a:ln>
            <a:noFill/>
          </a:ln>
          <a:effectLst>
            <a:outerShdw blurRad="190500" dist="38100" dir="2700000" sx="102000" sy="102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>
            <a:spLocks noChangeAspect="1"/>
          </p:cNvSpPr>
          <p:nvPr/>
        </p:nvSpPr>
        <p:spPr>
          <a:xfrm rot="5400000">
            <a:off x="768023" y="3070194"/>
            <a:ext cx="720000" cy="720000"/>
          </a:xfrm>
          <a:prstGeom prst="rtTriangle">
            <a:avLst/>
          </a:prstGeom>
          <a:solidFill>
            <a:srgbClr val="3E484F"/>
          </a:solidFill>
          <a:ln>
            <a:noFill/>
          </a:ln>
          <a:effectLst>
            <a:outerShdw blurRad="190500" dist="38100" dir="2700000" sx="102000" sy="102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중괄호 35"/>
          <p:cNvSpPr/>
          <p:nvPr/>
        </p:nvSpPr>
        <p:spPr>
          <a:xfrm rot="5400000">
            <a:off x="6300950" y="64560"/>
            <a:ext cx="360039" cy="8919950"/>
          </a:xfrm>
          <a:prstGeom prst="rightBrace">
            <a:avLst>
              <a:gd name="adj1" fmla="val 160203"/>
              <a:gd name="adj2" fmla="val 501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99" name="그룹 4098"/>
          <p:cNvGrpSpPr/>
          <p:nvPr/>
        </p:nvGrpSpPr>
        <p:grpSpPr>
          <a:xfrm>
            <a:off x="1815983" y="5154469"/>
            <a:ext cx="9329972" cy="918238"/>
            <a:chOff x="1872457" y="6066910"/>
            <a:chExt cx="9329972" cy="918238"/>
          </a:xfrm>
        </p:grpSpPr>
        <p:grpSp>
          <p:nvGrpSpPr>
            <p:cNvPr id="63" name="그룹 62"/>
            <p:cNvGrpSpPr/>
            <p:nvPr/>
          </p:nvGrpSpPr>
          <p:grpSpPr>
            <a:xfrm>
              <a:off x="1872457" y="6066910"/>
              <a:ext cx="2705236" cy="918238"/>
              <a:chOff x="1944465" y="6066910"/>
              <a:chExt cx="2705236" cy="918238"/>
            </a:xfrm>
          </p:grpSpPr>
          <p:sp>
            <p:nvSpPr>
              <p:cNvPr id="37" name="Rectangle 3"/>
              <p:cNvSpPr>
                <a:spLocks noChangeArrowheads="1"/>
              </p:cNvSpPr>
              <p:nvPr/>
            </p:nvSpPr>
            <p:spPr bwMode="auto">
              <a:xfrm>
                <a:off x="2304505" y="6066910"/>
                <a:ext cx="13406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2400" b="1" i="0" u="none" strike="noStrike" cap="none" normalizeH="0" baseline="0" dirty="0" smtClean="0">
                    <a:ln>
                      <a:noFill/>
                    </a:ln>
                    <a:solidFill>
                      <a:srgbClr val="CF2D43"/>
                    </a:solidFill>
                    <a:effectLst/>
                    <a:latin typeface="나눔바른고딕" pitchFamily="50" charset="-127"/>
                    <a:ea typeface="나눔바른고딕" pitchFamily="50" charset="-127"/>
                    <a:cs typeface="굴림" pitchFamily="50" charset="-127"/>
                  </a:rPr>
                  <a:t>Factor1</a:t>
                </a:r>
              </a:p>
            </p:txBody>
          </p:sp>
          <p:grpSp>
            <p:nvGrpSpPr>
              <p:cNvPr id="41" name="그룹 40"/>
              <p:cNvGrpSpPr/>
              <p:nvPr/>
            </p:nvGrpSpPr>
            <p:grpSpPr>
              <a:xfrm>
                <a:off x="1944465" y="6625148"/>
                <a:ext cx="2705236" cy="360000"/>
                <a:chOff x="2262968" y="2390571"/>
                <a:chExt cx="2705236" cy="360000"/>
              </a:xfrm>
            </p:grpSpPr>
            <p:sp>
              <p:nvSpPr>
                <p:cNvPr id="42" name="모서리가 둥근 직사각형 41"/>
                <p:cNvSpPr/>
                <p:nvPr/>
              </p:nvSpPr>
              <p:spPr>
                <a:xfrm>
                  <a:off x="2262968" y="2390571"/>
                  <a:ext cx="360000" cy="360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F2D43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</a:t>
                  </a:r>
                  <a:endParaRPr lang="ko-KR" altLang="en-US" sz="16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3" name="텍스트 개체 틀 4102"/>
                <p:cNvSpPr txBox="1">
                  <a:spLocks/>
                </p:cNvSpPr>
                <p:nvPr/>
              </p:nvSpPr>
              <p:spPr>
                <a:xfrm>
                  <a:off x="2707493" y="2462849"/>
                  <a:ext cx="2260711" cy="215444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0" indent="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ko-KR" altLang="en-US" sz="2000" b="1" kern="1200" spc="-50" smtClean="0">
                      <a:solidFill>
                        <a:srgbClr val="3E484F"/>
                      </a:solidFill>
                      <a:latin typeface="+mj-ea"/>
                      <a:ea typeface="+mj-ea"/>
                      <a:cs typeface="+mn-cs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4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한국 생활 적응도</a:t>
                  </a:r>
                  <a:endParaRPr lang="en-US" altLang="ko-KR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  <p:grpSp>
          <p:nvGrpSpPr>
            <p:cNvPr id="4096" name="그룹 4095"/>
            <p:cNvGrpSpPr/>
            <p:nvPr/>
          </p:nvGrpSpPr>
          <p:grpSpPr>
            <a:xfrm>
              <a:off x="4207781" y="6066910"/>
              <a:ext cx="2705236" cy="918238"/>
              <a:chOff x="4351797" y="6066910"/>
              <a:chExt cx="2705236" cy="918238"/>
            </a:xfrm>
          </p:grpSpPr>
          <p:sp>
            <p:nvSpPr>
              <p:cNvPr id="38" name="Rectangle 3"/>
              <p:cNvSpPr>
                <a:spLocks noChangeArrowheads="1"/>
              </p:cNvSpPr>
              <p:nvPr/>
            </p:nvSpPr>
            <p:spPr bwMode="auto">
              <a:xfrm>
                <a:off x="4539723" y="6066910"/>
                <a:ext cx="13406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2400" b="1" i="0" u="none" strike="noStrike" cap="none" normalizeH="0" baseline="0" dirty="0" smtClean="0">
                    <a:ln>
                      <a:noFill/>
                    </a:ln>
                    <a:solidFill>
                      <a:srgbClr val="CF2D43"/>
                    </a:solidFill>
                    <a:effectLst/>
                    <a:latin typeface="나눔바른고딕" pitchFamily="50" charset="-127"/>
                    <a:ea typeface="나눔바른고딕" pitchFamily="50" charset="-127"/>
                    <a:cs typeface="굴림" pitchFamily="50" charset="-127"/>
                  </a:rPr>
                  <a:t>Factor</a:t>
                </a:r>
                <a:r>
                  <a:rPr kumimoji="1" lang="en-US" altLang="ko-KR" sz="2400" b="1" i="0" u="none" strike="noStrike" cap="none" normalizeH="0" baseline="0" dirty="0" smtClean="0">
                    <a:ln>
                      <a:noFill/>
                    </a:ln>
                    <a:solidFill>
                      <a:srgbClr val="CF2D43"/>
                    </a:solidFill>
                    <a:effectLst/>
                    <a:latin typeface="나눔바른고딕" pitchFamily="50" charset="-127"/>
                    <a:ea typeface="나눔바른고딕" pitchFamily="50" charset="-127"/>
                    <a:cs typeface="굴림" pitchFamily="50" charset="-127"/>
                  </a:rPr>
                  <a:t>2</a:t>
                </a:r>
                <a:endParaRPr kumimoji="1" lang="ko-KR" altLang="ko-KR" sz="2400" b="1" i="0" u="none" strike="noStrike" cap="none" normalizeH="0" baseline="0" dirty="0" smtClean="0">
                  <a:ln>
                    <a:noFill/>
                  </a:ln>
                  <a:solidFill>
                    <a:srgbClr val="CF2D43"/>
                  </a:solidFill>
                  <a:effectLst/>
                  <a:latin typeface="나눔바른고딕" pitchFamily="50" charset="-127"/>
                  <a:ea typeface="나눔바른고딕" pitchFamily="50" charset="-127"/>
                  <a:cs typeface="굴림" pitchFamily="50" charset="-127"/>
                </a:endParaRPr>
              </a:p>
            </p:txBody>
          </p:sp>
          <p:grpSp>
            <p:nvGrpSpPr>
              <p:cNvPr id="44" name="그룹 43"/>
              <p:cNvGrpSpPr/>
              <p:nvPr/>
            </p:nvGrpSpPr>
            <p:grpSpPr>
              <a:xfrm>
                <a:off x="4351797" y="6625148"/>
                <a:ext cx="2705236" cy="360000"/>
                <a:chOff x="2262968" y="2390571"/>
                <a:chExt cx="2705236" cy="360000"/>
              </a:xfrm>
            </p:grpSpPr>
            <p:sp>
              <p:nvSpPr>
                <p:cNvPr id="45" name="모서리가 둥근 직사각형 44"/>
                <p:cNvSpPr/>
                <p:nvPr/>
              </p:nvSpPr>
              <p:spPr>
                <a:xfrm>
                  <a:off x="2262968" y="2390571"/>
                  <a:ext cx="360000" cy="360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F2D43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</a:t>
                  </a:r>
                  <a:endParaRPr lang="ko-KR" altLang="en-US" sz="16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6" name="텍스트 개체 틀 4102"/>
                <p:cNvSpPr txBox="1">
                  <a:spLocks/>
                </p:cNvSpPr>
                <p:nvPr/>
              </p:nvSpPr>
              <p:spPr>
                <a:xfrm>
                  <a:off x="2707493" y="2462849"/>
                  <a:ext cx="2260711" cy="215444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0" indent="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ko-KR" altLang="en-US" sz="2000" b="1" kern="1200" spc="-50" smtClean="0">
                      <a:solidFill>
                        <a:srgbClr val="3E484F"/>
                      </a:solidFill>
                      <a:latin typeface="+mj-ea"/>
                      <a:ea typeface="+mj-ea"/>
                      <a:cs typeface="+mn-cs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4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한국어 실력</a:t>
                  </a:r>
                  <a:endParaRPr lang="en-US" altLang="ko-KR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  <p:grpSp>
          <p:nvGrpSpPr>
            <p:cNvPr id="4097" name="그룹 4096"/>
            <p:cNvGrpSpPr/>
            <p:nvPr/>
          </p:nvGrpSpPr>
          <p:grpSpPr>
            <a:xfrm>
              <a:off x="6440029" y="6066910"/>
              <a:ext cx="2705236" cy="918238"/>
              <a:chOff x="6624985" y="6066910"/>
              <a:chExt cx="2705236" cy="918238"/>
            </a:xfrm>
          </p:grpSpPr>
          <p:sp>
            <p:nvSpPr>
              <p:cNvPr id="39" name="Rectangle 3"/>
              <p:cNvSpPr>
                <a:spLocks noChangeArrowheads="1"/>
              </p:cNvSpPr>
              <p:nvPr/>
            </p:nvSpPr>
            <p:spPr bwMode="auto">
              <a:xfrm>
                <a:off x="6686159" y="6066910"/>
                <a:ext cx="13406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2400" b="1" i="0" u="none" strike="noStrike" cap="none" normalizeH="0" baseline="0" dirty="0" smtClean="0">
                    <a:ln>
                      <a:noFill/>
                    </a:ln>
                    <a:solidFill>
                      <a:srgbClr val="CF2D43"/>
                    </a:solidFill>
                    <a:effectLst/>
                    <a:latin typeface="나눔바른고딕" pitchFamily="50" charset="-127"/>
                    <a:ea typeface="나눔바른고딕" pitchFamily="50" charset="-127"/>
                    <a:cs typeface="굴림" pitchFamily="50" charset="-127"/>
                  </a:rPr>
                  <a:t>Factor</a:t>
                </a:r>
                <a:r>
                  <a:rPr kumimoji="1" lang="en-US" altLang="ko-KR" sz="2400" b="1" i="0" u="none" strike="noStrike" cap="none" normalizeH="0" baseline="0" dirty="0" smtClean="0">
                    <a:ln>
                      <a:noFill/>
                    </a:ln>
                    <a:solidFill>
                      <a:srgbClr val="CF2D43"/>
                    </a:solidFill>
                    <a:effectLst/>
                    <a:latin typeface="나눔바른고딕" pitchFamily="50" charset="-127"/>
                    <a:ea typeface="나눔바른고딕" pitchFamily="50" charset="-127"/>
                    <a:cs typeface="굴림" pitchFamily="50" charset="-127"/>
                  </a:rPr>
                  <a:t>3</a:t>
                </a:r>
                <a:endParaRPr kumimoji="1" lang="ko-KR" altLang="ko-KR" sz="2400" b="1" i="0" u="none" strike="noStrike" cap="none" normalizeH="0" baseline="0" dirty="0" smtClean="0">
                  <a:ln>
                    <a:noFill/>
                  </a:ln>
                  <a:solidFill>
                    <a:srgbClr val="CF2D43"/>
                  </a:solidFill>
                  <a:effectLst/>
                  <a:latin typeface="나눔바른고딕" pitchFamily="50" charset="-127"/>
                  <a:ea typeface="나눔바른고딕" pitchFamily="50" charset="-127"/>
                  <a:cs typeface="굴림" pitchFamily="50" charset="-127"/>
                </a:endParaRPr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6624985" y="6625148"/>
                <a:ext cx="2705236" cy="360000"/>
                <a:chOff x="2262968" y="2390571"/>
                <a:chExt cx="2705236" cy="360000"/>
              </a:xfrm>
            </p:grpSpPr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2262968" y="2390571"/>
                  <a:ext cx="360000" cy="360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F2D43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3</a:t>
                  </a:r>
                  <a:endParaRPr lang="ko-KR" altLang="en-US" sz="16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9" name="텍스트 개체 틀 4102"/>
                <p:cNvSpPr txBox="1">
                  <a:spLocks/>
                </p:cNvSpPr>
                <p:nvPr/>
              </p:nvSpPr>
              <p:spPr>
                <a:xfrm>
                  <a:off x="2707493" y="2462849"/>
                  <a:ext cx="2260711" cy="215444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0" indent="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ko-KR" altLang="en-US" sz="2000" b="1" kern="1200" spc="-50" smtClean="0">
                      <a:solidFill>
                        <a:srgbClr val="3E484F"/>
                      </a:solidFill>
                      <a:latin typeface="+mj-ea"/>
                      <a:ea typeface="+mj-ea"/>
                      <a:cs typeface="+mn-cs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4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차별 경험</a:t>
                  </a:r>
                  <a:endParaRPr lang="en-US" altLang="ko-KR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  <p:grpSp>
          <p:nvGrpSpPr>
            <p:cNvPr id="4098" name="그룹 4097"/>
            <p:cNvGrpSpPr/>
            <p:nvPr/>
          </p:nvGrpSpPr>
          <p:grpSpPr>
            <a:xfrm>
              <a:off x="8281169" y="6066910"/>
              <a:ext cx="2921260" cy="918238"/>
              <a:chOff x="8456253" y="6066910"/>
              <a:chExt cx="2921260" cy="918238"/>
            </a:xfrm>
          </p:grpSpPr>
          <p:sp>
            <p:nvSpPr>
              <p:cNvPr id="40" name="Rectangle 3"/>
              <p:cNvSpPr>
                <a:spLocks noChangeArrowheads="1"/>
              </p:cNvSpPr>
              <p:nvPr/>
            </p:nvSpPr>
            <p:spPr bwMode="auto">
              <a:xfrm>
                <a:off x="9100763" y="6066910"/>
                <a:ext cx="134064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ko-KR" sz="2400" b="1" i="0" u="none" strike="noStrike" cap="none" normalizeH="0" baseline="0" dirty="0" smtClean="0">
                    <a:ln>
                      <a:noFill/>
                    </a:ln>
                    <a:solidFill>
                      <a:srgbClr val="CF2D43"/>
                    </a:solidFill>
                    <a:effectLst/>
                    <a:latin typeface="나눔바른고딕" pitchFamily="50" charset="-127"/>
                    <a:ea typeface="나눔바른고딕" pitchFamily="50" charset="-127"/>
                    <a:cs typeface="굴림" pitchFamily="50" charset="-127"/>
                  </a:rPr>
                  <a:t>Factor</a:t>
                </a:r>
                <a:r>
                  <a:rPr kumimoji="1" lang="en-US" altLang="ko-KR" sz="2400" b="1" i="0" u="none" strike="noStrike" cap="none" normalizeH="0" baseline="0" dirty="0" smtClean="0">
                    <a:ln>
                      <a:noFill/>
                    </a:ln>
                    <a:solidFill>
                      <a:srgbClr val="CF2D43"/>
                    </a:solidFill>
                    <a:effectLst/>
                    <a:latin typeface="나눔바른고딕" pitchFamily="50" charset="-127"/>
                    <a:ea typeface="나눔바른고딕" pitchFamily="50" charset="-127"/>
                    <a:cs typeface="굴림" pitchFamily="50" charset="-127"/>
                  </a:rPr>
                  <a:t>4</a:t>
                </a:r>
                <a:endParaRPr kumimoji="1" lang="ko-KR" altLang="ko-KR" sz="2400" b="1" i="0" u="none" strike="noStrike" cap="none" normalizeH="0" baseline="0" dirty="0" smtClean="0">
                  <a:ln>
                    <a:noFill/>
                  </a:ln>
                  <a:solidFill>
                    <a:srgbClr val="CF2D43"/>
                  </a:solidFill>
                  <a:effectLst/>
                  <a:latin typeface="나눔바른고딕" pitchFamily="50" charset="-127"/>
                  <a:ea typeface="나눔바른고딕" pitchFamily="50" charset="-127"/>
                  <a:cs typeface="굴림" pitchFamily="50" charset="-127"/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8456253" y="6625148"/>
                <a:ext cx="2921260" cy="360000"/>
                <a:chOff x="2262968" y="2390571"/>
                <a:chExt cx="2921260" cy="360000"/>
              </a:xfrm>
            </p:grpSpPr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2262968" y="2390571"/>
                  <a:ext cx="360000" cy="360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F2D43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</a:t>
                  </a:r>
                  <a:endParaRPr lang="ko-KR" altLang="en-US" sz="16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2" name="텍스트 개체 틀 4102"/>
                <p:cNvSpPr txBox="1">
                  <a:spLocks/>
                </p:cNvSpPr>
                <p:nvPr/>
              </p:nvSpPr>
              <p:spPr>
                <a:xfrm>
                  <a:off x="2707493" y="2462849"/>
                  <a:ext cx="2476735" cy="215444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0" indent="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ko-KR" altLang="en-US" sz="2000" b="1" kern="1200" spc="-50" smtClean="0">
                      <a:solidFill>
                        <a:srgbClr val="3E484F"/>
                      </a:solidFill>
                      <a:latin typeface="+mj-ea"/>
                      <a:ea typeface="+mj-ea"/>
                      <a:cs typeface="+mn-cs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자녀와의 관계 및 부모로써의 역할</a:t>
                  </a:r>
                  <a:endParaRPr lang="en-US" altLang="ko-KR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</p:grpSp>
      <p:grpSp>
        <p:nvGrpSpPr>
          <p:cNvPr id="4104" name="그룹 4103"/>
          <p:cNvGrpSpPr/>
          <p:nvPr/>
        </p:nvGrpSpPr>
        <p:grpSpPr>
          <a:xfrm>
            <a:off x="1332981" y="1709140"/>
            <a:ext cx="4352821" cy="692497"/>
            <a:chOff x="1332981" y="1584548"/>
            <a:chExt cx="4352821" cy="692497"/>
          </a:xfrm>
        </p:grpSpPr>
        <p:sp>
          <p:nvSpPr>
            <p:cNvPr id="2" name="직사각형 1"/>
            <p:cNvSpPr/>
            <p:nvPr/>
          </p:nvSpPr>
          <p:spPr>
            <a:xfrm>
              <a:off x="1332981" y="1728564"/>
              <a:ext cx="1683474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500" b="1" dirty="0" smtClean="0">
                  <a:latin typeface="나눔바른고딕" pitchFamily="50" charset="-127"/>
                  <a:ea typeface="나눔바른고딕" pitchFamily="50" charset="-127"/>
                </a:rPr>
                <a:t>요인분석 ⇒</a:t>
              </a:r>
              <a:endParaRPr lang="ko-KR" altLang="en-US" sz="2500" b="1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748780" y="1584548"/>
              <a:ext cx="2937022" cy="6924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600" b="1" spc="-50" dirty="0" smtClean="0">
                  <a:solidFill>
                    <a:srgbClr val="CF2D43"/>
                  </a:solidFill>
                  <a:latin typeface="나눔바른고딕" pitchFamily="50" charset="-127"/>
                  <a:ea typeface="나눔바른고딕" pitchFamily="50" charset="-127"/>
                </a:rPr>
                <a:t>  변수를 </a:t>
              </a:r>
              <a:r>
                <a:rPr lang="ko-KR" altLang="en-US" sz="2600" b="1" spc="-50" dirty="0">
                  <a:solidFill>
                    <a:srgbClr val="CF2D43"/>
                  </a:solidFill>
                  <a:latin typeface="나눔바른고딕" pitchFamily="50" charset="-127"/>
                  <a:ea typeface="나눔바른고딕" pitchFamily="50" charset="-127"/>
                </a:rPr>
                <a:t>줄이는 과정</a:t>
              </a:r>
              <a:r>
                <a:rPr lang="en-US" altLang="ko-KR" sz="2600" b="1" spc="-50" dirty="0" smtClean="0">
                  <a:solidFill>
                    <a:srgbClr val="CF2D43"/>
                  </a:solidFill>
                  <a:latin typeface="나눔바른고딕" pitchFamily="50" charset="-127"/>
                  <a:ea typeface="나눔바른고딕" pitchFamily="50" charset="-127"/>
                </a:rPr>
                <a:t>!</a:t>
              </a:r>
              <a:endParaRPr lang="ko-KR" altLang="en-US" sz="2600" b="1" spc="-50" dirty="0">
                <a:solidFill>
                  <a:srgbClr val="CF2D4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166316" y="3314951"/>
            <a:ext cx="9715253" cy="753450"/>
            <a:chOff x="1441714" y="4227392"/>
            <a:chExt cx="9715253" cy="753450"/>
          </a:xfrm>
        </p:grpSpPr>
        <p:grpSp>
          <p:nvGrpSpPr>
            <p:cNvPr id="60" name="그룹 59"/>
            <p:cNvGrpSpPr/>
            <p:nvPr/>
          </p:nvGrpSpPr>
          <p:grpSpPr>
            <a:xfrm>
              <a:off x="1441714" y="4229099"/>
              <a:ext cx="1861500" cy="744801"/>
              <a:chOff x="1441714" y="4229099"/>
              <a:chExt cx="1861500" cy="744801"/>
            </a:xfrm>
          </p:grpSpPr>
          <p:sp>
            <p:nvSpPr>
              <p:cNvPr id="78" name="모서리가 둥근 직사각형 77"/>
              <p:cNvSpPr/>
              <p:nvPr/>
            </p:nvSpPr>
            <p:spPr>
              <a:xfrm>
                <a:off x="1633376" y="4542723"/>
                <a:ext cx="1568334" cy="108012"/>
              </a:xfrm>
              <a:prstGeom prst="roundRect">
                <a:avLst>
                  <a:gd name="adj" fmla="val 5256"/>
                </a:avLst>
              </a:prstGeom>
              <a:solidFill>
                <a:srgbClr val="CF2D4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b="1" spc="-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441714" y="4650735"/>
                <a:ext cx="18615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>
                    <a:latin typeface="나눔바른고딕" pitchFamily="50" charset="-127"/>
                    <a:ea typeface="나눔바른고딕" pitchFamily="50" charset="-127"/>
                  </a:rPr>
                  <a:t>일반적 특성 문항</a:t>
                </a:r>
                <a:endParaRPr lang="ko-KR" altLang="en-US" sz="1500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592817" y="4229099"/>
                <a:ext cx="15592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CF2D43"/>
                    </a:solidFill>
                    <a:latin typeface="나눔바른고딕" pitchFamily="50" charset="-127"/>
                    <a:ea typeface="나눔바른고딕" pitchFamily="50" charset="-127"/>
                  </a:rPr>
                  <a:t># 1</a:t>
                </a:r>
                <a:r>
                  <a:rPr lang="ko-KR" altLang="en-US" sz="1400" b="1" dirty="0" smtClean="0">
                    <a:solidFill>
                      <a:srgbClr val="CF2D43"/>
                    </a:solidFill>
                    <a:latin typeface="나눔바른고딕" pitchFamily="50" charset="-127"/>
                    <a:ea typeface="나눔바른고딕" pitchFamily="50" charset="-127"/>
                  </a:rPr>
                  <a:t>번 </a:t>
                </a:r>
                <a:r>
                  <a:rPr lang="en-US" altLang="ko-KR" sz="1400" b="1" dirty="0" smtClean="0">
                    <a:solidFill>
                      <a:srgbClr val="CF2D43"/>
                    </a:solidFill>
                    <a:latin typeface="나눔바른고딕" pitchFamily="50" charset="-127"/>
                    <a:ea typeface="나눔바른고딕" pitchFamily="50" charset="-127"/>
                  </a:rPr>
                  <a:t>~ 42</a:t>
                </a:r>
                <a:r>
                  <a:rPr lang="ko-KR" altLang="en-US" sz="1400" b="1" dirty="0" smtClean="0">
                    <a:solidFill>
                      <a:srgbClr val="CF2D43"/>
                    </a:solidFill>
                    <a:latin typeface="나눔바른고딕" pitchFamily="50" charset="-127"/>
                    <a:ea typeface="나눔바른고딕" pitchFamily="50" charset="-127"/>
                  </a:rPr>
                  <a:t>번</a:t>
                </a:r>
                <a:endParaRPr lang="ko-KR" altLang="en-US" sz="1400" b="1" dirty="0">
                  <a:solidFill>
                    <a:srgbClr val="CF2D43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230085" y="4227392"/>
              <a:ext cx="1895992" cy="753450"/>
              <a:chOff x="3314884" y="4227392"/>
              <a:chExt cx="1895992" cy="753450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3488447" y="4542723"/>
                <a:ext cx="1568334" cy="108012"/>
              </a:xfrm>
              <a:prstGeom prst="roundRect">
                <a:avLst>
                  <a:gd name="adj" fmla="val 5256"/>
                </a:avLst>
              </a:prstGeom>
              <a:solidFill>
                <a:srgbClr val="93CDD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2000" b="1" spc="-100" dirty="0">
                  <a:solidFill>
                    <a:srgbClr val="B3A2C7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334351" y="4657677"/>
                <a:ext cx="187652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>
                    <a:latin typeface="나눔바른고딕" pitchFamily="50" charset="-127"/>
                    <a:ea typeface="나눔바른고딕" pitchFamily="50" charset="-127"/>
                  </a:rPr>
                  <a:t>가정</a:t>
                </a:r>
                <a:r>
                  <a:rPr lang="ko-KR" altLang="en-US" sz="1500" dirty="0">
                    <a:latin typeface="나눔바른고딕" pitchFamily="50" charset="-127"/>
                    <a:ea typeface="나눔바른고딕" pitchFamily="50" charset="-127"/>
                  </a:rPr>
                  <a:t>적</a:t>
                </a:r>
                <a:r>
                  <a:rPr lang="ko-KR" altLang="en-US" sz="1500" dirty="0" smtClean="0">
                    <a:latin typeface="나눔바른고딕" pitchFamily="50" charset="-127"/>
                    <a:ea typeface="나눔바른고딕" pitchFamily="50" charset="-127"/>
                  </a:rPr>
                  <a:t> 특성 문항</a:t>
                </a:r>
                <a:endParaRPr lang="ko-KR" altLang="en-US" sz="1500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314884" y="4227392"/>
                <a:ext cx="1869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93CDDD"/>
                    </a:solidFill>
                    <a:latin typeface="나눔바른고딕" pitchFamily="50" charset="-127"/>
                    <a:ea typeface="나눔바른고딕" pitchFamily="50" charset="-127"/>
                  </a:rPr>
                  <a:t># 43</a:t>
                </a:r>
                <a:r>
                  <a:rPr lang="ko-KR" altLang="en-US" sz="1400" b="1" dirty="0" smtClean="0">
                    <a:solidFill>
                      <a:srgbClr val="93CDDD"/>
                    </a:solidFill>
                    <a:latin typeface="나눔바른고딕" pitchFamily="50" charset="-127"/>
                    <a:ea typeface="나눔바른고딕" pitchFamily="50" charset="-127"/>
                  </a:rPr>
                  <a:t>번 </a:t>
                </a:r>
                <a:r>
                  <a:rPr lang="en-US" altLang="ko-KR" sz="1400" b="1" dirty="0" smtClean="0">
                    <a:solidFill>
                      <a:srgbClr val="93CDDD"/>
                    </a:solidFill>
                    <a:latin typeface="나눔바른고딕" pitchFamily="50" charset="-127"/>
                    <a:ea typeface="나눔바른고딕" pitchFamily="50" charset="-127"/>
                  </a:rPr>
                  <a:t>~ 96</a:t>
                </a:r>
                <a:r>
                  <a:rPr lang="ko-KR" altLang="en-US" sz="1400" b="1" dirty="0" smtClean="0">
                    <a:solidFill>
                      <a:srgbClr val="93CDDD"/>
                    </a:solidFill>
                    <a:latin typeface="나눔바른고딕" pitchFamily="50" charset="-127"/>
                    <a:ea typeface="나눔바른고딕" pitchFamily="50" charset="-127"/>
                  </a:rPr>
                  <a:t>번</a:t>
                </a:r>
                <a:endParaRPr lang="ko-KR" altLang="en-US" sz="1400" b="1" dirty="0">
                  <a:solidFill>
                    <a:srgbClr val="93CDDD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5068454" y="4229099"/>
              <a:ext cx="2072159" cy="745693"/>
              <a:chOff x="5091605" y="4229099"/>
              <a:chExt cx="2072159" cy="745693"/>
            </a:xfrm>
          </p:grpSpPr>
          <p:sp>
            <p:nvSpPr>
              <p:cNvPr id="72" name="모서리가 둥근 직사각형 71"/>
              <p:cNvSpPr/>
              <p:nvPr/>
            </p:nvSpPr>
            <p:spPr>
              <a:xfrm>
                <a:off x="5343518" y="4543615"/>
                <a:ext cx="1568334" cy="108012"/>
              </a:xfrm>
              <a:prstGeom prst="roundRect">
                <a:avLst>
                  <a:gd name="adj" fmla="val 5256"/>
                </a:avLst>
              </a:prstGeom>
              <a:solidFill>
                <a:srgbClr val="93697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500" b="1" spc="-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091605" y="4651627"/>
                <a:ext cx="207215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>
                    <a:latin typeface="나눔바른고딕" pitchFamily="50" charset="-127"/>
                    <a:ea typeface="나눔바른고딕" pitchFamily="50" charset="-127"/>
                  </a:rPr>
                  <a:t>자녀양육 특성 문항</a:t>
                </a:r>
                <a:endParaRPr lang="ko-KR" altLang="en-US" sz="1500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210947" y="4229099"/>
                <a:ext cx="18334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936979"/>
                    </a:solidFill>
                    <a:latin typeface="나눔바른고딕" pitchFamily="50" charset="-127"/>
                    <a:ea typeface="나눔바른고딕" pitchFamily="50" charset="-127"/>
                  </a:rPr>
                  <a:t># 97</a:t>
                </a:r>
                <a:r>
                  <a:rPr lang="ko-KR" altLang="en-US" sz="1400" b="1" dirty="0" smtClean="0">
                    <a:solidFill>
                      <a:srgbClr val="936979"/>
                    </a:solidFill>
                    <a:latin typeface="나눔바른고딕" pitchFamily="50" charset="-127"/>
                    <a:ea typeface="나눔바른고딕" pitchFamily="50" charset="-127"/>
                  </a:rPr>
                  <a:t>번 </a:t>
                </a:r>
                <a:r>
                  <a:rPr lang="en-US" altLang="ko-KR" sz="1400" b="1" dirty="0" smtClean="0">
                    <a:solidFill>
                      <a:srgbClr val="936979"/>
                    </a:solidFill>
                    <a:latin typeface="나눔바른고딕" pitchFamily="50" charset="-127"/>
                    <a:ea typeface="나눔바른고딕" pitchFamily="50" charset="-127"/>
                  </a:rPr>
                  <a:t>~ 144</a:t>
                </a:r>
                <a:r>
                  <a:rPr lang="ko-KR" altLang="en-US" sz="1400" b="1" dirty="0" smtClean="0">
                    <a:solidFill>
                      <a:srgbClr val="936979"/>
                    </a:solidFill>
                    <a:latin typeface="나눔바른고딕" pitchFamily="50" charset="-127"/>
                    <a:ea typeface="나눔바른고딕" pitchFamily="50" charset="-127"/>
                  </a:rPr>
                  <a:t>번</a:t>
                </a:r>
                <a:endParaRPr lang="ko-KR" altLang="en-US" sz="1400" b="1" dirty="0">
                  <a:solidFill>
                    <a:srgbClr val="936979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6879568" y="4232521"/>
              <a:ext cx="2098379" cy="741378"/>
              <a:chOff x="6907943" y="4232521"/>
              <a:chExt cx="2098379" cy="741378"/>
            </a:xfrm>
          </p:grpSpPr>
          <p:sp>
            <p:nvSpPr>
              <p:cNvPr id="69" name="모서리가 둥근 직사각형 68"/>
              <p:cNvSpPr/>
              <p:nvPr/>
            </p:nvSpPr>
            <p:spPr>
              <a:xfrm>
                <a:off x="7129041" y="4543615"/>
                <a:ext cx="1656184" cy="114062"/>
              </a:xfrm>
              <a:prstGeom prst="roundRect">
                <a:avLst>
                  <a:gd name="adj" fmla="val 5256"/>
                </a:avLst>
              </a:prstGeom>
              <a:solidFill>
                <a:srgbClr val="92D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500" b="1" spc="-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907943" y="4650734"/>
                <a:ext cx="209837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>
                    <a:latin typeface="나눔바른고딕" pitchFamily="50" charset="-127"/>
                    <a:ea typeface="나눔바른고딕" pitchFamily="50" charset="-127"/>
                  </a:rPr>
                  <a:t>한국 적응 능력 문항</a:t>
                </a:r>
                <a:endParaRPr lang="ko-KR" altLang="en-US" sz="1500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7073832" y="4232521"/>
                <a:ext cx="17666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92D050"/>
                    </a:solidFill>
                    <a:latin typeface="나눔바른고딕" pitchFamily="50" charset="-127"/>
                    <a:ea typeface="나눔바른고딕" pitchFamily="50" charset="-127"/>
                  </a:rPr>
                  <a:t># 145</a:t>
                </a:r>
                <a:r>
                  <a:rPr lang="ko-KR" altLang="en-US" sz="1400" b="1" dirty="0" smtClean="0">
                    <a:solidFill>
                      <a:srgbClr val="92D050"/>
                    </a:solidFill>
                    <a:latin typeface="나눔바른고딕" pitchFamily="50" charset="-127"/>
                    <a:ea typeface="나눔바른고딕" pitchFamily="50" charset="-127"/>
                  </a:rPr>
                  <a:t>번 </a:t>
                </a:r>
                <a:r>
                  <a:rPr lang="en-US" altLang="ko-KR" sz="1400" b="1" dirty="0" smtClean="0">
                    <a:solidFill>
                      <a:srgbClr val="92D050"/>
                    </a:solidFill>
                    <a:latin typeface="나눔바른고딕" pitchFamily="50" charset="-127"/>
                    <a:ea typeface="나눔바른고딕" pitchFamily="50" charset="-127"/>
                  </a:rPr>
                  <a:t>~ 170</a:t>
                </a:r>
                <a:r>
                  <a:rPr lang="ko-KR" altLang="en-US" sz="1400" b="1" dirty="0" smtClean="0">
                    <a:solidFill>
                      <a:srgbClr val="92D050"/>
                    </a:solidFill>
                    <a:latin typeface="나눔바른고딕" pitchFamily="50" charset="-127"/>
                    <a:ea typeface="나눔바른고딕" pitchFamily="50" charset="-127"/>
                  </a:rPr>
                  <a:t>번</a:t>
                </a:r>
                <a:r>
                  <a:rPr lang="en-US" altLang="ko-KR" sz="1400" b="1" dirty="0" smtClean="0">
                    <a:solidFill>
                      <a:srgbClr val="92D050"/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endParaRPr lang="ko-KR" altLang="en-US" sz="1400" b="1" dirty="0">
                  <a:solidFill>
                    <a:srgbClr val="92D050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8785225" y="4246273"/>
              <a:ext cx="2371742" cy="727610"/>
              <a:chOff x="8785225" y="4246273"/>
              <a:chExt cx="2371742" cy="727610"/>
            </a:xfrm>
          </p:grpSpPr>
          <p:sp>
            <p:nvSpPr>
              <p:cNvPr id="66" name="모서리가 둥근 직사각형 65"/>
              <p:cNvSpPr/>
              <p:nvPr/>
            </p:nvSpPr>
            <p:spPr>
              <a:xfrm>
                <a:off x="9053661" y="4554050"/>
                <a:ext cx="1898934" cy="97577"/>
              </a:xfrm>
              <a:prstGeom prst="roundRect">
                <a:avLst>
                  <a:gd name="adj" fmla="val 5256"/>
                </a:avLst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500" b="1" spc="-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955446" y="4650718"/>
                <a:ext cx="20313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>
                    <a:latin typeface="나눔바른고딕" pitchFamily="50" charset="-127"/>
                    <a:ea typeface="나눔바른고딕" pitchFamily="50" charset="-127"/>
                  </a:rPr>
                  <a:t>경제활동 특성 문항</a:t>
                </a:r>
                <a:endParaRPr lang="ko-KR" altLang="en-US" sz="1500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785225" y="4246273"/>
                <a:ext cx="2371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C000"/>
                    </a:solidFill>
                    <a:latin typeface="나눔바른고딕" pitchFamily="50" charset="-127"/>
                    <a:ea typeface="나눔바른고딕" pitchFamily="50" charset="-127"/>
                  </a:rPr>
                  <a:t># 171</a:t>
                </a:r>
                <a:r>
                  <a:rPr lang="ko-KR" altLang="en-US" sz="1400" b="1" dirty="0" smtClean="0">
                    <a:solidFill>
                      <a:srgbClr val="FFC000"/>
                    </a:solidFill>
                    <a:latin typeface="나눔바른고딕" pitchFamily="50" charset="-127"/>
                    <a:ea typeface="나눔바른고딕" pitchFamily="50" charset="-127"/>
                  </a:rPr>
                  <a:t>번 </a:t>
                </a:r>
                <a:r>
                  <a:rPr lang="en-US" altLang="ko-KR" sz="1400" b="1" dirty="0" smtClean="0">
                    <a:solidFill>
                      <a:srgbClr val="FFC000"/>
                    </a:solidFill>
                    <a:latin typeface="나눔바른고딕" pitchFamily="50" charset="-127"/>
                    <a:ea typeface="나눔바른고딕" pitchFamily="50" charset="-127"/>
                  </a:rPr>
                  <a:t>~ 222</a:t>
                </a:r>
                <a:r>
                  <a:rPr lang="ko-KR" altLang="en-US" sz="1400" b="1" dirty="0" smtClean="0">
                    <a:solidFill>
                      <a:srgbClr val="FFC000"/>
                    </a:solidFill>
                    <a:latin typeface="나눔바른고딕" pitchFamily="50" charset="-127"/>
                    <a:ea typeface="나눔바른고딕" pitchFamily="50" charset="-127"/>
                  </a:rPr>
                  <a:t>번</a:t>
                </a:r>
                <a:endParaRPr lang="ko-KR" altLang="en-US" sz="1400" b="1" dirty="0">
                  <a:solidFill>
                    <a:srgbClr val="FFC000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085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68509" y="2236200"/>
            <a:ext cx="5695200" cy="4028868"/>
            <a:chOff x="6463768" y="2236200"/>
            <a:chExt cx="5695200" cy="4028868"/>
          </a:xfrm>
        </p:grpSpPr>
        <p:grpSp>
          <p:nvGrpSpPr>
            <p:cNvPr id="13" name="그룹 12"/>
            <p:cNvGrpSpPr/>
            <p:nvPr/>
          </p:nvGrpSpPr>
          <p:grpSpPr>
            <a:xfrm>
              <a:off x="6847711" y="2408965"/>
              <a:ext cx="1157126" cy="2329631"/>
              <a:chOff x="7688437" y="1058515"/>
              <a:chExt cx="2508250" cy="5049838"/>
            </a:xfrm>
            <a:solidFill>
              <a:srgbClr val="ABABAB"/>
            </a:solidFill>
          </p:grpSpPr>
          <p:sp>
            <p:nvSpPr>
              <p:cNvPr id="10" name="Freeform 15"/>
              <p:cNvSpPr>
                <a:spLocks/>
              </p:cNvSpPr>
              <p:nvPr/>
            </p:nvSpPr>
            <p:spPr bwMode="auto">
              <a:xfrm>
                <a:off x="7688437" y="2106265"/>
                <a:ext cx="2508250" cy="4002088"/>
              </a:xfrm>
              <a:custGeom>
                <a:avLst/>
                <a:gdLst>
                  <a:gd name="T0" fmla="*/ 2004 w 3159"/>
                  <a:gd name="T1" fmla="*/ 4 h 5044"/>
                  <a:gd name="T2" fmla="*/ 2248 w 3159"/>
                  <a:gd name="T3" fmla="*/ 74 h 5044"/>
                  <a:gd name="T4" fmla="*/ 2455 w 3159"/>
                  <a:gd name="T5" fmla="*/ 225 h 5044"/>
                  <a:gd name="T6" fmla="*/ 2585 w 3159"/>
                  <a:gd name="T7" fmla="*/ 422 h 5044"/>
                  <a:gd name="T8" fmla="*/ 3159 w 3159"/>
                  <a:gd name="T9" fmla="*/ 1894 h 5044"/>
                  <a:gd name="T10" fmla="*/ 3142 w 3159"/>
                  <a:gd name="T11" fmla="*/ 1995 h 5044"/>
                  <a:gd name="T12" fmla="*/ 3093 w 3159"/>
                  <a:gd name="T13" fmla="*/ 2122 h 5044"/>
                  <a:gd name="T14" fmla="*/ 3018 w 3159"/>
                  <a:gd name="T15" fmla="*/ 2163 h 5044"/>
                  <a:gd name="T16" fmla="*/ 2859 w 3159"/>
                  <a:gd name="T17" fmla="*/ 2138 h 5044"/>
                  <a:gd name="T18" fmla="*/ 2759 w 3159"/>
                  <a:gd name="T19" fmla="*/ 2060 h 5044"/>
                  <a:gd name="T20" fmla="*/ 2203 w 3159"/>
                  <a:gd name="T21" fmla="*/ 631 h 5044"/>
                  <a:gd name="T22" fmla="*/ 2161 w 3159"/>
                  <a:gd name="T23" fmla="*/ 602 h 5044"/>
                  <a:gd name="T24" fmla="*/ 2107 w 3159"/>
                  <a:gd name="T25" fmla="*/ 625 h 5044"/>
                  <a:gd name="T26" fmla="*/ 2097 w 3159"/>
                  <a:gd name="T27" fmla="*/ 673 h 5044"/>
                  <a:gd name="T28" fmla="*/ 2877 w 3159"/>
                  <a:gd name="T29" fmla="*/ 2815 h 5044"/>
                  <a:gd name="T30" fmla="*/ 2865 w 3159"/>
                  <a:gd name="T31" fmla="*/ 3018 h 5044"/>
                  <a:gd name="T32" fmla="*/ 2801 w 3159"/>
                  <a:gd name="T33" fmla="*/ 3099 h 5044"/>
                  <a:gd name="T34" fmla="*/ 2735 w 3159"/>
                  <a:gd name="T35" fmla="*/ 3136 h 5044"/>
                  <a:gd name="T36" fmla="*/ 2232 w 3159"/>
                  <a:gd name="T37" fmla="*/ 4825 h 5044"/>
                  <a:gd name="T38" fmla="*/ 2161 w 3159"/>
                  <a:gd name="T39" fmla="*/ 4960 h 5044"/>
                  <a:gd name="T40" fmla="*/ 2027 w 3159"/>
                  <a:gd name="T41" fmla="*/ 5038 h 5044"/>
                  <a:gd name="T42" fmla="*/ 1875 w 3159"/>
                  <a:gd name="T43" fmla="*/ 5022 h 5044"/>
                  <a:gd name="T44" fmla="*/ 1757 w 3159"/>
                  <a:gd name="T45" fmla="*/ 4918 h 5044"/>
                  <a:gd name="T46" fmla="*/ 1712 w 3159"/>
                  <a:gd name="T47" fmla="*/ 4775 h 5044"/>
                  <a:gd name="T48" fmla="*/ 1697 w 3159"/>
                  <a:gd name="T49" fmla="*/ 3061 h 5044"/>
                  <a:gd name="T50" fmla="*/ 1582 w 3159"/>
                  <a:gd name="T51" fmla="*/ 3049 h 5044"/>
                  <a:gd name="T52" fmla="*/ 1460 w 3159"/>
                  <a:gd name="T53" fmla="*/ 3061 h 5044"/>
                  <a:gd name="T54" fmla="*/ 1443 w 3159"/>
                  <a:gd name="T55" fmla="*/ 4786 h 5044"/>
                  <a:gd name="T56" fmla="*/ 1401 w 3159"/>
                  <a:gd name="T57" fmla="*/ 4926 h 5044"/>
                  <a:gd name="T58" fmla="*/ 1284 w 3159"/>
                  <a:gd name="T59" fmla="*/ 5024 h 5044"/>
                  <a:gd name="T60" fmla="*/ 1137 w 3159"/>
                  <a:gd name="T61" fmla="*/ 5038 h 5044"/>
                  <a:gd name="T62" fmla="*/ 1002 w 3159"/>
                  <a:gd name="T63" fmla="*/ 4966 h 5044"/>
                  <a:gd name="T64" fmla="*/ 925 w 3159"/>
                  <a:gd name="T65" fmla="*/ 4837 h 5044"/>
                  <a:gd name="T66" fmla="*/ 433 w 3159"/>
                  <a:gd name="T67" fmla="*/ 3136 h 5044"/>
                  <a:gd name="T68" fmla="*/ 373 w 3159"/>
                  <a:gd name="T69" fmla="*/ 3099 h 5044"/>
                  <a:gd name="T70" fmla="*/ 294 w 3159"/>
                  <a:gd name="T71" fmla="*/ 3018 h 5044"/>
                  <a:gd name="T72" fmla="*/ 278 w 3159"/>
                  <a:gd name="T73" fmla="*/ 2815 h 5044"/>
                  <a:gd name="T74" fmla="*/ 1031 w 3159"/>
                  <a:gd name="T75" fmla="*/ 642 h 5044"/>
                  <a:gd name="T76" fmla="*/ 983 w 3159"/>
                  <a:gd name="T77" fmla="*/ 613 h 5044"/>
                  <a:gd name="T78" fmla="*/ 932 w 3159"/>
                  <a:gd name="T79" fmla="*/ 652 h 5044"/>
                  <a:gd name="T80" fmla="*/ 381 w 3159"/>
                  <a:gd name="T81" fmla="*/ 2097 h 5044"/>
                  <a:gd name="T82" fmla="*/ 261 w 3159"/>
                  <a:gd name="T83" fmla="*/ 2153 h 5044"/>
                  <a:gd name="T84" fmla="*/ 108 w 3159"/>
                  <a:gd name="T85" fmla="*/ 2159 h 5044"/>
                  <a:gd name="T86" fmla="*/ 40 w 3159"/>
                  <a:gd name="T87" fmla="*/ 2093 h 5044"/>
                  <a:gd name="T88" fmla="*/ 2 w 3159"/>
                  <a:gd name="T89" fmla="*/ 1979 h 5044"/>
                  <a:gd name="T90" fmla="*/ 9 w 3159"/>
                  <a:gd name="T91" fmla="*/ 1908 h 5044"/>
                  <a:gd name="T92" fmla="*/ 553 w 3159"/>
                  <a:gd name="T93" fmla="*/ 428 h 5044"/>
                  <a:gd name="T94" fmla="*/ 692 w 3159"/>
                  <a:gd name="T95" fmla="*/ 232 h 5044"/>
                  <a:gd name="T96" fmla="*/ 905 w 3159"/>
                  <a:gd name="T97" fmla="*/ 78 h 5044"/>
                  <a:gd name="T98" fmla="*/ 1151 w 3159"/>
                  <a:gd name="T99" fmla="*/ 4 h 5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9" h="5044">
                    <a:moveTo>
                      <a:pt x="1238" y="0"/>
                    </a:moveTo>
                    <a:lnTo>
                      <a:pt x="1917" y="0"/>
                    </a:lnTo>
                    <a:lnTo>
                      <a:pt x="2004" y="4"/>
                    </a:lnTo>
                    <a:lnTo>
                      <a:pt x="2089" y="18"/>
                    </a:lnTo>
                    <a:lnTo>
                      <a:pt x="2171" y="41"/>
                    </a:lnTo>
                    <a:lnTo>
                      <a:pt x="2248" y="74"/>
                    </a:lnTo>
                    <a:lnTo>
                      <a:pt x="2321" y="116"/>
                    </a:lnTo>
                    <a:lnTo>
                      <a:pt x="2391" y="167"/>
                    </a:lnTo>
                    <a:lnTo>
                      <a:pt x="2455" y="225"/>
                    </a:lnTo>
                    <a:lnTo>
                      <a:pt x="2507" y="286"/>
                    </a:lnTo>
                    <a:lnTo>
                      <a:pt x="2552" y="352"/>
                    </a:lnTo>
                    <a:lnTo>
                      <a:pt x="2585" y="422"/>
                    </a:lnTo>
                    <a:lnTo>
                      <a:pt x="2608" y="497"/>
                    </a:lnTo>
                    <a:lnTo>
                      <a:pt x="2621" y="577"/>
                    </a:lnTo>
                    <a:lnTo>
                      <a:pt x="3159" y="1894"/>
                    </a:lnTo>
                    <a:lnTo>
                      <a:pt x="3157" y="1917"/>
                    </a:lnTo>
                    <a:lnTo>
                      <a:pt x="3151" y="1952"/>
                    </a:lnTo>
                    <a:lnTo>
                      <a:pt x="3142" y="1995"/>
                    </a:lnTo>
                    <a:lnTo>
                      <a:pt x="3126" y="2047"/>
                    </a:lnTo>
                    <a:lnTo>
                      <a:pt x="3113" y="2089"/>
                    </a:lnTo>
                    <a:lnTo>
                      <a:pt x="3093" y="2122"/>
                    </a:lnTo>
                    <a:lnTo>
                      <a:pt x="3072" y="2144"/>
                    </a:lnTo>
                    <a:lnTo>
                      <a:pt x="3047" y="2159"/>
                    </a:lnTo>
                    <a:lnTo>
                      <a:pt x="3018" y="2163"/>
                    </a:lnTo>
                    <a:lnTo>
                      <a:pt x="2960" y="2161"/>
                    </a:lnTo>
                    <a:lnTo>
                      <a:pt x="2906" y="2151"/>
                    </a:lnTo>
                    <a:lnTo>
                      <a:pt x="2859" y="2138"/>
                    </a:lnTo>
                    <a:lnTo>
                      <a:pt x="2819" y="2117"/>
                    </a:lnTo>
                    <a:lnTo>
                      <a:pt x="2786" y="2091"/>
                    </a:lnTo>
                    <a:lnTo>
                      <a:pt x="2759" y="2060"/>
                    </a:lnTo>
                    <a:lnTo>
                      <a:pt x="2735" y="2022"/>
                    </a:lnTo>
                    <a:lnTo>
                      <a:pt x="2211" y="652"/>
                    </a:lnTo>
                    <a:lnTo>
                      <a:pt x="2203" y="631"/>
                    </a:lnTo>
                    <a:lnTo>
                      <a:pt x="2192" y="613"/>
                    </a:lnTo>
                    <a:lnTo>
                      <a:pt x="2178" y="604"/>
                    </a:lnTo>
                    <a:lnTo>
                      <a:pt x="2161" y="602"/>
                    </a:lnTo>
                    <a:lnTo>
                      <a:pt x="2138" y="604"/>
                    </a:lnTo>
                    <a:lnTo>
                      <a:pt x="2120" y="611"/>
                    </a:lnTo>
                    <a:lnTo>
                      <a:pt x="2107" y="625"/>
                    </a:lnTo>
                    <a:lnTo>
                      <a:pt x="2099" y="642"/>
                    </a:lnTo>
                    <a:lnTo>
                      <a:pt x="2097" y="666"/>
                    </a:lnTo>
                    <a:lnTo>
                      <a:pt x="2097" y="673"/>
                    </a:lnTo>
                    <a:lnTo>
                      <a:pt x="2103" y="683"/>
                    </a:lnTo>
                    <a:lnTo>
                      <a:pt x="2109" y="691"/>
                    </a:lnTo>
                    <a:lnTo>
                      <a:pt x="2877" y="2815"/>
                    </a:lnTo>
                    <a:lnTo>
                      <a:pt x="2877" y="2981"/>
                    </a:lnTo>
                    <a:lnTo>
                      <a:pt x="2875" y="2997"/>
                    </a:lnTo>
                    <a:lnTo>
                      <a:pt x="2865" y="3018"/>
                    </a:lnTo>
                    <a:lnTo>
                      <a:pt x="2848" y="3041"/>
                    </a:lnTo>
                    <a:lnTo>
                      <a:pt x="2826" y="3072"/>
                    </a:lnTo>
                    <a:lnTo>
                      <a:pt x="2801" y="3099"/>
                    </a:lnTo>
                    <a:lnTo>
                      <a:pt x="2778" y="3121"/>
                    </a:lnTo>
                    <a:lnTo>
                      <a:pt x="2757" y="3132"/>
                    </a:lnTo>
                    <a:lnTo>
                      <a:pt x="2735" y="3136"/>
                    </a:lnTo>
                    <a:lnTo>
                      <a:pt x="2236" y="3136"/>
                    </a:lnTo>
                    <a:lnTo>
                      <a:pt x="2236" y="4775"/>
                    </a:lnTo>
                    <a:lnTo>
                      <a:pt x="2232" y="4825"/>
                    </a:lnTo>
                    <a:lnTo>
                      <a:pt x="2219" y="4871"/>
                    </a:lnTo>
                    <a:lnTo>
                      <a:pt x="2194" y="4918"/>
                    </a:lnTo>
                    <a:lnTo>
                      <a:pt x="2161" y="4960"/>
                    </a:lnTo>
                    <a:lnTo>
                      <a:pt x="2120" y="4997"/>
                    </a:lnTo>
                    <a:lnTo>
                      <a:pt x="2076" y="5022"/>
                    </a:lnTo>
                    <a:lnTo>
                      <a:pt x="2027" y="5038"/>
                    </a:lnTo>
                    <a:lnTo>
                      <a:pt x="1975" y="5044"/>
                    </a:lnTo>
                    <a:lnTo>
                      <a:pt x="1923" y="5038"/>
                    </a:lnTo>
                    <a:lnTo>
                      <a:pt x="1875" y="5022"/>
                    </a:lnTo>
                    <a:lnTo>
                      <a:pt x="1830" y="4997"/>
                    </a:lnTo>
                    <a:lnTo>
                      <a:pt x="1789" y="4960"/>
                    </a:lnTo>
                    <a:lnTo>
                      <a:pt x="1757" y="4918"/>
                    </a:lnTo>
                    <a:lnTo>
                      <a:pt x="1731" y="4871"/>
                    </a:lnTo>
                    <a:lnTo>
                      <a:pt x="1718" y="4825"/>
                    </a:lnTo>
                    <a:lnTo>
                      <a:pt x="1712" y="4775"/>
                    </a:lnTo>
                    <a:lnTo>
                      <a:pt x="1712" y="3072"/>
                    </a:lnTo>
                    <a:lnTo>
                      <a:pt x="1708" y="3066"/>
                    </a:lnTo>
                    <a:lnTo>
                      <a:pt x="1697" y="3061"/>
                    </a:lnTo>
                    <a:lnTo>
                      <a:pt x="1677" y="3057"/>
                    </a:lnTo>
                    <a:lnTo>
                      <a:pt x="1648" y="3053"/>
                    </a:lnTo>
                    <a:lnTo>
                      <a:pt x="1582" y="3049"/>
                    </a:lnTo>
                    <a:lnTo>
                      <a:pt x="1515" y="3053"/>
                    </a:lnTo>
                    <a:lnTo>
                      <a:pt x="1484" y="3057"/>
                    </a:lnTo>
                    <a:lnTo>
                      <a:pt x="1460" y="3061"/>
                    </a:lnTo>
                    <a:lnTo>
                      <a:pt x="1447" y="3066"/>
                    </a:lnTo>
                    <a:lnTo>
                      <a:pt x="1443" y="3072"/>
                    </a:lnTo>
                    <a:lnTo>
                      <a:pt x="1443" y="4786"/>
                    </a:lnTo>
                    <a:lnTo>
                      <a:pt x="1439" y="4837"/>
                    </a:lnTo>
                    <a:lnTo>
                      <a:pt x="1424" y="4883"/>
                    </a:lnTo>
                    <a:lnTo>
                      <a:pt x="1401" y="4926"/>
                    </a:lnTo>
                    <a:lnTo>
                      <a:pt x="1368" y="4966"/>
                    </a:lnTo>
                    <a:lnTo>
                      <a:pt x="1327" y="4999"/>
                    </a:lnTo>
                    <a:lnTo>
                      <a:pt x="1284" y="5024"/>
                    </a:lnTo>
                    <a:lnTo>
                      <a:pt x="1238" y="5038"/>
                    </a:lnTo>
                    <a:lnTo>
                      <a:pt x="1188" y="5044"/>
                    </a:lnTo>
                    <a:lnTo>
                      <a:pt x="1137" y="5038"/>
                    </a:lnTo>
                    <a:lnTo>
                      <a:pt x="1089" y="5024"/>
                    </a:lnTo>
                    <a:lnTo>
                      <a:pt x="1045" y="4999"/>
                    </a:lnTo>
                    <a:lnTo>
                      <a:pt x="1002" y="4966"/>
                    </a:lnTo>
                    <a:lnTo>
                      <a:pt x="965" y="4926"/>
                    </a:lnTo>
                    <a:lnTo>
                      <a:pt x="940" y="4883"/>
                    </a:lnTo>
                    <a:lnTo>
                      <a:pt x="925" y="4837"/>
                    </a:lnTo>
                    <a:lnTo>
                      <a:pt x="919" y="4786"/>
                    </a:lnTo>
                    <a:lnTo>
                      <a:pt x="919" y="3136"/>
                    </a:lnTo>
                    <a:lnTo>
                      <a:pt x="433" y="3136"/>
                    </a:lnTo>
                    <a:lnTo>
                      <a:pt x="418" y="3132"/>
                    </a:lnTo>
                    <a:lnTo>
                      <a:pt x="396" y="3121"/>
                    </a:lnTo>
                    <a:lnTo>
                      <a:pt x="373" y="3099"/>
                    </a:lnTo>
                    <a:lnTo>
                      <a:pt x="342" y="3072"/>
                    </a:lnTo>
                    <a:lnTo>
                      <a:pt x="315" y="3041"/>
                    </a:lnTo>
                    <a:lnTo>
                      <a:pt x="294" y="3018"/>
                    </a:lnTo>
                    <a:lnTo>
                      <a:pt x="282" y="2997"/>
                    </a:lnTo>
                    <a:lnTo>
                      <a:pt x="278" y="2981"/>
                    </a:lnTo>
                    <a:lnTo>
                      <a:pt x="278" y="2815"/>
                    </a:lnTo>
                    <a:lnTo>
                      <a:pt x="1035" y="677"/>
                    </a:lnTo>
                    <a:lnTo>
                      <a:pt x="1035" y="666"/>
                    </a:lnTo>
                    <a:lnTo>
                      <a:pt x="1031" y="642"/>
                    </a:lnTo>
                    <a:lnTo>
                      <a:pt x="1021" y="627"/>
                    </a:lnTo>
                    <a:lnTo>
                      <a:pt x="1006" y="617"/>
                    </a:lnTo>
                    <a:lnTo>
                      <a:pt x="983" y="613"/>
                    </a:lnTo>
                    <a:lnTo>
                      <a:pt x="959" y="619"/>
                    </a:lnTo>
                    <a:lnTo>
                      <a:pt x="942" y="631"/>
                    </a:lnTo>
                    <a:lnTo>
                      <a:pt x="932" y="652"/>
                    </a:lnTo>
                    <a:lnTo>
                      <a:pt x="420" y="2035"/>
                    </a:lnTo>
                    <a:lnTo>
                      <a:pt x="404" y="2068"/>
                    </a:lnTo>
                    <a:lnTo>
                      <a:pt x="381" y="2097"/>
                    </a:lnTo>
                    <a:lnTo>
                      <a:pt x="348" y="2120"/>
                    </a:lnTo>
                    <a:lnTo>
                      <a:pt x="309" y="2140"/>
                    </a:lnTo>
                    <a:lnTo>
                      <a:pt x="261" y="2153"/>
                    </a:lnTo>
                    <a:lnTo>
                      <a:pt x="203" y="2161"/>
                    </a:lnTo>
                    <a:lnTo>
                      <a:pt x="137" y="2163"/>
                    </a:lnTo>
                    <a:lnTo>
                      <a:pt x="108" y="2159"/>
                    </a:lnTo>
                    <a:lnTo>
                      <a:pt x="83" y="2146"/>
                    </a:lnTo>
                    <a:lnTo>
                      <a:pt x="60" y="2124"/>
                    </a:lnTo>
                    <a:lnTo>
                      <a:pt x="40" y="2093"/>
                    </a:lnTo>
                    <a:lnTo>
                      <a:pt x="23" y="2055"/>
                    </a:lnTo>
                    <a:lnTo>
                      <a:pt x="9" y="2014"/>
                    </a:lnTo>
                    <a:lnTo>
                      <a:pt x="2" y="1979"/>
                    </a:lnTo>
                    <a:lnTo>
                      <a:pt x="0" y="1948"/>
                    </a:lnTo>
                    <a:lnTo>
                      <a:pt x="2" y="1925"/>
                    </a:lnTo>
                    <a:lnTo>
                      <a:pt x="9" y="1908"/>
                    </a:lnTo>
                    <a:lnTo>
                      <a:pt x="509" y="577"/>
                    </a:lnTo>
                    <a:lnTo>
                      <a:pt x="526" y="501"/>
                    </a:lnTo>
                    <a:lnTo>
                      <a:pt x="553" y="428"/>
                    </a:lnTo>
                    <a:lnTo>
                      <a:pt x="590" y="360"/>
                    </a:lnTo>
                    <a:lnTo>
                      <a:pt x="636" y="294"/>
                    </a:lnTo>
                    <a:lnTo>
                      <a:pt x="692" y="232"/>
                    </a:lnTo>
                    <a:lnTo>
                      <a:pt x="758" y="172"/>
                    </a:lnTo>
                    <a:lnTo>
                      <a:pt x="830" y="120"/>
                    </a:lnTo>
                    <a:lnTo>
                      <a:pt x="905" y="78"/>
                    </a:lnTo>
                    <a:lnTo>
                      <a:pt x="985" y="43"/>
                    </a:lnTo>
                    <a:lnTo>
                      <a:pt x="1066" y="20"/>
                    </a:lnTo>
                    <a:lnTo>
                      <a:pt x="1151" y="4"/>
                    </a:lnTo>
                    <a:lnTo>
                      <a:pt x="12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12" name="Freeform 17"/>
              <p:cNvSpPr>
                <a:spLocks/>
              </p:cNvSpPr>
              <p:nvPr/>
            </p:nvSpPr>
            <p:spPr bwMode="auto">
              <a:xfrm>
                <a:off x="8499649" y="1058515"/>
                <a:ext cx="863600" cy="863600"/>
              </a:xfrm>
              <a:custGeom>
                <a:avLst/>
                <a:gdLst>
                  <a:gd name="T0" fmla="*/ 544 w 1088"/>
                  <a:gd name="T1" fmla="*/ 0 h 1089"/>
                  <a:gd name="T2" fmla="*/ 617 w 1088"/>
                  <a:gd name="T3" fmla="*/ 6 h 1089"/>
                  <a:gd name="T4" fmla="*/ 687 w 1088"/>
                  <a:gd name="T5" fmla="*/ 17 h 1089"/>
                  <a:gd name="T6" fmla="*/ 753 w 1088"/>
                  <a:gd name="T7" fmla="*/ 40 h 1089"/>
                  <a:gd name="T8" fmla="*/ 815 w 1088"/>
                  <a:gd name="T9" fmla="*/ 71 h 1089"/>
                  <a:gd name="T10" fmla="*/ 873 w 1088"/>
                  <a:gd name="T11" fmla="*/ 112 h 1089"/>
                  <a:gd name="T12" fmla="*/ 929 w 1088"/>
                  <a:gd name="T13" fmla="*/ 160 h 1089"/>
                  <a:gd name="T14" fmla="*/ 977 w 1088"/>
                  <a:gd name="T15" fmla="*/ 216 h 1089"/>
                  <a:gd name="T16" fmla="*/ 1018 w 1088"/>
                  <a:gd name="T17" fmla="*/ 275 h 1089"/>
                  <a:gd name="T18" fmla="*/ 1049 w 1088"/>
                  <a:gd name="T19" fmla="*/ 336 h 1089"/>
                  <a:gd name="T20" fmla="*/ 1070 w 1088"/>
                  <a:gd name="T21" fmla="*/ 402 h 1089"/>
                  <a:gd name="T22" fmla="*/ 1084 w 1088"/>
                  <a:gd name="T23" fmla="*/ 472 h 1089"/>
                  <a:gd name="T24" fmla="*/ 1088 w 1088"/>
                  <a:gd name="T25" fmla="*/ 545 h 1089"/>
                  <a:gd name="T26" fmla="*/ 1084 w 1088"/>
                  <a:gd name="T27" fmla="*/ 617 h 1089"/>
                  <a:gd name="T28" fmla="*/ 1070 w 1088"/>
                  <a:gd name="T29" fmla="*/ 687 h 1089"/>
                  <a:gd name="T30" fmla="*/ 1049 w 1088"/>
                  <a:gd name="T31" fmla="*/ 752 h 1089"/>
                  <a:gd name="T32" fmla="*/ 1018 w 1088"/>
                  <a:gd name="T33" fmla="*/ 814 h 1089"/>
                  <a:gd name="T34" fmla="*/ 977 w 1088"/>
                  <a:gd name="T35" fmla="*/ 874 h 1089"/>
                  <a:gd name="T36" fmla="*/ 929 w 1088"/>
                  <a:gd name="T37" fmla="*/ 928 h 1089"/>
                  <a:gd name="T38" fmla="*/ 873 w 1088"/>
                  <a:gd name="T39" fmla="*/ 977 h 1089"/>
                  <a:gd name="T40" fmla="*/ 815 w 1088"/>
                  <a:gd name="T41" fmla="*/ 1017 h 1089"/>
                  <a:gd name="T42" fmla="*/ 753 w 1088"/>
                  <a:gd name="T43" fmla="*/ 1048 h 1089"/>
                  <a:gd name="T44" fmla="*/ 687 w 1088"/>
                  <a:gd name="T45" fmla="*/ 1072 h 1089"/>
                  <a:gd name="T46" fmla="*/ 617 w 1088"/>
                  <a:gd name="T47" fmla="*/ 1083 h 1089"/>
                  <a:gd name="T48" fmla="*/ 544 w 1088"/>
                  <a:gd name="T49" fmla="*/ 1089 h 1089"/>
                  <a:gd name="T50" fmla="*/ 470 w 1088"/>
                  <a:gd name="T51" fmla="*/ 1083 h 1089"/>
                  <a:gd name="T52" fmla="*/ 403 w 1088"/>
                  <a:gd name="T53" fmla="*/ 1072 h 1089"/>
                  <a:gd name="T54" fmla="*/ 337 w 1088"/>
                  <a:gd name="T55" fmla="*/ 1048 h 1089"/>
                  <a:gd name="T56" fmla="*/ 273 w 1088"/>
                  <a:gd name="T57" fmla="*/ 1017 h 1089"/>
                  <a:gd name="T58" fmla="*/ 215 w 1088"/>
                  <a:gd name="T59" fmla="*/ 977 h 1089"/>
                  <a:gd name="T60" fmla="*/ 161 w 1088"/>
                  <a:gd name="T61" fmla="*/ 928 h 1089"/>
                  <a:gd name="T62" fmla="*/ 111 w 1088"/>
                  <a:gd name="T63" fmla="*/ 874 h 1089"/>
                  <a:gd name="T64" fmla="*/ 72 w 1088"/>
                  <a:gd name="T65" fmla="*/ 814 h 1089"/>
                  <a:gd name="T66" fmla="*/ 41 w 1088"/>
                  <a:gd name="T67" fmla="*/ 752 h 1089"/>
                  <a:gd name="T68" fmla="*/ 18 w 1088"/>
                  <a:gd name="T69" fmla="*/ 687 h 1089"/>
                  <a:gd name="T70" fmla="*/ 4 w 1088"/>
                  <a:gd name="T71" fmla="*/ 617 h 1089"/>
                  <a:gd name="T72" fmla="*/ 0 w 1088"/>
                  <a:gd name="T73" fmla="*/ 545 h 1089"/>
                  <a:gd name="T74" fmla="*/ 4 w 1088"/>
                  <a:gd name="T75" fmla="*/ 472 h 1089"/>
                  <a:gd name="T76" fmla="*/ 18 w 1088"/>
                  <a:gd name="T77" fmla="*/ 402 h 1089"/>
                  <a:gd name="T78" fmla="*/ 41 w 1088"/>
                  <a:gd name="T79" fmla="*/ 336 h 1089"/>
                  <a:gd name="T80" fmla="*/ 72 w 1088"/>
                  <a:gd name="T81" fmla="*/ 275 h 1089"/>
                  <a:gd name="T82" fmla="*/ 111 w 1088"/>
                  <a:gd name="T83" fmla="*/ 216 h 1089"/>
                  <a:gd name="T84" fmla="*/ 161 w 1088"/>
                  <a:gd name="T85" fmla="*/ 160 h 1089"/>
                  <a:gd name="T86" fmla="*/ 215 w 1088"/>
                  <a:gd name="T87" fmla="*/ 112 h 1089"/>
                  <a:gd name="T88" fmla="*/ 273 w 1088"/>
                  <a:gd name="T89" fmla="*/ 71 h 1089"/>
                  <a:gd name="T90" fmla="*/ 337 w 1088"/>
                  <a:gd name="T91" fmla="*/ 40 h 1089"/>
                  <a:gd name="T92" fmla="*/ 403 w 1088"/>
                  <a:gd name="T93" fmla="*/ 17 h 1089"/>
                  <a:gd name="T94" fmla="*/ 470 w 1088"/>
                  <a:gd name="T95" fmla="*/ 6 h 1089"/>
                  <a:gd name="T96" fmla="*/ 544 w 1088"/>
                  <a:gd name="T97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88" h="1089">
                    <a:moveTo>
                      <a:pt x="544" y="0"/>
                    </a:moveTo>
                    <a:lnTo>
                      <a:pt x="617" y="6"/>
                    </a:lnTo>
                    <a:lnTo>
                      <a:pt x="687" y="17"/>
                    </a:lnTo>
                    <a:lnTo>
                      <a:pt x="753" y="40"/>
                    </a:lnTo>
                    <a:lnTo>
                      <a:pt x="815" y="71"/>
                    </a:lnTo>
                    <a:lnTo>
                      <a:pt x="873" y="112"/>
                    </a:lnTo>
                    <a:lnTo>
                      <a:pt x="929" y="160"/>
                    </a:lnTo>
                    <a:lnTo>
                      <a:pt x="977" y="216"/>
                    </a:lnTo>
                    <a:lnTo>
                      <a:pt x="1018" y="275"/>
                    </a:lnTo>
                    <a:lnTo>
                      <a:pt x="1049" y="336"/>
                    </a:lnTo>
                    <a:lnTo>
                      <a:pt x="1070" y="402"/>
                    </a:lnTo>
                    <a:lnTo>
                      <a:pt x="1084" y="472"/>
                    </a:lnTo>
                    <a:lnTo>
                      <a:pt x="1088" y="545"/>
                    </a:lnTo>
                    <a:lnTo>
                      <a:pt x="1084" y="617"/>
                    </a:lnTo>
                    <a:lnTo>
                      <a:pt x="1070" y="687"/>
                    </a:lnTo>
                    <a:lnTo>
                      <a:pt x="1049" y="752"/>
                    </a:lnTo>
                    <a:lnTo>
                      <a:pt x="1018" y="814"/>
                    </a:lnTo>
                    <a:lnTo>
                      <a:pt x="977" y="874"/>
                    </a:lnTo>
                    <a:lnTo>
                      <a:pt x="929" y="928"/>
                    </a:lnTo>
                    <a:lnTo>
                      <a:pt x="873" y="977"/>
                    </a:lnTo>
                    <a:lnTo>
                      <a:pt x="815" y="1017"/>
                    </a:lnTo>
                    <a:lnTo>
                      <a:pt x="753" y="1048"/>
                    </a:lnTo>
                    <a:lnTo>
                      <a:pt x="687" y="1072"/>
                    </a:lnTo>
                    <a:lnTo>
                      <a:pt x="617" y="1083"/>
                    </a:lnTo>
                    <a:lnTo>
                      <a:pt x="544" y="1089"/>
                    </a:lnTo>
                    <a:lnTo>
                      <a:pt x="470" y="1083"/>
                    </a:lnTo>
                    <a:lnTo>
                      <a:pt x="403" y="1072"/>
                    </a:lnTo>
                    <a:lnTo>
                      <a:pt x="337" y="1048"/>
                    </a:lnTo>
                    <a:lnTo>
                      <a:pt x="273" y="1017"/>
                    </a:lnTo>
                    <a:lnTo>
                      <a:pt x="215" y="977"/>
                    </a:lnTo>
                    <a:lnTo>
                      <a:pt x="161" y="928"/>
                    </a:lnTo>
                    <a:lnTo>
                      <a:pt x="111" y="874"/>
                    </a:lnTo>
                    <a:lnTo>
                      <a:pt x="72" y="814"/>
                    </a:lnTo>
                    <a:lnTo>
                      <a:pt x="41" y="752"/>
                    </a:lnTo>
                    <a:lnTo>
                      <a:pt x="18" y="687"/>
                    </a:lnTo>
                    <a:lnTo>
                      <a:pt x="4" y="617"/>
                    </a:lnTo>
                    <a:lnTo>
                      <a:pt x="0" y="545"/>
                    </a:lnTo>
                    <a:lnTo>
                      <a:pt x="4" y="472"/>
                    </a:lnTo>
                    <a:lnTo>
                      <a:pt x="18" y="402"/>
                    </a:lnTo>
                    <a:lnTo>
                      <a:pt x="41" y="336"/>
                    </a:lnTo>
                    <a:lnTo>
                      <a:pt x="72" y="275"/>
                    </a:lnTo>
                    <a:lnTo>
                      <a:pt x="111" y="216"/>
                    </a:lnTo>
                    <a:lnTo>
                      <a:pt x="161" y="160"/>
                    </a:lnTo>
                    <a:lnTo>
                      <a:pt x="215" y="112"/>
                    </a:lnTo>
                    <a:lnTo>
                      <a:pt x="273" y="71"/>
                    </a:lnTo>
                    <a:lnTo>
                      <a:pt x="337" y="40"/>
                    </a:lnTo>
                    <a:lnTo>
                      <a:pt x="403" y="17"/>
                    </a:lnTo>
                    <a:lnTo>
                      <a:pt x="470" y="6"/>
                    </a:lnTo>
                    <a:lnTo>
                      <a:pt x="5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</p:grpSp>
        <p:sp>
          <p:nvSpPr>
            <p:cNvPr id="29" name="타원 2"/>
            <p:cNvSpPr/>
            <p:nvPr/>
          </p:nvSpPr>
          <p:spPr>
            <a:xfrm>
              <a:off x="6463768" y="5171381"/>
              <a:ext cx="5695200" cy="1093687"/>
            </a:xfrm>
            <a:prstGeom prst="rect">
              <a:avLst/>
            </a:prstGeom>
            <a:solidFill>
              <a:srgbClr val="ABABAB">
                <a:alpha val="29000"/>
              </a:srgbClr>
            </a:solidFill>
            <a:ln w="28575">
              <a:noFill/>
            </a:ln>
            <a:effectLst>
              <a:innerShdw blurRad="1143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7561089" y="5323958"/>
              <a:ext cx="391664" cy="788533"/>
              <a:chOff x="7688437" y="1058515"/>
              <a:chExt cx="2508250" cy="5049838"/>
            </a:xfrm>
            <a:solidFill>
              <a:srgbClr val="ABABAB"/>
            </a:solidFill>
          </p:grpSpPr>
          <p:sp>
            <p:nvSpPr>
              <p:cNvPr id="83" name="Freeform 15"/>
              <p:cNvSpPr>
                <a:spLocks/>
              </p:cNvSpPr>
              <p:nvPr/>
            </p:nvSpPr>
            <p:spPr bwMode="auto">
              <a:xfrm>
                <a:off x="7688437" y="2106265"/>
                <a:ext cx="2508250" cy="4002088"/>
              </a:xfrm>
              <a:custGeom>
                <a:avLst/>
                <a:gdLst>
                  <a:gd name="T0" fmla="*/ 2004 w 3159"/>
                  <a:gd name="T1" fmla="*/ 4 h 5044"/>
                  <a:gd name="T2" fmla="*/ 2248 w 3159"/>
                  <a:gd name="T3" fmla="*/ 74 h 5044"/>
                  <a:gd name="T4" fmla="*/ 2455 w 3159"/>
                  <a:gd name="T5" fmla="*/ 225 h 5044"/>
                  <a:gd name="T6" fmla="*/ 2585 w 3159"/>
                  <a:gd name="T7" fmla="*/ 422 h 5044"/>
                  <a:gd name="T8" fmla="*/ 3159 w 3159"/>
                  <a:gd name="T9" fmla="*/ 1894 h 5044"/>
                  <a:gd name="T10" fmla="*/ 3142 w 3159"/>
                  <a:gd name="T11" fmla="*/ 1995 h 5044"/>
                  <a:gd name="T12" fmla="*/ 3093 w 3159"/>
                  <a:gd name="T13" fmla="*/ 2122 h 5044"/>
                  <a:gd name="T14" fmla="*/ 3018 w 3159"/>
                  <a:gd name="T15" fmla="*/ 2163 h 5044"/>
                  <a:gd name="T16" fmla="*/ 2859 w 3159"/>
                  <a:gd name="T17" fmla="*/ 2138 h 5044"/>
                  <a:gd name="T18" fmla="*/ 2759 w 3159"/>
                  <a:gd name="T19" fmla="*/ 2060 h 5044"/>
                  <a:gd name="T20" fmla="*/ 2203 w 3159"/>
                  <a:gd name="T21" fmla="*/ 631 h 5044"/>
                  <a:gd name="T22" fmla="*/ 2161 w 3159"/>
                  <a:gd name="T23" fmla="*/ 602 h 5044"/>
                  <a:gd name="T24" fmla="*/ 2107 w 3159"/>
                  <a:gd name="T25" fmla="*/ 625 h 5044"/>
                  <a:gd name="T26" fmla="*/ 2097 w 3159"/>
                  <a:gd name="T27" fmla="*/ 673 h 5044"/>
                  <a:gd name="T28" fmla="*/ 2877 w 3159"/>
                  <a:gd name="T29" fmla="*/ 2815 h 5044"/>
                  <a:gd name="T30" fmla="*/ 2865 w 3159"/>
                  <a:gd name="T31" fmla="*/ 3018 h 5044"/>
                  <a:gd name="T32" fmla="*/ 2801 w 3159"/>
                  <a:gd name="T33" fmla="*/ 3099 h 5044"/>
                  <a:gd name="T34" fmla="*/ 2735 w 3159"/>
                  <a:gd name="T35" fmla="*/ 3136 h 5044"/>
                  <a:gd name="T36" fmla="*/ 2232 w 3159"/>
                  <a:gd name="T37" fmla="*/ 4825 h 5044"/>
                  <a:gd name="T38" fmla="*/ 2161 w 3159"/>
                  <a:gd name="T39" fmla="*/ 4960 h 5044"/>
                  <a:gd name="T40" fmla="*/ 2027 w 3159"/>
                  <a:gd name="T41" fmla="*/ 5038 h 5044"/>
                  <a:gd name="T42" fmla="*/ 1875 w 3159"/>
                  <a:gd name="T43" fmla="*/ 5022 h 5044"/>
                  <a:gd name="T44" fmla="*/ 1757 w 3159"/>
                  <a:gd name="T45" fmla="*/ 4918 h 5044"/>
                  <a:gd name="T46" fmla="*/ 1712 w 3159"/>
                  <a:gd name="T47" fmla="*/ 4775 h 5044"/>
                  <a:gd name="T48" fmla="*/ 1697 w 3159"/>
                  <a:gd name="T49" fmla="*/ 3061 h 5044"/>
                  <a:gd name="T50" fmla="*/ 1582 w 3159"/>
                  <a:gd name="T51" fmla="*/ 3049 h 5044"/>
                  <a:gd name="T52" fmla="*/ 1460 w 3159"/>
                  <a:gd name="T53" fmla="*/ 3061 h 5044"/>
                  <a:gd name="T54" fmla="*/ 1443 w 3159"/>
                  <a:gd name="T55" fmla="*/ 4786 h 5044"/>
                  <a:gd name="T56" fmla="*/ 1401 w 3159"/>
                  <a:gd name="T57" fmla="*/ 4926 h 5044"/>
                  <a:gd name="T58" fmla="*/ 1284 w 3159"/>
                  <a:gd name="T59" fmla="*/ 5024 h 5044"/>
                  <a:gd name="T60" fmla="*/ 1137 w 3159"/>
                  <a:gd name="T61" fmla="*/ 5038 h 5044"/>
                  <a:gd name="T62" fmla="*/ 1002 w 3159"/>
                  <a:gd name="T63" fmla="*/ 4966 h 5044"/>
                  <a:gd name="T64" fmla="*/ 925 w 3159"/>
                  <a:gd name="T65" fmla="*/ 4837 h 5044"/>
                  <a:gd name="T66" fmla="*/ 433 w 3159"/>
                  <a:gd name="T67" fmla="*/ 3136 h 5044"/>
                  <a:gd name="T68" fmla="*/ 373 w 3159"/>
                  <a:gd name="T69" fmla="*/ 3099 h 5044"/>
                  <a:gd name="T70" fmla="*/ 294 w 3159"/>
                  <a:gd name="T71" fmla="*/ 3018 h 5044"/>
                  <a:gd name="T72" fmla="*/ 278 w 3159"/>
                  <a:gd name="T73" fmla="*/ 2815 h 5044"/>
                  <a:gd name="T74" fmla="*/ 1031 w 3159"/>
                  <a:gd name="T75" fmla="*/ 642 h 5044"/>
                  <a:gd name="T76" fmla="*/ 983 w 3159"/>
                  <a:gd name="T77" fmla="*/ 613 h 5044"/>
                  <a:gd name="T78" fmla="*/ 932 w 3159"/>
                  <a:gd name="T79" fmla="*/ 652 h 5044"/>
                  <a:gd name="T80" fmla="*/ 381 w 3159"/>
                  <a:gd name="T81" fmla="*/ 2097 h 5044"/>
                  <a:gd name="T82" fmla="*/ 261 w 3159"/>
                  <a:gd name="T83" fmla="*/ 2153 h 5044"/>
                  <a:gd name="T84" fmla="*/ 108 w 3159"/>
                  <a:gd name="T85" fmla="*/ 2159 h 5044"/>
                  <a:gd name="T86" fmla="*/ 40 w 3159"/>
                  <a:gd name="T87" fmla="*/ 2093 h 5044"/>
                  <a:gd name="T88" fmla="*/ 2 w 3159"/>
                  <a:gd name="T89" fmla="*/ 1979 h 5044"/>
                  <a:gd name="T90" fmla="*/ 9 w 3159"/>
                  <a:gd name="T91" fmla="*/ 1908 h 5044"/>
                  <a:gd name="T92" fmla="*/ 553 w 3159"/>
                  <a:gd name="T93" fmla="*/ 428 h 5044"/>
                  <a:gd name="T94" fmla="*/ 692 w 3159"/>
                  <a:gd name="T95" fmla="*/ 232 h 5044"/>
                  <a:gd name="T96" fmla="*/ 905 w 3159"/>
                  <a:gd name="T97" fmla="*/ 78 h 5044"/>
                  <a:gd name="T98" fmla="*/ 1151 w 3159"/>
                  <a:gd name="T99" fmla="*/ 4 h 5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9" h="5044">
                    <a:moveTo>
                      <a:pt x="1238" y="0"/>
                    </a:moveTo>
                    <a:lnTo>
                      <a:pt x="1917" y="0"/>
                    </a:lnTo>
                    <a:lnTo>
                      <a:pt x="2004" y="4"/>
                    </a:lnTo>
                    <a:lnTo>
                      <a:pt x="2089" y="18"/>
                    </a:lnTo>
                    <a:lnTo>
                      <a:pt x="2171" y="41"/>
                    </a:lnTo>
                    <a:lnTo>
                      <a:pt x="2248" y="74"/>
                    </a:lnTo>
                    <a:lnTo>
                      <a:pt x="2321" y="116"/>
                    </a:lnTo>
                    <a:lnTo>
                      <a:pt x="2391" y="167"/>
                    </a:lnTo>
                    <a:lnTo>
                      <a:pt x="2455" y="225"/>
                    </a:lnTo>
                    <a:lnTo>
                      <a:pt x="2507" y="286"/>
                    </a:lnTo>
                    <a:lnTo>
                      <a:pt x="2552" y="352"/>
                    </a:lnTo>
                    <a:lnTo>
                      <a:pt x="2585" y="422"/>
                    </a:lnTo>
                    <a:lnTo>
                      <a:pt x="2608" y="497"/>
                    </a:lnTo>
                    <a:lnTo>
                      <a:pt x="2621" y="577"/>
                    </a:lnTo>
                    <a:lnTo>
                      <a:pt x="3159" y="1894"/>
                    </a:lnTo>
                    <a:lnTo>
                      <a:pt x="3157" y="1917"/>
                    </a:lnTo>
                    <a:lnTo>
                      <a:pt x="3151" y="1952"/>
                    </a:lnTo>
                    <a:lnTo>
                      <a:pt x="3142" y="1995"/>
                    </a:lnTo>
                    <a:lnTo>
                      <a:pt x="3126" y="2047"/>
                    </a:lnTo>
                    <a:lnTo>
                      <a:pt x="3113" y="2089"/>
                    </a:lnTo>
                    <a:lnTo>
                      <a:pt x="3093" y="2122"/>
                    </a:lnTo>
                    <a:lnTo>
                      <a:pt x="3072" y="2144"/>
                    </a:lnTo>
                    <a:lnTo>
                      <a:pt x="3047" y="2159"/>
                    </a:lnTo>
                    <a:lnTo>
                      <a:pt x="3018" y="2163"/>
                    </a:lnTo>
                    <a:lnTo>
                      <a:pt x="2960" y="2161"/>
                    </a:lnTo>
                    <a:lnTo>
                      <a:pt x="2906" y="2151"/>
                    </a:lnTo>
                    <a:lnTo>
                      <a:pt x="2859" y="2138"/>
                    </a:lnTo>
                    <a:lnTo>
                      <a:pt x="2819" y="2117"/>
                    </a:lnTo>
                    <a:lnTo>
                      <a:pt x="2786" y="2091"/>
                    </a:lnTo>
                    <a:lnTo>
                      <a:pt x="2759" y="2060"/>
                    </a:lnTo>
                    <a:lnTo>
                      <a:pt x="2735" y="2022"/>
                    </a:lnTo>
                    <a:lnTo>
                      <a:pt x="2211" y="652"/>
                    </a:lnTo>
                    <a:lnTo>
                      <a:pt x="2203" y="631"/>
                    </a:lnTo>
                    <a:lnTo>
                      <a:pt x="2192" y="613"/>
                    </a:lnTo>
                    <a:lnTo>
                      <a:pt x="2178" y="604"/>
                    </a:lnTo>
                    <a:lnTo>
                      <a:pt x="2161" y="602"/>
                    </a:lnTo>
                    <a:lnTo>
                      <a:pt x="2138" y="604"/>
                    </a:lnTo>
                    <a:lnTo>
                      <a:pt x="2120" y="611"/>
                    </a:lnTo>
                    <a:lnTo>
                      <a:pt x="2107" y="625"/>
                    </a:lnTo>
                    <a:lnTo>
                      <a:pt x="2099" y="642"/>
                    </a:lnTo>
                    <a:lnTo>
                      <a:pt x="2097" y="666"/>
                    </a:lnTo>
                    <a:lnTo>
                      <a:pt x="2097" y="673"/>
                    </a:lnTo>
                    <a:lnTo>
                      <a:pt x="2103" y="683"/>
                    </a:lnTo>
                    <a:lnTo>
                      <a:pt x="2109" y="691"/>
                    </a:lnTo>
                    <a:lnTo>
                      <a:pt x="2877" y="2815"/>
                    </a:lnTo>
                    <a:lnTo>
                      <a:pt x="2877" y="2981"/>
                    </a:lnTo>
                    <a:lnTo>
                      <a:pt x="2875" y="2997"/>
                    </a:lnTo>
                    <a:lnTo>
                      <a:pt x="2865" y="3018"/>
                    </a:lnTo>
                    <a:lnTo>
                      <a:pt x="2848" y="3041"/>
                    </a:lnTo>
                    <a:lnTo>
                      <a:pt x="2826" y="3072"/>
                    </a:lnTo>
                    <a:lnTo>
                      <a:pt x="2801" y="3099"/>
                    </a:lnTo>
                    <a:lnTo>
                      <a:pt x="2778" y="3121"/>
                    </a:lnTo>
                    <a:lnTo>
                      <a:pt x="2757" y="3132"/>
                    </a:lnTo>
                    <a:lnTo>
                      <a:pt x="2735" y="3136"/>
                    </a:lnTo>
                    <a:lnTo>
                      <a:pt x="2236" y="3136"/>
                    </a:lnTo>
                    <a:lnTo>
                      <a:pt x="2236" y="4775"/>
                    </a:lnTo>
                    <a:lnTo>
                      <a:pt x="2232" y="4825"/>
                    </a:lnTo>
                    <a:lnTo>
                      <a:pt x="2219" y="4871"/>
                    </a:lnTo>
                    <a:lnTo>
                      <a:pt x="2194" y="4918"/>
                    </a:lnTo>
                    <a:lnTo>
                      <a:pt x="2161" y="4960"/>
                    </a:lnTo>
                    <a:lnTo>
                      <a:pt x="2120" y="4997"/>
                    </a:lnTo>
                    <a:lnTo>
                      <a:pt x="2076" y="5022"/>
                    </a:lnTo>
                    <a:lnTo>
                      <a:pt x="2027" y="5038"/>
                    </a:lnTo>
                    <a:lnTo>
                      <a:pt x="1975" y="5044"/>
                    </a:lnTo>
                    <a:lnTo>
                      <a:pt x="1923" y="5038"/>
                    </a:lnTo>
                    <a:lnTo>
                      <a:pt x="1875" y="5022"/>
                    </a:lnTo>
                    <a:lnTo>
                      <a:pt x="1830" y="4997"/>
                    </a:lnTo>
                    <a:lnTo>
                      <a:pt x="1789" y="4960"/>
                    </a:lnTo>
                    <a:lnTo>
                      <a:pt x="1757" y="4918"/>
                    </a:lnTo>
                    <a:lnTo>
                      <a:pt x="1731" y="4871"/>
                    </a:lnTo>
                    <a:lnTo>
                      <a:pt x="1718" y="4825"/>
                    </a:lnTo>
                    <a:lnTo>
                      <a:pt x="1712" y="4775"/>
                    </a:lnTo>
                    <a:lnTo>
                      <a:pt x="1712" y="3072"/>
                    </a:lnTo>
                    <a:lnTo>
                      <a:pt x="1708" y="3066"/>
                    </a:lnTo>
                    <a:lnTo>
                      <a:pt x="1697" y="3061"/>
                    </a:lnTo>
                    <a:lnTo>
                      <a:pt x="1677" y="3057"/>
                    </a:lnTo>
                    <a:lnTo>
                      <a:pt x="1648" y="3053"/>
                    </a:lnTo>
                    <a:lnTo>
                      <a:pt x="1582" y="3049"/>
                    </a:lnTo>
                    <a:lnTo>
                      <a:pt x="1515" y="3053"/>
                    </a:lnTo>
                    <a:lnTo>
                      <a:pt x="1484" y="3057"/>
                    </a:lnTo>
                    <a:lnTo>
                      <a:pt x="1460" y="3061"/>
                    </a:lnTo>
                    <a:lnTo>
                      <a:pt x="1447" y="3066"/>
                    </a:lnTo>
                    <a:lnTo>
                      <a:pt x="1443" y="3072"/>
                    </a:lnTo>
                    <a:lnTo>
                      <a:pt x="1443" y="4786"/>
                    </a:lnTo>
                    <a:lnTo>
                      <a:pt x="1439" y="4837"/>
                    </a:lnTo>
                    <a:lnTo>
                      <a:pt x="1424" y="4883"/>
                    </a:lnTo>
                    <a:lnTo>
                      <a:pt x="1401" y="4926"/>
                    </a:lnTo>
                    <a:lnTo>
                      <a:pt x="1368" y="4966"/>
                    </a:lnTo>
                    <a:lnTo>
                      <a:pt x="1327" y="4999"/>
                    </a:lnTo>
                    <a:lnTo>
                      <a:pt x="1284" y="5024"/>
                    </a:lnTo>
                    <a:lnTo>
                      <a:pt x="1238" y="5038"/>
                    </a:lnTo>
                    <a:lnTo>
                      <a:pt x="1188" y="5044"/>
                    </a:lnTo>
                    <a:lnTo>
                      <a:pt x="1137" y="5038"/>
                    </a:lnTo>
                    <a:lnTo>
                      <a:pt x="1089" y="5024"/>
                    </a:lnTo>
                    <a:lnTo>
                      <a:pt x="1045" y="4999"/>
                    </a:lnTo>
                    <a:lnTo>
                      <a:pt x="1002" y="4966"/>
                    </a:lnTo>
                    <a:lnTo>
                      <a:pt x="965" y="4926"/>
                    </a:lnTo>
                    <a:lnTo>
                      <a:pt x="940" y="4883"/>
                    </a:lnTo>
                    <a:lnTo>
                      <a:pt x="925" y="4837"/>
                    </a:lnTo>
                    <a:lnTo>
                      <a:pt x="919" y="4786"/>
                    </a:lnTo>
                    <a:lnTo>
                      <a:pt x="919" y="3136"/>
                    </a:lnTo>
                    <a:lnTo>
                      <a:pt x="433" y="3136"/>
                    </a:lnTo>
                    <a:lnTo>
                      <a:pt x="418" y="3132"/>
                    </a:lnTo>
                    <a:lnTo>
                      <a:pt x="396" y="3121"/>
                    </a:lnTo>
                    <a:lnTo>
                      <a:pt x="373" y="3099"/>
                    </a:lnTo>
                    <a:lnTo>
                      <a:pt x="342" y="3072"/>
                    </a:lnTo>
                    <a:lnTo>
                      <a:pt x="315" y="3041"/>
                    </a:lnTo>
                    <a:lnTo>
                      <a:pt x="294" y="3018"/>
                    </a:lnTo>
                    <a:lnTo>
                      <a:pt x="282" y="2997"/>
                    </a:lnTo>
                    <a:lnTo>
                      <a:pt x="278" y="2981"/>
                    </a:lnTo>
                    <a:lnTo>
                      <a:pt x="278" y="2815"/>
                    </a:lnTo>
                    <a:lnTo>
                      <a:pt x="1035" y="677"/>
                    </a:lnTo>
                    <a:lnTo>
                      <a:pt x="1035" y="666"/>
                    </a:lnTo>
                    <a:lnTo>
                      <a:pt x="1031" y="642"/>
                    </a:lnTo>
                    <a:lnTo>
                      <a:pt x="1021" y="627"/>
                    </a:lnTo>
                    <a:lnTo>
                      <a:pt x="1006" y="617"/>
                    </a:lnTo>
                    <a:lnTo>
                      <a:pt x="983" y="613"/>
                    </a:lnTo>
                    <a:lnTo>
                      <a:pt x="959" y="619"/>
                    </a:lnTo>
                    <a:lnTo>
                      <a:pt x="942" y="631"/>
                    </a:lnTo>
                    <a:lnTo>
                      <a:pt x="932" y="652"/>
                    </a:lnTo>
                    <a:lnTo>
                      <a:pt x="420" y="2035"/>
                    </a:lnTo>
                    <a:lnTo>
                      <a:pt x="404" y="2068"/>
                    </a:lnTo>
                    <a:lnTo>
                      <a:pt x="381" y="2097"/>
                    </a:lnTo>
                    <a:lnTo>
                      <a:pt x="348" y="2120"/>
                    </a:lnTo>
                    <a:lnTo>
                      <a:pt x="309" y="2140"/>
                    </a:lnTo>
                    <a:lnTo>
                      <a:pt x="261" y="2153"/>
                    </a:lnTo>
                    <a:lnTo>
                      <a:pt x="203" y="2161"/>
                    </a:lnTo>
                    <a:lnTo>
                      <a:pt x="137" y="2163"/>
                    </a:lnTo>
                    <a:lnTo>
                      <a:pt x="108" y="2159"/>
                    </a:lnTo>
                    <a:lnTo>
                      <a:pt x="83" y="2146"/>
                    </a:lnTo>
                    <a:lnTo>
                      <a:pt x="60" y="2124"/>
                    </a:lnTo>
                    <a:lnTo>
                      <a:pt x="40" y="2093"/>
                    </a:lnTo>
                    <a:lnTo>
                      <a:pt x="23" y="2055"/>
                    </a:lnTo>
                    <a:lnTo>
                      <a:pt x="9" y="2014"/>
                    </a:lnTo>
                    <a:lnTo>
                      <a:pt x="2" y="1979"/>
                    </a:lnTo>
                    <a:lnTo>
                      <a:pt x="0" y="1948"/>
                    </a:lnTo>
                    <a:lnTo>
                      <a:pt x="2" y="1925"/>
                    </a:lnTo>
                    <a:lnTo>
                      <a:pt x="9" y="1908"/>
                    </a:lnTo>
                    <a:lnTo>
                      <a:pt x="509" y="577"/>
                    </a:lnTo>
                    <a:lnTo>
                      <a:pt x="526" y="501"/>
                    </a:lnTo>
                    <a:lnTo>
                      <a:pt x="553" y="428"/>
                    </a:lnTo>
                    <a:lnTo>
                      <a:pt x="590" y="360"/>
                    </a:lnTo>
                    <a:lnTo>
                      <a:pt x="636" y="294"/>
                    </a:lnTo>
                    <a:lnTo>
                      <a:pt x="692" y="232"/>
                    </a:lnTo>
                    <a:lnTo>
                      <a:pt x="758" y="172"/>
                    </a:lnTo>
                    <a:lnTo>
                      <a:pt x="830" y="120"/>
                    </a:lnTo>
                    <a:lnTo>
                      <a:pt x="905" y="78"/>
                    </a:lnTo>
                    <a:lnTo>
                      <a:pt x="985" y="43"/>
                    </a:lnTo>
                    <a:lnTo>
                      <a:pt x="1066" y="20"/>
                    </a:lnTo>
                    <a:lnTo>
                      <a:pt x="1151" y="4"/>
                    </a:lnTo>
                    <a:lnTo>
                      <a:pt x="12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17"/>
              <p:cNvSpPr>
                <a:spLocks/>
              </p:cNvSpPr>
              <p:nvPr/>
            </p:nvSpPr>
            <p:spPr bwMode="auto">
              <a:xfrm>
                <a:off x="8499649" y="1058515"/>
                <a:ext cx="863600" cy="863600"/>
              </a:xfrm>
              <a:custGeom>
                <a:avLst/>
                <a:gdLst>
                  <a:gd name="T0" fmla="*/ 544 w 1088"/>
                  <a:gd name="T1" fmla="*/ 0 h 1089"/>
                  <a:gd name="T2" fmla="*/ 617 w 1088"/>
                  <a:gd name="T3" fmla="*/ 6 h 1089"/>
                  <a:gd name="T4" fmla="*/ 687 w 1088"/>
                  <a:gd name="T5" fmla="*/ 17 h 1089"/>
                  <a:gd name="T6" fmla="*/ 753 w 1088"/>
                  <a:gd name="T7" fmla="*/ 40 h 1089"/>
                  <a:gd name="T8" fmla="*/ 815 w 1088"/>
                  <a:gd name="T9" fmla="*/ 71 h 1089"/>
                  <a:gd name="T10" fmla="*/ 873 w 1088"/>
                  <a:gd name="T11" fmla="*/ 112 h 1089"/>
                  <a:gd name="T12" fmla="*/ 929 w 1088"/>
                  <a:gd name="T13" fmla="*/ 160 h 1089"/>
                  <a:gd name="T14" fmla="*/ 977 w 1088"/>
                  <a:gd name="T15" fmla="*/ 216 h 1089"/>
                  <a:gd name="T16" fmla="*/ 1018 w 1088"/>
                  <a:gd name="T17" fmla="*/ 275 h 1089"/>
                  <a:gd name="T18" fmla="*/ 1049 w 1088"/>
                  <a:gd name="T19" fmla="*/ 336 h 1089"/>
                  <a:gd name="T20" fmla="*/ 1070 w 1088"/>
                  <a:gd name="T21" fmla="*/ 402 h 1089"/>
                  <a:gd name="T22" fmla="*/ 1084 w 1088"/>
                  <a:gd name="T23" fmla="*/ 472 h 1089"/>
                  <a:gd name="T24" fmla="*/ 1088 w 1088"/>
                  <a:gd name="T25" fmla="*/ 545 h 1089"/>
                  <a:gd name="T26" fmla="*/ 1084 w 1088"/>
                  <a:gd name="T27" fmla="*/ 617 h 1089"/>
                  <a:gd name="T28" fmla="*/ 1070 w 1088"/>
                  <a:gd name="T29" fmla="*/ 687 h 1089"/>
                  <a:gd name="T30" fmla="*/ 1049 w 1088"/>
                  <a:gd name="T31" fmla="*/ 752 h 1089"/>
                  <a:gd name="T32" fmla="*/ 1018 w 1088"/>
                  <a:gd name="T33" fmla="*/ 814 h 1089"/>
                  <a:gd name="T34" fmla="*/ 977 w 1088"/>
                  <a:gd name="T35" fmla="*/ 874 h 1089"/>
                  <a:gd name="T36" fmla="*/ 929 w 1088"/>
                  <a:gd name="T37" fmla="*/ 928 h 1089"/>
                  <a:gd name="T38" fmla="*/ 873 w 1088"/>
                  <a:gd name="T39" fmla="*/ 977 h 1089"/>
                  <a:gd name="T40" fmla="*/ 815 w 1088"/>
                  <a:gd name="T41" fmla="*/ 1017 h 1089"/>
                  <a:gd name="T42" fmla="*/ 753 w 1088"/>
                  <a:gd name="T43" fmla="*/ 1048 h 1089"/>
                  <a:gd name="T44" fmla="*/ 687 w 1088"/>
                  <a:gd name="T45" fmla="*/ 1072 h 1089"/>
                  <a:gd name="T46" fmla="*/ 617 w 1088"/>
                  <a:gd name="T47" fmla="*/ 1083 h 1089"/>
                  <a:gd name="T48" fmla="*/ 544 w 1088"/>
                  <a:gd name="T49" fmla="*/ 1089 h 1089"/>
                  <a:gd name="T50" fmla="*/ 470 w 1088"/>
                  <a:gd name="T51" fmla="*/ 1083 h 1089"/>
                  <a:gd name="T52" fmla="*/ 403 w 1088"/>
                  <a:gd name="T53" fmla="*/ 1072 h 1089"/>
                  <a:gd name="T54" fmla="*/ 337 w 1088"/>
                  <a:gd name="T55" fmla="*/ 1048 h 1089"/>
                  <a:gd name="T56" fmla="*/ 273 w 1088"/>
                  <a:gd name="T57" fmla="*/ 1017 h 1089"/>
                  <a:gd name="T58" fmla="*/ 215 w 1088"/>
                  <a:gd name="T59" fmla="*/ 977 h 1089"/>
                  <a:gd name="T60" fmla="*/ 161 w 1088"/>
                  <a:gd name="T61" fmla="*/ 928 h 1089"/>
                  <a:gd name="T62" fmla="*/ 111 w 1088"/>
                  <a:gd name="T63" fmla="*/ 874 h 1089"/>
                  <a:gd name="T64" fmla="*/ 72 w 1088"/>
                  <a:gd name="T65" fmla="*/ 814 h 1089"/>
                  <a:gd name="T66" fmla="*/ 41 w 1088"/>
                  <a:gd name="T67" fmla="*/ 752 h 1089"/>
                  <a:gd name="T68" fmla="*/ 18 w 1088"/>
                  <a:gd name="T69" fmla="*/ 687 h 1089"/>
                  <a:gd name="T70" fmla="*/ 4 w 1088"/>
                  <a:gd name="T71" fmla="*/ 617 h 1089"/>
                  <a:gd name="T72" fmla="*/ 0 w 1088"/>
                  <a:gd name="T73" fmla="*/ 545 h 1089"/>
                  <a:gd name="T74" fmla="*/ 4 w 1088"/>
                  <a:gd name="T75" fmla="*/ 472 h 1089"/>
                  <a:gd name="T76" fmla="*/ 18 w 1088"/>
                  <a:gd name="T77" fmla="*/ 402 h 1089"/>
                  <a:gd name="T78" fmla="*/ 41 w 1088"/>
                  <a:gd name="T79" fmla="*/ 336 h 1089"/>
                  <a:gd name="T80" fmla="*/ 72 w 1088"/>
                  <a:gd name="T81" fmla="*/ 275 h 1089"/>
                  <a:gd name="T82" fmla="*/ 111 w 1088"/>
                  <a:gd name="T83" fmla="*/ 216 h 1089"/>
                  <a:gd name="T84" fmla="*/ 161 w 1088"/>
                  <a:gd name="T85" fmla="*/ 160 h 1089"/>
                  <a:gd name="T86" fmla="*/ 215 w 1088"/>
                  <a:gd name="T87" fmla="*/ 112 h 1089"/>
                  <a:gd name="T88" fmla="*/ 273 w 1088"/>
                  <a:gd name="T89" fmla="*/ 71 h 1089"/>
                  <a:gd name="T90" fmla="*/ 337 w 1088"/>
                  <a:gd name="T91" fmla="*/ 40 h 1089"/>
                  <a:gd name="T92" fmla="*/ 403 w 1088"/>
                  <a:gd name="T93" fmla="*/ 17 h 1089"/>
                  <a:gd name="T94" fmla="*/ 470 w 1088"/>
                  <a:gd name="T95" fmla="*/ 6 h 1089"/>
                  <a:gd name="T96" fmla="*/ 544 w 1088"/>
                  <a:gd name="T97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88" h="1089">
                    <a:moveTo>
                      <a:pt x="544" y="0"/>
                    </a:moveTo>
                    <a:lnTo>
                      <a:pt x="617" y="6"/>
                    </a:lnTo>
                    <a:lnTo>
                      <a:pt x="687" y="17"/>
                    </a:lnTo>
                    <a:lnTo>
                      <a:pt x="753" y="40"/>
                    </a:lnTo>
                    <a:lnTo>
                      <a:pt x="815" y="71"/>
                    </a:lnTo>
                    <a:lnTo>
                      <a:pt x="873" y="112"/>
                    </a:lnTo>
                    <a:lnTo>
                      <a:pt x="929" y="160"/>
                    </a:lnTo>
                    <a:lnTo>
                      <a:pt x="977" y="216"/>
                    </a:lnTo>
                    <a:lnTo>
                      <a:pt x="1018" y="275"/>
                    </a:lnTo>
                    <a:lnTo>
                      <a:pt x="1049" y="336"/>
                    </a:lnTo>
                    <a:lnTo>
                      <a:pt x="1070" y="402"/>
                    </a:lnTo>
                    <a:lnTo>
                      <a:pt x="1084" y="472"/>
                    </a:lnTo>
                    <a:lnTo>
                      <a:pt x="1088" y="545"/>
                    </a:lnTo>
                    <a:lnTo>
                      <a:pt x="1084" y="617"/>
                    </a:lnTo>
                    <a:lnTo>
                      <a:pt x="1070" y="687"/>
                    </a:lnTo>
                    <a:lnTo>
                      <a:pt x="1049" y="752"/>
                    </a:lnTo>
                    <a:lnTo>
                      <a:pt x="1018" y="814"/>
                    </a:lnTo>
                    <a:lnTo>
                      <a:pt x="977" y="874"/>
                    </a:lnTo>
                    <a:lnTo>
                      <a:pt x="929" y="928"/>
                    </a:lnTo>
                    <a:lnTo>
                      <a:pt x="873" y="977"/>
                    </a:lnTo>
                    <a:lnTo>
                      <a:pt x="815" y="1017"/>
                    </a:lnTo>
                    <a:lnTo>
                      <a:pt x="753" y="1048"/>
                    </a:lnTo>
                    <a:lnTo>
                      <a:pt x="687" y="1072"/>
                    </a:lnTo>
                    <a:lnTo>
                      <a:pt x="617" y="1083"/>
                    </a:lnTo>
                    <a:lnTo>
                      <a:pt x="544" y="1089"/>
                    </a:lnTo>
                    <a:lnTo>
                      <a:pt x="470" y="1083"/>
                    </a:lnTo>
                    <a:lnTo>
                      <a:pt x="403" y="1072"/>
                    </a:lnTo>
                    <a:lnTo>
                      <a:pt x="337" y="1048"/>
                    </a:lnTo>
                    <a:lnTo>
                      <a:pt x="273" y="1017"/>
                    </a:lnTo>
                    <a:lnTo>
                      <a:pt x="215" y="977"/>
                    </a:lnTo>
                    <a:lnTo>
                      <a:pt x="161" y="928"/>
                    </a:lnTo>
                    <a:lnTo>
                      <a:pt x="111" y="874"/>
                    </a:lnTo>
                    <a:lnTo>
                      <a:pt x="72" y="814"/>
                    </a:lnTo>
                    <a:lnTo>
                      <a:pt x="41" y="752"/>
                    </a:lnTo>
                    <a:lnTo>
                      <a:pt x="18" y="687"/>
                    </a:lnTo>
                    <a:lnTo>
                      <a:pt x="4" y="617"/>
                    </a:lnTo>
                    <a:lnTo>
                      <a:pt x="0" y="545"/>
                    </a:lnTo>
                    <a:lnTo>
                      <a:pt x="4" y="472"/>
                    </a:lnTo>
                    <a:lnTo>
                      <a:pt x="18" y="402"/>
                    </a:lnTo>
                    <a:lnTo>
                      <a:pt x="41" y="336"/>
                    </a:lnTo>
                    <a:lnTo>
                      <a:pt x="72" y="275"/>
                    </a:lnTo>
                    <a:lnTo>
                      <a:pt x="111" y="216"/>
                    </a:lnTo>
                    <a:lnTo>
                      <a:pt x="161" y="160"/>
                    </a:lnTo>
                    <a:lnTo>
                      <a:pt x="215" y="112"/>
                    </a:lnTo>
                    <a:lnTo>
                      <a:pt x="273" y="71"/>
                    </a:lnTo>
                    <a:lnTo>
                      <a:pt x="337" y="40"/>
                    </a:lnTo>
                    <a:lnTo>
                      <a:pt x="403" y="17"/>
                    </a:lnTo>
                    <a:lnTo>
                      <a:pt x="470" y="6"/>
                    </a:lnTo>
                    <a:lnTo>
                      <a:pt x="5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8009518" y="5323958"/>
              <a:ext cx="391664" cy="788533"/>
              <a:chOff x="7688437" y="1058515"/>
              <a:chExt cx="2508250" cy="5049838"/>
            </a:xfrm>
            <a:solidFill>
              <a:srgbClr val="ABABAB"/>
            </a:solidFill>
          </p:grpSpPr>
          <p:sp>
            <p:nvSpPr>
              <p:cNvPr id="86" name="Freeform 15"/>
              <p:cNvSpPr>
                <a:spLocks/>
              </p:cNvSpPr>
              <p:nvPr/>
            </p:nvSpPr>
            <p:spPr bwMode="auto">
              <a:xfrm>
                <a:off x="7688437" y="2106265"/>
                <a:ext cx="2508250" cy="4002088"/>
              </a:xfrm>
              <a:custGeom>
                <a:avLst/>
                <a:gdLst>
                  <a:gd name="T0" fmla="*/ 2004 w 3159"/>
                  <a:gd name="T1" fmla="*/ 4 h 5044"/>
                  <a:gd name="T2" fmla="*/ 2248 w 3159"/>
                  <a:gd name="T3" fmla="*/ 74 h 5044"/>
                  <a:gd name="T4" fmla="*/ 2455 w 3159"/>
                  <a:gd name="T5" fmla="*/ 225 h 5044"/>
                  <a:gd name="T6" fmla="*/ 2585 w 3159"/>
                  <a:gd name="T7" fmla="*/ 422 h 5044"/>
                  <a:gd name="T8" fmla="*/ 3159 w 3159"/>
                  <a:gd name="T9" fmla="*/ 1894 h 5044"/>
                  <a:gd name="T10" fmla="*/ 3142 w 3159"/>
                  <a:gd name="T11" fmla="*/ 1995 h 5044"/>
                  <a:gd name="T12" fmla="*/ 3093 w 3159"/>
                  <a:gd name="T13" fmla="*/ 2122 h 5044"/>
                  <a:gd name="T14" fmla="*/ 3018 w 3159"/>
                  <a:gd name="T15" fmla="*/ 2163 h 5044"/>
                  <a:gd name="T16" fmla="*/ 2859 w 3159"/>
                  <a:gd name="T17" fmla="*/ 2138 h 5044"/>
                  <a:gd name="T18" fmla="*/ 2759 w 3159"/>
                  <a:gd name="T19" fmla="*/ 2060 h 5044"/>
                  <a:gd name="T20" fmla="*/ 2203 w 3159"/>
                  <a:gd name="T21" fmla="*/ 631 h 5044"/>
                  <a:gd name="T22" fmla="*/ 2161 w 3159"/>
                  <a:gd name="T23" fmla="*/ 602 h 5044"/>
                  <a:gd name="T24" fmla="*/ 2107 w 3159"/>
                  <a:gd name="T25" fmla="*/ 625 h 5044"/>
                  <a:gd name="T26" fmla="*/ 2097 w 3159"/>
                  <a:gd name="T27" fmla="*/ 673 h 5044"/>
                  <a:gd name="T28" fmla="*/ 2877 w 3159"/>
                  <a:gd name="T29" fmla="*/ 2815 h 5044"/>
                  <a:gd name="T30" fmla="*/ 2865 w 3159"/>
                  <a:gd name="T31" fmla="*/ 3018 h 5044"/>
                  <a:gd name="T32" fmla="*/ 2801 w 3159"/>
                  <a:gd name="T33" fmla="*/ 3099 h 5044"/>
                  <a:gd name="T34" fmla="*/ 2735 w 3159"/>
                  <a:gd name="T35" fmla="*/ 3136 h 5044"/>
                  <a:gd name="T36" fmla="*/ 2232 w 3159"/>
                  <a:gd name="T37" fmla="*/ 4825 h 5044"/>
                  <a:gd name="T38" fmla="*/ 2161 w 3159"/>
                  <a:gd name="T39" fmla="*/ 4960 h 5044"/>
                  <a:gd name="T40" fmla="*/ 2027 w 3159"/>
                  <a:gd name="T41" fmla="*/ 5038 h 5044"/>
                  <a:gd name="T42" fmla="*/ 1875 w 3159"/>
                  <a:gd name="T43" fmla="*/ 5022 h 5044"/>
                  <a:gd name="T44" fmla="*/ 1757 w 3159"/>
                  <a:gd name="T45" fmla="*/ 4918 h 5044"/>
                  <a:gd name="T46" fmla="*/ 1712 w 3159"/>
                  <a:gd name="T47" fmla="*/ 4775 h 5044"/>
                  <a:gd name="T48" fmla="*/ 1697 w 3159"/>
                  <a:gd name="T49" fmla="*/ 3061 h 5044"/>
                  <a:gd name="T50" fmla="*/ 1582 w 3159"/>
                  <a:gd name="T51" fmla="*/ 3049 h 5044"/>
                  <a:gd name="T52" fmla="*/ 1460 w 3159"/>
                  <a:gd name="T53" fmla="*/ 3061 h 5044"/>
                  <a:gd name="T54" fmla="*/ 1443 w 3159"/>
                  <a:gd name="T55" fmla="*/ 4786 h 5044"/>
                  <a:gd name="T56" fmla="*/ 1401 w 3159"/>
                  <a:gd name="T57" fmla="*/ 4926 h 5044"/>
                  <a:gd name="T58" fmla="*/ 1284 w 3159"/>
                  <a:gd name="T59" fmla="*/ 5024 h 5044"/>
                  <a:gd name="T60" fmla="*/ 1137 w 3159"/>
                  <a:gd name="T61" fmla="*/ 5038 h 5044"/>
                  <a:gd name="T62" fmla="*/ 1002 w 3159"/>
                  <a:gd name="T63" fmla="*/ 4966 h 5044"/>
                  <a:gd name="T64" fmla="*/ 925 w 3159"/>
                  <a:gd name="T65" fmla="*/ 4837 h 5044"/>
                  <a:gd name="T66" fmla="*/ 433 w 3159"/>
                  <a:gd name="T67" fmla="*/ 3136 h 5044"/>
                  <a:gd name="T68" fmla="*/ 373 w 3159"/>
                  <a:gd name="T69" fmla="*/ 3099 h 5044"/>
                  <a:gd name="T70" fmla="*/ 294 w 3159"/>
                  <a:gd name="T71" fmla="*/ 3018 h 5044"/>
                  <a:gd name="T72" fmla="*/ 278 w 3159"/>
                  <a:gd name="T73" fmla="*/ 2815 h 5044"/>
                  <a:gd name="T74" fmla="*/ 1031 w 3159"/>
                  <a:gd name="T75" fmla="*/ 642 h 5044"/>
                  <a:gd name="T76" fmla="*/ 983 w 3159"/>
                  <a:gd name="T77" fmla="*/ 613 h 5044"/>
                  <a:gd name="T78" fmla="*/ 932 w 3159"/>
                  <a:gd name="T79" fmla="*/ 652 h 5044"/>
                  <a:gd name="T80" fmla="*/ 381 w 3159"/>
                  <a:gd name="T81" fmla="*/ 2097 h 5044"/>
                  <a:gd name="T82" fmla="*/ 261 w 3159"/>
                  <a:gd name="T83" fmla="*/ 2153 h 5044"/>
                  <a:gd name="T84" fmla="*/ 108 w 3159"/>
                  <a:gd name="T85" fmla="*/ 2159 h 5044"/>
                  <a:gd name="T86" fmla="*/ 40 w 3159"/>
                  <a:gd name="T87" fmla="*/ 2093 h 5044"/>
                  <a:gd name="T88" fmla="*/ 2 w 3159"/>
                  <a:gd name="T89" fmla="*/ 1979 h 5044"/>
                  <a:gd name="T90" fmla="*/ 9 w 3159"/>
                  <a:gd name="T91" fmla="*/ 1908 h 5044"/>
                  <a:gd name="T92" fmla="*/ 553 w 3159"/>
                  <a:gd name="T93" fmla="*/ 428 h 5044"/>
                  <a:gd name="T94" fmla="*/ 692 w 3159"/>
                  <a:gd name="T95" fmla="*/ 232 h 5044"/>
                  <a:gd name="T96" fmla="*/ 905 w 3159"/>
                  <a:gd name="T97" fmla="*/ 78 h 5044"/>
                  <a:gd name="T98" fmla="*/ 1151 w 3159"/>
                  <a:gd name="T99" fmla="*/ 4 h 5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9" h="5044">
                    <a:moveTo>
                      <a:pt x="1238" y="0"/>
                    </a:moveTo>
                    <a:lnTo>
                      <a:pt x="1917" y="0"/>
                    </a:lnTo>
                    <a:lnTo>
                      <a:pt x="2004" y="4"/>
                    </a:lnTo>
                    <a:lnTo>
                      <a:pt x="2089" y="18"/>
                    </a:lnTo>
                    <a:lnTo>
                      <a:pt x="2171" y="41"/>
                    </a:lnTo>
                    <a:lnTo>
                      <a:pt x="2248" y="74"/>
                    </a:lnTo>
                    <a:lnTo>
                      <a:pt x="2321" y="116"/>
                    </a:lnTo>
                    <a:lnTo>
                      <a:pt x="2391" y="167"/>
                    </a:lnTo>
                    <a:lnTo>
                      <a:pt x="2455" y="225"/>
                    </a:lnTo>
                    <a:lnTo>
                      <a:pt x="2507" y="286"/>
                    </a:lnTo>
                    <a:lnTo>
                      <a:pt x="2552" y="352"/>
                    </a:lnTo>
                    <a:lnTo>
                      <a:pt x="2585" y="422"/>
                    </a:lnTo>
                    <a:lnTo>
                      <a:pt x="2608" y="497"/>
                    </a:lnTo>
                    <a:lnTo>
                      <a:pt x="2621" y="577"/>
                    </a:lnTo>
                    <a:lnTo>
                      <a:pt x="3159" y="1894"/>
                    </a:lnTo>
                    <a:lnTo>
                      <a:pt x="3157" y="1917"/>
                    </a:lnTo>
                    <a:lnTo>
                      <a:pt x="3151" y="1952"/>
                    </a:lnTo>
                    <a:lnTo>
                      <a:pt x="3142" y="1995"/>
                    </a:lnTo>
                    <a:lnTo>
                      <a:pt x="3126" y="2047"/>
                    </a:lnTo>
                    <a:lnTo>
                      <a:pt x="3113" y="2089"/>
                    </a:lnTo>
                    <a:lnTo>
                      <a:pt x="3093" y="2122"/>
                    </a:lnTo>
                    <a:lnTo>
                      <a:pt x="3072" y="2144"/>
                    </a:lnTo>
                    <a:lnTo>
                      <a:pt x="3047" y="2159"/>
                    </a:lnTo>
                    <a:lnTo>
                      <a:pt x="3018" y="2163"/>
                    </a:lnTo>
                    <a:lnTo>
                      <a:pt x="2960" y="2161"/>
                    </a:lnTo>
                    <a:lnTo>
                      <a:pt x="2906" y="2151"/>
                    </a:lnTo>
                    <a:lnTo>
                      <a:pt x="2859" y="2138"/>
                    </a:lnTo>
                    <a:lnTo>
                      <a:pt x="2819" y="2117"/>
                    </a:lnTo>
                    <a:lnTo>
                      <a:pt x="2786" y="2091"/>
                    </a:lnTo>
                    <a:lnTo>
                      <a:pt x="2759" y="2060"/>
                    </a:lnTo>
                    <a:lnTo>
                      <a:pt x="2735" y="2022"/>
                    </a:lnTo>
                    <a:lnTo>
                      <a:pt x="2211" y="652"/>
                    </a:lnTo>
                    <a:lnTo>
                      <a:pt x="2203" y="631"/>
                    </a:lnTo>
                    <a:lnTo>
                      <a:pt x="2192" y="613"/>
                    </a:lnTo>
                    <a:lnTo>
                      <a:pt x="2178" y="604"/>
                    </a:lnTo>
                    <a:lnTo>
                      <a:pt x="2161" y="602"/>
                    </a:lnTo>
                    <a:lnTo>
                      <a:pt x="2138" y="604"/>
                    </a:lnTo>
                    <a:lnTo>
                      <a:pt x="2120" y="611"/>
                    </a:lnTo>
                    <a:lnTo>
                      <a:pt x="2107" y="625"/>
                    </a:lnTo>
                    <a:lnTo>
                      <a:pt x="2099" y="642"/>
                    </a:lnTo>
                    <a:lnTo>
                      <a:pt x="2097" y="666"/>
                    </a:lnTo>
                    <a:lnTo>
                      <a:pt x="2097" y="673"/>
                    </a:lnTo>
                    <a:lnTo>
                      <a:pt x="2103" y="683"/>
                    </a:lnTo>
                    <a:lnTo>
                      <a:pt x="2109" y="691"/>
                    </a:lnTo>
                    <a:lnTo>
                      <a:pt x="2877" y="2815"/>
                    </a:lnTo>
                    <a:lnTo>
                      <a:pt x="2877" y="2981"/>
                    </a:lnTo>
                    <a:lnTo>
                      <a:pt x="2875" y="2997"/>
                    </a:lnTo>
                    <a:lnTo>
                      <a:pt x="2865" y="3018"/>
                    </a:lnTo>
                    <a:lnTo>
                      <a:pt x="2848" y="3041"/>
                    </a:lnTo>
                    <a:lnTo>
                      <a:pt x="2826" y="3072"/>
                    </a:lnTo>
                    <a:lnTo>
                      <a:pt x="2801" y="3099"/>
                    </a:lnTo>
                    <a:lnTo>
                      <a:pt x="2778" y="3121"/>
                    </a:lnTo>
                    <a:lnTo>
                      <a:pt x="2757" y="3132"/>
                    </a:lnTo>
                    <a:lnTo>
                      <a:pt x="2735" y="3136"/>
                    </a:lnTo>
                    <a:lnTo>
                      <a:pt x="2236" y="3136"/>
                    </a:lnTo>
                    <a:lnTo>
                      <a:pt x="2236" y="4775"/>
                    </a:lnTo>
                    <a:lnTo>
                      <a:pt x="2232" y="4825"/>
                    </a:lnTo>
                    <a:lnTo>
                      <a:pt x="2219" y="4871"/>
                    </a:lnTo>
                    <a:lnTo>
                      <a:pt x="2194" y="4918"/>
                    </a:lnTo>
                    <a:lnTo>
                      <a:pt x="2161" y="4960"/>
                    </a:lnTo>
                    <a:lnTo>
                      <a:pt x="2120" y="4997"/>
                    </a:lnTo>
                    <a:lnTo>
                      <a:pt x="2076" y="5022"/>
                    </a:lnTo>
                    <a:lnTo>
                      <a:pt x="2027" y="5038"/>
                    </a:lnTo>
                    <a:lnTo>
                      <a:pt x="1975" y="5044"/>
                    </a:lnTo>
                    <a:lnTo>
                      <a:pt x="1923" y="5038"/>
                    </a:lnTo>
                    <a:lnTo>
                      <a:pt x="1875" y="5022"/>
                    </a:lnTo>
                    <a:lnTo>
                      <a:pt x="1830" y="4997"/>
                    </a:lnTo>
                    <a:lnTo>
                      <a:pt x="1789" y="4960"/>
                    </a:lnTo>
                    <a:lnTo>
                      <a:pt x="1757" y="4918"/>
                    </a:lnTo>
                    <a:lnTo>
                      <a:pt x="1731" y="4871"/>
                    </a:lnTo>
                    <a:lnTo>
                      <a:pt x="1718" y="4825"/>
                    </a:lnTo>
                    <a:lnTo>
                      <a:pt x="1712" y="4775"/>
                    </a:lnTo>
                    <a:lnTo>
                      <a:pt x="1712" y="3072"/>
                    </a:lnTo>
                    <a:lnTo>
                      <a:pt x="1708" y="3066"/>
                    </a:lnTo>
                    <a:lnTo>
                      <a:pt x="1697" y="3061"/>
                    </a:lnTo>
                    <a:lnTo>
                      <a:pt x="1677" y="3057"/>
                    </a:lnTo>
                    <a:lnTo>
                      <a:pt x="1648" y="3053"/>
                    </a:lnTo>
                    <a:lnTo>
                      <a:pt x="1582" y="3049"/>
                    </a:lnTo>
                    <a:lnTo>
                      <a:pt x="1515" y="3053"/>
                    </a:lnTo>
                    <a:lnTo>
                      <a:pt x="1484" y="3057"/>
                    </a:lnTo>
                    <a:lnTo>
                      <a:pt x="1460" y="3061"/>
                    </a:lnTo>
                    <a:lnTo>
                      <a:pt x="1447" y="3066"/>
                    </a:lnTo>
                    <a:lnTo>
                      <a:pt x="1443" y="3072"/>
                    </a:lnTo>
                    <a:lnTo>
                      <a:pt x="1443" y="4786"/>
                    </a:lnTo>
                    <a:lnTo>
                      <a:pt x="1439" y="4837"/>
                    </a:lnTo>
                    <a:lnTo>
                      <a:pt x="1424" y="4883"/>
                    </a:lnTo>
                    <a:lnTo>
                      <a:pt x="1401" y="4926"/>
                    </a:lnTo>
                    <a:lnTo>
                      <a:pt x="1368" y="4966"/>
                    </a:lnTo>
                    <a:lnTo>
                      <a:pt x="1327" y="4999"/>
                    </a:lnTo>
                    <a:lnTo>
                      <a:pt x="1284" y="5024"/>
                    </a:lnTo>
                    <a:lnTo>
                      <a:pt x="1238" y="5038"/>
                    </a:lnTo>
                    <a:lnTo>
                      <a:pt x="1188" y="5044"/>
                    </a:lnTo>
                    <a:lnTo>
                      <a:pt x="1137" y="5038"/>
                    </a:lnTo>
                    <a:lnTo>
                      <a:pt x="1089" y="5024"/>
                    </a:lnTo>
                    <a:lnTo>
                      <a:pt x="1045" y="4999"/>
                    </a:lnTo>
                    <a:lnTo>
                      <a:pt x="1002" y="4966"/>
                    </a:lnTo>
                    <a:lnTo>
                      <a:pt x="965" y="4926"/>
                    </a:lnTo>
                    <a:lnTo>
                      <a:pt x="940" y="4883"/>
                    </a:lnTo>
                    <a:lnTo>
                      <a:pt x="925" y="4837"/>
                    </a:lnTo>
                    <a:lnTo>
                      <a:pt x="919" y="4786"/>
                    </a:lnTo>
                    <a:lnTo>
                      <a:pt x="919" y="3136"/>
                    </a:lnTo>
                    <a:lnTo>
                      <a:pt x="433" y="3136"/>
                    </a:lnTo>
                    <a:lnTo>
                      <a:pt x="418" y="3132"/>
                    </a:lnTo>
                    <a:lnTo>
                      <a:pt x="396" y="3121"/>
                    </a:lnTo>
                    <a:lnTo>
                      <a:pt x="373" y="3099"/>
                    </a:lnTo>
                    <a:lnTo>
                      <a:pt x="342" y="3072"/>
                    </a:lnTo>
                    <a:lnTo>
                      <a:pt x="315" y="3041"/>
                    </a:lnTo>
                    <a:lnTo>
                      <a:pt x="294" y="3018"/>
                    </a:lnTo>
                    <a:lnTo>
                      <a:pt x="282" y="2997"/>
                    </a:lnTo>
                    <a:lnTo>
                      <a:pt x="278" y="2981"/>
                    </a:lnTo>
                    <a:lnTo>
                      <a:pt x="278" y="2815"/>
                    </a:lnTo>
                    <a:lnTo>
                      <a:pt x="1035" y="677"/>
                    </a:lnTo>
                    <a:lnTo>
                      <a:pt x="1035" y="666"/>
                    </a:lnTo>
                    <a:lnTo>
                      <a:pt x="1031" y="642"/>
                    </a:lnTo>
                    <a:lnTo>
                      <a:pt x="1021" y="627"/>
                    </a:lnTo>
                    <a:lnTo>
                      <a:pt x="1006" y="617"/>
                    </a:lnTo>
                    <a:lnTo>
                      <a:pt x="983" y="613"/>
                    </a:lnTo>
                    <a:lnTo>
                      <a:pt x="959" y="619"/>
                    </a:lnTo>
                    <a:lnTo>
                      <a:pt x="942" y="631"/>
                    </a:lnTo>
                    <a:lnTo>
                      <a:pt x="932" y="652"/>
                    </a:lnTo>
                    <a:lnTo>
                      <a:pt x="420" y="2035"/>
                    </a:lnTo>
                    <a:lnTo>
                      <a:pt x="404" y="2068"/>
                    </a:lnTo>
                    <a:lnTo>
                      <a:pt x="381" y="2097"/>
                    </a:lnTo>
                    <a:lnTo>
                      <a:pt x="348" y="2120"/>
                    </a:lnTo>
                    <a:lnTo>
                      <a:pt x="309" y="2140"/>
                    </a:lnTo>
                    <a:lnTo>
                      <a:pt x="261" y="2153"/>
                    </a:lnTo>
                    <a:lnTo>
                      <a:pt x="203" y="2161"/>
                    </a:lnTo>
                    <a:lnTo>
                      <a:pt x="137" y="2163"/>
                    </a:lnTo>
                    <a:lnTo>
                      <a:pt x="108" y="2159"/>
                    </a:lnTo>
                    <a:lnTo>
                      <a:pt x="83" y="2146"/>
                    </a:lnTo>
                    <a:lnTo>
                      <a:pt x="60" y="2124"/>
                    </a:lnTo>
                    <a:lnTo>
                      <a:pt x="40" y="2093"/>
                    </a:lnTo>
                    <a:lnTo>
                      <a:pt x="23" y="2055"/>
                    </a:lnTo>
                    <a:lnTo>
                      <a:pt x="9" y="2014"/>
                    </a:lnTo>
                    <a:lnTo>
                      <a:pt x="2" y="1979"/>
                    </a:lnTo>
                    <a:lnTo>
                      <a:pt x="0" y="1948"/>
                    </a:lnTo>
                    <a:lnTo>
                      <a:pt x="2" y="1925"/>
                    </a:lnTo>
                    <a:lnTo>
                      <a:pt x="9" y="1908"/>
                    </a:lnTo>
                    <a:lnTo>
                      <a:pt x="509" y="577"/>
                    </a:lnTo>
                    <a:lnTo>
                      <a:pt x="526" y="501"/>
                    </a:lnTo>
                    <a:lnTo>
                      <a:pt x="553" y="428"/>
                    </a:lnTo>
                    <a:lnTo>
                      <a:pt x="590" y="360"/>
                    </a:lnTo>
                    <a:lnTo>
                      <a:pt x="636" y="294"/>
                    </a:lnTo>
                    <a:lnTo>
                      <a:pt x="692" y="232"/>
                    </a:lnTo>
                    <a:lnTo>
                      <a:pt x="758" y="172"/>
                    </a:lnTo>
                    <a:lnTo>
                      <a:pt x="830" y="120"/>
                    </a:lnTo>
                    <a:lnTo>
                      <a:pt x="905" y="78"/>
                    </a:lnTo>
                    <a:lnTo>
                      <a:pt x="985" y="43"/>
                    </a:lnTo>
                    <a:lnTo>
                      <a:pt x="1066" y="20"/>
                    </a:lnTo>
                    <a:lnTo>
                      <a:pt x="1151" y="4"/>
                    </a:lnTo>
                    <a:lnTo>
                      <a:pt x="12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17"/>
              <p:cNvSpPr>
                <a:spLocks/>
              </p:cNvSpPr>
              <p:nvPr/>
            </p:nvSpPr>
            <p:spPr bwMode="auto">
              <a:xfrm>
                <a:off x="8499649" y="1058515"/>
                <a:ext cx="863600" cy="863600"/>
              </a:xfrm>
              <a:custGeom>
                <a:avLst/>
                <a:gdLst>
                  <a:gd name="T0" fmla="*/ 544 w 1088"/>
                  <a:gd name="T1" fmla="*/ 0 h 1089"/>
                  <a:gd name="T2" fmla="*/ 617 w 1088"/>
                  <a:gd name="T3" fmla="*/ 6 h 1089"/>
                  <a:gd name="T4" fmla="*/ 687 w 1088"/>
                  <a:gd name="T5" fmla="*/ 17 h 1089"/>
                  <a:gd name="T6" fmla="*/ 753 w 1088"/>
                  <a:gd name="T7" fmla="*/ 40 h 1089"/>
                  <a:gd name="T8" fmla="*/ 815 w 1088"/>
                  <a:gd name="T9" fmla="*/ 71 h 1089"/>
                  <a:gd name="T10" fmla="*/ 873 w 1088"/>
                  <a:gd name="T11" fmla="*/ 112 h 1089"/>
                  <a:gd name="T12" fmla="*/ 929 w 1088"/>
                  <a:gd name="T13" fmla="*/ 160 h 1089"/>
                  <a:gd name="T14" fmla="*/ 977 w 1088"/>
                  <a:gd name="T15" fmla="*/ 216 h 1089"/>
                  <a:gd name="T16" fmla="*/ 1018 w 1088"/>
                  <a:gd name="T17" fmla="*/ 275 h 1089"/>
                  <a:gd name="T18" fmla="*/ 1049 w 1088"/>
                  <a:gd name="T19" fmla="*/ 336 h 1089"/>
                  <a:gd name="T20" fmla="*/ 1070 w 1088"/>
                  <a:gd name="T21" fmla="*/ 402 h 1089"/>
                  <a:gd name="T22" fmla="*/ 1084 w 1088"/>
                  <a:gd name="T23" fmla="*/ 472 h 1089"/>
                  <a:gd name="T24" fmla="*/ 1088 w 1088"/>
                  <a:gd name="T25" fmla="*/ 545 h 1089"/>
                  <a:gd name="T26" fmla="*/ 1084 w 1088"/>
                  <a:gd name="T27" fmla="*/ 617 h 1089"/>
                  <a:gd name="T28" fmla="*/ 1070 w 1088"/>
                  <a:gd name="T29" fmla="*/ 687 h 1089"/>
                  <a:gd name="T30" fmla="*/ 1049 w 1088"/>
                  <a:gd name="T31" fmla="*/ 752 h 1089"/>
                  <a:gd name="T32" fmla="*/ 1018 w 1088"/>
                  <a:gd name="T33" fmla="*/ 814 h 1089"/>
                  <a:gd name="T34" fmla="*/ 977 w 1088"/>
                  <a:gd name="T35" fmla="*/ 874 h 1089"/>
                  <a:gd name="T36" fmla="*/ 929 w 1088"/>
                  <a:gd name="T37" fmla="*/ 928 h 1089"/>
                  <a:gd name="T38" fmla="*/ 873 w 1088"/>
                  <a:gd name="T39" fmla="*/ 977 h 1089"/>
                  <a:gd name="T40" fmla="*/ 815 w 1088"/>
                  <a:gd name="T41" fmla="*/ 1017 h 1089"/>
                  <a:gd name="T42" fmla="*/ 753 w 1088"/>
                  <a:gd name="T43" fmla="*/ 1048 h 1089"/>
                  <a:gd name="T44" fmla="*/ 687 w 1088"/>
                  <a:gd name="T45" fmla="*/ 1072 h 1089"/>
                  <a:gd name="T46" fmla="*/ 617 w 1088"/>
                  <a:gd name="T47" fmla="*/ 1083 h 1089"/>
                  <a:gd name="T48" fmla="*/ 544 w 1088"/>
                  <a:gd name="T49" fmla="*/ 1089 h 1089"/>
                  <a:gd name="T50" fmla="*/ 470 w 1088"/>
                  <a:gd name="T51" fmla="*/ 1083 h 1089"/>
                  <a:gd name="T52" fmla="*/ 403 w 1088"/>
                  <a:gd name="T53" fmla="*/ 1072 h 1089"/>
                  <a:gd name="T54" fmla="*/ 337 w 1088"/>
                  <a:gd name="T55" fmla="*/ 1048 h 1089"/>
                  <a:gd name="T56" fmla="*/ 273 w 1088"/>
                  <a:gd name="T57" fmla="*/ 1017 h 1089"/>
                  <a:gd name="T58" fmla="*/ 215 w 1088"/>
                  <a:gd name="T59" fmla="*/ 977 h 1089"/>
                  <a:gd name="T60" fmla="*/ 161 w 1088"/>
                  <a:gd name="T61" fmla="*/ 928 h 1089"/>
                  <a:gd name="T62" fmla="*/ 111 w 1088"/>
                  <a:gd name="T63" fmla="*/ 874 h 1089"/>
                  <a:gd name="T64" fmla="*/ 72 w 1088"/>
                  <a:gd name="T65" fmla="*/ 814 h 1089"/>
                  <a:gd name="T66" fmla="*/ 41 w 1088"/>
                  <a:gd name="T67" fmla="*/ 752 h 1089"/>
                  <a:gd name="T68" fmla="*/ 18 w 1088"/>
                  <a:gd name="T69" fmla="*/ 687 h 1089"/>
                  <a:gd name="T70" fmla="*/ 4 w 1088"/>
                  <a:gd name="T71" fmla="*/ 617 h 1089"/>
                  <a:gd name="T72" fmla="*/ 0 w 1088"/>
                  <a:gd name="T73" fmla="*/ 545 h 1089"/>
                  <a:gd name="T74" fmla="*/ 4 w 1088"/>
                  <a:gd name="T75" fmla="*/ 472 h 1089"/>
                  <a:gd name="T76" fmla="*/ 18 w 1088"/>
                  <a:gd name="T77" fmla="*/ 402 h 1089"/>
                  <a:gd name="T78" fmla="*/ 41 w 1088"/>
                  <a:gd name="T79" fmla="*/ 336 h 1089"/>
                  <a:gd name="T80" fmla="*/ 72 w 1088"/>
                  <a:gd name="T81" fmla="*/ 275 h 1089"/>
                  <a:gd name="T82" fmla="*/ 111 w 1088"/>
                  <a:gd name="T83" fmla="*/ 216 h 1089"/>
                  <a:gd name="T84" fmla="*/ 161 w 1088"/>
                  <a:gd name="T85" fmla="*/ 160 h 1089"/>
                  <a:gd name="T86" fmla="*/ 215 w 1088"/>
                  <a:gd name="T87" fmla="*/ 112 h 1089"/>
                  <a:gd name="T88" fmla="*/ 273 w 1088"/>
                  <a:gd name="T89" fmla="*/ 71 h 1089"/>
                  <a:gd name="T90" fmla="*/ 337 w 1088"/>
                  <a:gd name="T91" fmla="*/ 40 h 1089"/>
                  <a:gd name="T92" fmla="*/ 403 w 1088"/>
                  <a:gd name="T93" fmla="*/ 17 h 1089"/>
                  <a:gd name="T94" fmla="*/ 470 w 1088"/>
                  <a:gd name="T95" fmla="*/ 6 h 1089"/>
                  <a:gd name="T96" fmla="*/ 544 w 1088"/>
                  <a:gd name="T97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88" h="1089">
                    <a:moveTo>
                      <a:pt x="544" y="0"/>
                    </a:moveTo>
                    <a:lnTo>
                      <a:pt x="617" y="6"/>
                    </a:lnTo>
                    <a:lnTo>
                      <a:pt x="687" y="17"/>
                    </a:lnTo>
                    <a:lnTo>
                      <a:pt x="753" y="40"/>
                    </a:lnTo>
                    <a:lnTo>
                      <a:pt x="815" y="71"/>
                    </a:lnTo>
                    <a:lnTo>
                      <a:pt x="873" y="112"/>
                    </a:lnTo>
                    <a:lnTo>
                      <a:pt x="929" y="160"/>
                    </a:lnTo>
                    <a:lnTo>
                      <a:pt x="977" y="216"/>
                    </a:lnTo>
                    <a:lnTo>
                      <a:pt x="1018" y="275"/>
                    </a:lnTo>
                    <a:lnTo>
                      <a:pt x="1049" y="336"/>
                    </a:lnTo>
                    <a:lnTo>
                      <a:pt x="1070" y="402"/>
                    </a:lnTo>
                    <a:lnTo>
                      <a:pt x="1084" y="472"/>
                    </a:lnTo>
                    <a:lnTo>
                      <a:pt x="1088" y="545"/>
                    </a:lnTo>
                    <a:lnTo>
                      <a:pt x="1084" y="617"/>
                    </a:lnTo>
                    <a:lnTo>
                      <a:pt x="1070" y="687"/>
                    </a:lnTo>
                    <a:lnTo>
                      <a:pt x="1049" y="752"/>
                    </a:lnTo>
                    <a:lnTo>
                      <a:pt x="1018" y="814"/>
                    </a:lnTo>
                    <a:lnTo>
                      <a:pt x="977" y="874"/>
                    </a:lnTo>
                    <a:lnTo>
                      <a:pt x="929" y="928"/>
                    </a:lnTo>
                    <a:lnTo>
                      <a:pt x="873" y="977"/>
                    </a:lnTo>
                    <a:lnTo>
                      <a:pt x="815" y="1017"/>
                    </a:lnTo>
                    <a:lnTo>
                      <a:pt x="753" y="1048"/>
                    </a:lnTo>
                    <a:lnTo>
                      <a:pt x="687" y="1072"/>
                    </a:lnTo>
                    <a:lnTo>
                      <a:pt x="617" y="1083"/>
                    </a:lnTo>
                    <a:lnTo>
                      <a:pt x="544" y="1089"/>
                    </a:lnTo>
                    <a:lnTo>
                      <a:pt x="470" y="1083"/>
                    </a:lnTo>
                    <a:lnTo>
                      <a:pt x="403" y="1072"/>
                    </a:lnTo>
                    <a:lnTo>
                      <a:pt x="337" y="1048"/>
                    </a:lnTo>
                    <a:lnTo>
                      <a:pt x="273" y="1017"/>
                    </a:lnTo>
                    <a:lnTo>
                      <a:pt x="215" y="977"/>
                    </a:lnTo>
                    <a:lnTo>
                      <a:pt x="161" y="928"/>
                    </a:lnTo>
                    <a:lnTo>
                      <a:pt x="111" y="874"/>
                    </a:lnTo>
                    <a:lnTo>
                      <a:pt x="72" y="814"/>
                    </a:lnTo>
                    <a:lnTo>
                      <a:pt x="41" y="752"/>
                    </a:lnTo>
                    <a:lnTo>
                      <a:pt x="18" y="687"/>
                    </a:lnTo>
                    <a:lnTo>
                      <a:pt x="4" y="617"/>
                    </a:lnTo>
                    <a:lnTo>
                      <a:pt x="0" y="545"/>
                    </a:lnTo>
                    <a:lnTo>
                      <a:pt x="4" y="472"/>
                    </a:lnTo>
                    <a:lnTo>
                      <a:pt x="18" y="402"/>
                    </a:lnTo>
                    <a:lnTo>
                      <a:pt x="41" y="336"/>
                    </a:lnTo>
                    <a:lnTo>
                      <a:pt x="72" y="275"/>
                    </a:lnTo>
                    <a:lnTo>
                      <a:pt x="111" y="216"/>
                    </a:lnTo>
                    <a:lnTo>
                      <a:pt x="161" y="160"/>
                    </a:lnTo>
                    <a:lnTo>
                      <a:pt x="215" y="112"/>
                    </a:lnTo>
                    <a:lnTo>
                      <a:pt x="273" y="71"/>
                    </a:lnTo>
                    <a:lnTo>
                      <a:pt x="337" y="40"/>
                    </a:lnTo>
                    <a:lnTo>
                      <a:pt x="403" y="17"/>
                    </a:lnTo>
                    <a:lnTo>
                      <a:pt x="470" y="6"/>
                    </a:lnTo>
                    <a:lnTo>
                      <a:pt x="5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8457947" y="5323958"/>
              <a:ext cx="391664" cy="788533"/>
              <a:chOff x="7688437" y="1058515"/>
              <a:chExt cx="2508250" cy="5049838"/>
            </a:xfrm>
            <a:solidFill>
              <a:srgbClr val="ABABAB"/>
            </a:solidFill>
          </p:grpSpPr>
          <p:sp>
            <p:nvSpPr>
              <p:cNvPr id="89" name="Freeform 15"/>
              <p:cNvSpPr>
                <a:spLocks/>
              </p:cNvSpPr>
              <p:nvPr/>
            </p:nvSpPr>
            <p:spPr bwMode="auto">
              <a:xfrm>
                <a:off x="7688437" y="2106265"/>
                <a:ext cx="2508250" cy="4002088"/>
              </a:xfrm>
              <a:custGeom>
                <a:avLst/>
                <a:gdLst>
                  <a:gd name="T0" fmla="*/ 2004 w 3159"/>
                  <a:gd name="T1" fmla="*/ 4 h 5044"/>
                  <a:gd name="T2" fmla="*/ 2248 w 3159"/>
                  <a:gd name="T3" fmla="*/ 74 h 5044"/>
                  <a:gd name="T4" fmla="*/ 2455 w 3159"/>
                  <a:gd name="T5" fmla="*/ 225 h 5044"/>
                  <a:gd name="T6" fmla="*/ 2585 w 3159"/>
                  <a:gd name="T7" fmla="*/ 422 h 5044"/>
                  <a:gd name="T8" fmla="*/ 3159 w 3159"/>
                  <a:gd name="T9" fmla="*/ 1894 h 5044"/>
                  <a:gd name="T10" fmla="*/ 3142 w 3159"/>
                  <a:gd name="T11" fmla="*/ 1995 h 5044"/>
                  <a:gd name="T12" fmla="*/ 3093 w 3159"/>
                  <a:gd name="T13" fmla="*/ 2122 h 5044"/>
                  <a:gd name="T14" fmla="*/ 3018 w 3159"/>
                  <a:gd name="T15" fmla="*/ 2163 h 5044"/>
                  <a:gd name="T16" fmla="*/ 2859 w 3159"/>
                  <a:gd name="T17" fmla="*/ 2138 h 5044"/>
                  <a:gd name="T18" fmla="*/ 2759 w 3159"/>
                  <a:gd name="T19" fmla="*/ 2060 h 5044"/>
                  <a:gd name="T20" fmla="*/ 2203 w 3159"/>
                  <a:gd name="T21" fmla="*/ 631 h 5044"/>
                  <a:gd name="T22" fmla="*/ 2161 w 3159"/>
                  <a:gd name="T23" fmla="*/ 602 h 5044"/>
                  <a:gd name="T24" fmla="*/ 2107 w 3159"/>
                  <a:gd name="T25" fmla="*/ 625 h 5044"/>
                  <a:gd name="T26" fmla="*/ 2097 w 3159"/>
                  <a:gd name="T27" fmla="*/ 673 h 5044"/>
                  <a:gd name="T28" fmla="*/ 2877 w 3159"/>
                  <a:gd name="T29" fmla="*/ 2815 h 5044"/>
                  <a:gd name="T30" fmla="*/ 2865 w 3159"/>
                  <a:gd name="T31" fmla="*/ 3018 h 5044"/>
                  <a:gd name="T32" fmla="*/ 2801 w 3159"/>
                  <a:gd name="T33" fmla="*/ 3099 h 5044"/>
                  <a:gd name="T34" fmla="*/ 2735 w 3159"/>
                  <a:gd name="T35" fmla="*/ 3136 h 5044"/>
                  <a:gd name="T36" fmla="*/ 2232 w 3159"/>
                  <a:gd name="T37" fmla="*/ 4825 h 5044"/>
                  <a:gd name="T38" fmla="*/ 2161 w 3159"/>
                  <a:gd name="T39" fmla="*/ 4960 h 5044"/>
                  <a:gd name="T40" fmla="*/ 2027 w 3159"/>
                  <a:gd name="T41" fmla="*/ 5038 h 5044"/>
                  <a:gd name="T42" fmla="*/ 1875 w 3159"/>
                  <a:gd name="T43" fmla="*/ 5022 h 5044"/>
                  <a:gd name="T44" fmla="*/ 1757 w 3159"/>
                  <a:gd name="T45" fmla="*/ 4918 h 5044"/>
                  <a:gd name="T46" fmla="*/ 1712 w 3159"/>
                  <a:gd name="T47" fmla="*/ 4775 h 5044"/>
                  <a:gd name="T48" fmla="*/ 1697 w 3159"/>
                  <a:gd name="T49" fmla="*/ 3061 h 5044"/>
                  <a:gd name="T50" fmla="*/ 1582 w 3159"/>
                  <a:gd name="T51" fmla="*/ 3049 h 5044"/>
                  <a:gd name="T52" fmla="*/ 1460 w 3159"/>
                  <a:gd name="T53" fmla="*/ 3061 h 5044"/>
                  <a:gd name="T54" fmla="*/ 1443 w 3159"/>
                  <a:gd name="T55" fmla="*/ 4786 h 5044"/>
                  <a:gd name="T56" fmla="*/ 1401 w 3159"/>
                  <a:gd name="T57" fmla="*/ 4926 h 5044"/>
                  <a:gd name="T58" fmla="*/ 1284 w 3159"/>
                  <a:gd name="T59" fmla="*/ 5024 h 5044"/>
                  <a:gd name="T60" fmla="*/ 1137 w 3159"/>
                  <a:gd name="T61" fmla="*/ 5038 h 5044"/>
                  <a:gd name="T62" fmla="*/ 1002 w 3159"/>
                  <a:gd name="T63" fmla="*/ 4966 h 5044"/>
                  <a:gd name="T64" fmla="*/ 925 w 3159"/>
                  <a:gd name="T65" fmla="*/ 4837 h 5044"/>
                  <a:gd name="T66" fmla="*/ 433 w 3159"/>
                  <a:gd name="T67" fmla="*/ 3136 h 5044"/>
                  <a:gd name="T68" fmla="*/ 373 w 3159"/>
                  <a:gd name="T69" fmla="*/ 3099 h 5044"/>
                  <a:gd name="T70" fmla="*/ 294 w 3159"/>
                  <a:gd name="T71" fmla="*/ 3018 h 5044"/>
                  <a:gd name="T72" fmla="*/ 278 w 3159"/>
                  <a:gd name="T73" fmla="*/ 2815 h 5044"/>
                  <a:gd name="T74" fmla="*/ 1031 w 3159"/>
                  <a:gd name="T75" fmla="*/ 642 h 5044"/>
                  <a:gd name="T76" fmla="*/ 983 w 3159"/>
                  <a:gd name="T77" fmla="*/ 613 h 5044"/>
                  <a:gd name="T78" fmla="*/ 932 w 3159"/>
                  <a:gd name="T79" fmla="*/ 652 h 5044"/>
                  <a:gd name="T80" fmla="*/ 381 w 3159"/>
                  <a:gd name="T81" fmla="*/ 2097 h 5044"/>
                  <a:gd name="T82" fmla="*/ 261 w 3159"/>
                  <a:gd name="T83" fmla="*/ 2153 h 5044"/>
                  <a:gd name="T84" fmla="*/ 108 w 3159"/>
                  <a:gd name="T85" fmla="*/ 2159 h 5044"/>
                  <a:gd name="T86" fmla="*/ 40 w 3159"/>
                  <a:gd name="T87" fmla="*/ 2093 h 5044"/>
                  <a:gd name="T88" fmla="*/ 2 w 3159"/>
                  <a:gd name="T89" fmla="*/ 1979 h 5044"/>
                  <a:gd name="T90" fmla="*/ 9 w 3159"/>
                  <a:gd name="T91" fmla="*/ 1908 h 5044"/>
                  <a:gd name="T92" fmla="*/ 553 w 3159"/>
                  <a:gd name="T93" fmla="*/ 428 h 5044"/>
                  <a:gd name="T94" fmla="*/ 692 w 3159"/>
                  <a:gd name="T95" fmla="*/ 232 h 5044"/>
                  <a:gd name="T96" fmla="*/ 905 w 3159"/>
                  <a:gd name="T97" fmla="*/ 78 h 5044"/>
                  <a:gd name="T98" fmla="*/ 1151 w 3159"/>
                  <a:gd name="T99" fmla="*/ 4 h 5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9" h="5044">
                    <a:moveTo>
                      <a:pt x="1238" y="0"/>
                    </a:moveTo>
                    <a:lnTo>
                      <a:pt x="1917" y="0"/>
                    </a:lnTo>
                    <a:lnTo>
                      <a:pt x="2004" y="4"/>
                    </a:lnTo>
                    <a:lnTo>
                      <a:pt x="2089" y="18"/>
                    </a:lnTo>
                    <a:lnTo>
                      <a:pt x="2171" y="41"/>
                    </a:lnTo>
                    <a:lnTo>
                      <a:pt x="2248" y="74"/>
                    </a:lnTo>
                    <a:lnTo>
                      <a:pt x="2321" y="116"/>
                    </a:lnTo>
                    <a:lnTo>
                      <a:pt x="2391" y="167"/>
                    </a:lnTo>
                    <a:lnTo>
                      <a:pt x="2455" y="225"/>
                    </a:lnTo>
                    <a:lnTo>
                      <a:pt x="2507" y="286"/>
                    </a:lnTo>
                    <a:lnTo>
                      <a:pt x="2552" y="352"/>
                    </a:lnTo>
                    <a:lnTo>
                      <a:pt x="2585" y="422"/>
                    </a:lnTo>
                    <a:lnTo>
                      <a:pt x="2608" y="497"/>
                    </a:lnTo>
                    <a:lnTo>
                      <a:pt x="2621" y="577"/>
                    </a:lnTo>
                    <a:lnTo>
                      <a:pt x="3159" y="1894"/>
                    </a:lnTo>
                    <a:lnTo>
                      <a:pt x="3157" y="1917"/>
                    </a:lnTo>
                    <a:lnTo>
                      <a:pt x="3151" y="1952"/>
                    </a:lnTo>
                    <a:lnTo>
                      <a:pt x="3142" y="1995"/>
                    </a:lnTo>
                    <a:lnTo>
                      <a:pt x="3126" y="2047"/>
                    </a:lnTo>
                    <a:lnTo>
                      <a:pt x="3113" y="2089"/>
                    </a:lnTo>
                    <a:lnTo>
                      <a:pt x="3093" y="2122"/>
                    </a:lnTo>
                    <a:lnTo>
                      <a:pt x="3072" y="2144"/>
                    </a:lnTo>
                    <a:lnTo>
                      <a:pt x="3047" y="2159"/>
                    </a:lnTo>
                    <a:lnTo>
                      <a:pt x="3018" y="2163"/>
                    </a:lnTo>
                    <a:lnTo>
                      <a:pt x="2960" y="2161"/>
                    </a:lnTo>
                    <a:lnTo>
                      <a:pt x="2906" y="2151"/>
                    </a:lnTo>
                    <a:lnTo>
                      <a:pt x="2859" y="2138"/>
                    </a:lnTo>
                    <a:lnTo>
                      <a:pt x="2819" y="2117"/>
                    </a:lnTo>
                    <a:lnTo>
                      <a:pt x="2786" y="2091"/>
                    </a:lnTo>
                    <a:lnTo>
                      <a:pt x="2759" y="2060"/>
                    </a:lnTo>
                    <a:lnTo>
                      <a:pt x="2735" y="2022"/>
                    </a:lnTo>
                    <a:lnTo>
                      <a:pt x="2211" y="652"/>
                    </a:lnTo>
                    <a:lnTo>
                      <a:pt x="2203" y="631"/>
                    </a:lnTo>
                    <a:lnTo>
                      <a:pt x="2192" y="613"/>
                    </a:lnTo>
                    <a:lnTo>
                      <a:pt x="2178" y="604"/>
                    </a:lnTo>
                    <a:lnTo>
                      <a:pt x="2161" y="602"/>
                    </a:lnTo>
                    <a:lnTo>
                      <a:pt x="2138" y="604"/>
                    </a:lnTo>
                    <a:lnTo>
                      <a:pt x="2120" y="611"/>
                    </a:lnTo>
                    <a:lnTo>
                      <a:pt x="2107" y="625"/>
                    </a:lnTo>
                    <a:lnTo>
                      <a:pt x="2099" y="642"/>
                    </a:lnTo>
                    <a:lnTo>
                      <a:pt x="2097" y="666"/>
                    </a:lnTo>
                    <a:lnTo>
                      <a:pt x="2097" y="673"/>
                    </a:lnTo>
                    <a:lnTo>
                      <a:pt x="2103" y="683"/>
                    </a:lnTo>
                    <a:lnTo>
                      <a:pt x="2109" y="691"/>
                    </a:lnTo>
                    <a:lnTo>
                      <a:pt x="2877" y="2815"/>
                    </a:lnTo>
                    <a:lnTo>
                      <a:pt x="2877" y="2981"/>
                    </a:lnTo>
                    <a:lnTo>
                      <a:pt x="2875" y="2997"/>
                    </a:lnTo>
                    <a:lnTo>
                      <a:pt x="2865" y="3018"/>
                    </a:lnTo>
                    <a:lnTo>
                      <a:pt x="2848" y="3041"/>
                    </a:lnTo>
                    <a:lnTo>
                      <a:pt x="2826" y="3072"/>
                    </a:lnTo>
                    <a:lnTo>
                      <a:pt x="2801" y="3099"/>
                    </a:lnTo>
                    <a:lnTo>
                      <a:pt x="2778" y="3121"/>
                    </a:lnTo>
                    <a:lnTo>
                      <a:pt x="2757" y="3132"/>
                    </a:lnTo>
                    <a:lnTo>
                      <a:pt x="2735" y="3136"/>
                    </a:lnTo>
                    <a:lnTo>
                      <a:pt x="2236" y="3136"/>
                    </a:lnTo>
                    <a:lnTo>
                      <a:pt x="2236" y="4775"/>
                    </a:lnTo>
                    <a:lnTo>
                      <a:pt x="2232" y="4825"/>
                    </a:lnTo>
                    <a:lnTo>
                      <a:pt x="2219" y="4871"/>
                    </a:lnTo>
                    <a:lnTo>
                      <a:pt x="2194" y="4918"/>
                    </a:lnTo>
                    <a:lnTo>
                      <a:pt x="2161" y="4960"/>
                    </a:lnTo>
                    <a:lnTo>
                      <a:pt x="2120" y="4997"/>
                    </a:lnTo>
                    <a:lnTo>
                      <a:pt x="2076" y="5022"/>
                    </a:lnTo>
                    <a:lnTo>
                      <a:pt x="2027" y="5038"/>
                    </a:lnTo>
                    <a:lnTo>
                      <a:pt x="1975" y="5044"/>
                    </a:lnTo>
                    <a:lnTo>
                      <a:pt x="1923" y="5038"/>
                    </a:lnTo>
                    <a:lnTo>
                      <a:pt x="1875" y="5022"/>
                    </a:lnTo>
                    <a:lnTo>
                      <a:pt x="1830" y="4997"/>
                    </a:lnTo>
                    <a:lnTo>
                      <a:pt x="1789" y="4960"/>
                    </a:lnTo>
                    <a:lnTo>
                      <a:pt x="1757" y="4918"/>
                    </a:lnTo>
                    <a:lnTo>
                      <a:pt x="1731" y="4871"/>
                    </a:lnTo>
                    <a:lnTo>
                      <a:pt x="1718" y="4825"/>
                    </a:lnTo>
                    <a:lnTo>
                      <a:pt x="1712" y="4775"/>
                    </a:lnTo>
                    <a:lnTo>
                      <a:pt x="1712" y="3072"/>
                    </a:lnTo>
                    <a:lnTo>
                      <a:pt x="1708" y="3066"/>
                    </a:lnTo>
                    <a:lnTo>
                      <a:pt x="1697" y="3061"/>
                    </a:lnTo>
                    <a:lnTo>
                      <a:pt x="1677" y="3057"/>
                    </a:lnTo>
                    <a:lnTo>
                      <a:pt x="1648" y="3053"/>
                    </a:lnTo>
                    <a:lnTo>
                      <a:pt x="1582" y="3049"/>
                    </a:lnTo>
                    <a:lnTo>
                      <a:pt x="1515" y="3053"/>
                    </a:lnTo>
                    <a:lnTo>
                      <a:pt x="1484" y="3057"/>
                    </a:lnTo>
                    <a:lnTo>
                      <a:pt x="1460" y="3061"/>
                    </a:lnTo>
                    <a:lnTo>
                      <a:pt x="1447" y="3066"/>
                    </a:lnTo>
                    <a:lnTo>
                      <a:pt x="1443" y="3072"/>
                    </a:lnTo>
                    <a:lnTo>
                      <a:pt x="1443" y="4786"/>
                    </a:lnTo>
                    <a:lnTo>
                      <a:pt x="1439" y="4837"/>
                    </a:lnTo>
                    <a:lnTo>
                      <a:pt x="1424" y="4883"/>
                    </a:lnTo>
                    <a:lnTo>
                      <a:pt x="1401" y="4926"/>
                    </a:lnTo>
                    <a:lnTo>
                      <a:pt x="1368" y="4966"/>
                    </a:lnTo>
                    <a:lnTo>
                      <a:pt x="1327" y="4999"/>
                    </a:lnTo>
                    <a:lnTo>
                      <a:pt x="1284" y="5024"/>
                    </a:lnTo>
                    <a:lnTo>
                      <a:pt x="1238" y="5038"/>
                    </a:lnTo>
                    <a:lnTo>
                      <a:pt x="1188" y="5044"/>
                    </a:lnTo>
                    <a:lnTo>
                      <a:pt x="1137" y="5038"/>
                    </a:lnTo>
                    <a:lnTo>
                      <a:pt x="1089" y="5024"/>
                    </a:lnTo>
                    <a:lnTo>
                      <a:pt x="1045" y="4999"/>
                    </a:lnTo>
                    <a:lnTo>
                      <a:pt x="1002" y="4966"/>
                    </a:lnTo>
                    <a:lnTo>
                      <a:pt x="965" y="4926"/>
                    </a:lnTo>
                    <a:lnTo>
                      <a:pt x="940" y="4883"/>
                    </a:lnTo>
                    <a:lnTo>
                      <a:pt x="925" y="4837"/>
                    </a:lnTo>
                    <a:lnTo>
                      <a:pt x="919" y="4786"/>
                    </a:lnTo>
                    <a:lnTo>
                      <a:pt x="919" y="3136"/>
                    </a:lnTo>
                    <a:lnTo>
                      <a:pt x="433" y="3136"/>
                    </a:lnTo>
                    <a:lnTo>
                      <a:pt x="418" y="3132"/>
                    </a:lnTo>
                    <a:lnTo>
                      <a:pt x="396" y="3121"/>
                    </a:lnTo>
                    <a:lnTo>
                      <a:pt x="373" y="3099"/>
                    </a:lnTo>
                    <a:lnTo>
                      <a:pt x="342" y="3072"/>
                    </a:lnTo>
                    <a:lnTo>
                      <a:pt x="315" y="3041"/>
                    </a:lnTo>
                    <a:lnTo>
                      <a:pt x="294" y="3018"/>
                    </a:lnTo>
                    <a:lnTo>
                      <a:pt x="282" y="2997"/>
                    </a:lnTo>
                    <a:lnTo>
                      <a:pt x="278" y="2981"/>
                    </a:lnTo>
                    <a:lnTo>
                      <a:pt x="278" y="2815"/>
                    </a:lnTo>
                    <a:lnTo>
                      <a:pt x="1035" y="677"/>
                    </a:lnTo>
                    <a:lnTo>
                      <a:pt x="1035" y="666"/>
                    </a:lnTo>
                    <a:lnTo>
                      <a:pt x="1031" y="642"/>
                    </a:lnTo>
                    <a:lnTo>
                      <a:pt x="1021" y="627"/>
                    </a:lnTo>
                    <a:lnTo>
                      <a:pt x="1006" y="617"/>
                    </a:lnTo>
                    <a:lnTo>
                      <a:pt x="983" y="613"/>
                    </a:lnTo>
                    <a:lnTo>
                      <a:pt x="959" y="619"/>
                    </a:lnTo>
                    <a:lnTo>
                      <a:pt x="942" y="631"/>
                    </a:lnTo>
                    <a:lnTo>
                      <a:pt x="932" y="652"/>
                    </a:lnTo>
                    <a:lnTo>
                      <a:pt x="420" y="2035"/>
                    </a:lnTo>
                    <a:lnTo>
                      <a:pt x="404" y="2068"/>
                    </a:lnTo>
                    <a:lnTo>
                      <a:pt x="381" y="2097"/>
                    </a:lnTo>
                    <a:lnTo>
                      <a:pt x="348" y="2120"/>
                    </a:lnTo>
                    <a:lnTo>
                      <a:pt x="309" y="2140"/>
                    </a:lnTo>
                    <a:lnTo>
                      <a:pt x="261" y="2153"/>
                    </a:lnTo>
                    <a:lnTo>
                      <a:pt x="203" y="2161"/>
                    </a:lnTo>
                    <a:lnTo>
                      <a:pt x="137" y="2163"/>
                    </a:lnTo>
                    <a:lnTo>
                      <a:pt x="108" y="2159"/>
                    </a:lnTo>
                    <a:lnTo>
                      <a:pt x="83" y="2146"/>
                    </a:lnTo>
                    <a:lnTo>
                      <a:pt x="60" y="2124"/>
                    </a:lnTo>
                    <a:lnTo>
                      <a:pt x="40" y="2093"/>
                    </a:lnTo>
                    <a:lnTo>
                      <a:pt x="23" y="2055"/>
                    </a:lnTo>
                    <a:lnTo>
                      <a:pt x="9" y="2014"/>
                    </a:lnTo>
                    <a:lnTo>
                      <a:pt x="2" y="1979"/>
                    </a:lnTo>
                    <a:lnTo>
                      <a:pt x="0" y="1948"/>
                    </a:lnTo>
                    <a:lnTo>
                      <a:pt x="2" y="1925"/>
                    </a:lnTo>
                    <a:lnTo>
                      <a:pt x="9" y="1908"/>
                    </a:lnTo>
                    <a:lnTo>
                      <a:pt x="509" y="577"/>
                    </a:lnTo>
                    <a:lnTo>
                      <a:pt x="526" y="501"/>
                    </a:lnTo>
                    <a:lnTo>
                      <a:pt x="553" y="428"/>
                    </a:lnTo>
                    <a:lnTo>
                      <a:pt x="590" y="360"/>
                    </a:lnTo>
                    <a:lnTo>
                      <a:pt x="636" y="294"/>
                    </a:lnTo>
                    <a:lnTo>
                      <a:pt x="692" y="232"/>
                    </a:lnTo>
                    <a:lnTo>
                      <a:pt x="758" y="172"/>
                    </a:lnTo>
                    <a:lnTo>
                      <a:pt x="830" y="120"/>
                    </a:lnTo>
                    <a:lnTo>
                      <a:pt x="905" y="78"/>
                    </a:lnTo>
                    <a:lnTo>
                      <a:pt x="985" y="43"/>
                    </a:lnTo>
                    <a:lnTo>
                      <a:pt x="1066" y="20"/>
                    </a:lnTo>
                    <a:lnTo>
                      <a:pt x="1151" y="4"/>
                    </a:lnTo>
                    <a:lnTo>
                      <a:pt x="12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17"/>
              <p:cNvSpPr>
                <a:spLocks/>
              </p:cNvSpPr>
              <p:nvPr/>
            </p:nvSpPr>
            <p:spPr bwMode="auto">
              <a:xfrm>
                <a:off x="8499649" y="1058515"/>
                <a:ext cx="863600" cy="863600"/>
              </a:xfrm>
              <a:custGeom>
                <a:avLst/>
                <a:gdLst>
                  <a:gd name="T0" fmla="*/ 544 w 1088"/>
                  <a:gd name="T1" fmla="*/ 0 h 1089"/>
                  <a:gd name="T2" fmla="*/ 617 w 1088"/>
                  <a:gd name="T3" fmla="*/ 6 h 1089"/>
                  <a:gd name="T4" fmla="*/ 687 w 1088"/>
                  <a:gd name="T5" fmla="*/ 17 h 1089"/>
                  <a:gd name="T6" fmla="*/ 753 w 1088"/>
                  <a:gd name="T7" fmla="*/ 40 h 1089"/>
                  <a:gd name="T8" fmla="*/ 815 w 1088"/>
                  <a:gd name="T9" fmla="*/ 71 h 1089"/>
                  <a:gd name="T10" fmla="*/ 873 w 1088"/>
                  <a:gd name="T11" fmla="*/ 112 h 1089"/>
                  <a:gd name="T12" fmla="*/ 929 w 1088"/>
                  <a:gd name="T13" fmla="*/ 160 h 1089"/>
                  <a:gd name="T14" fmla="*/ 977 w 1088"/>
                  <a:gd name="T15" fmla="*/ 216 h 1089"/>
                  <a:gd name="T16" fmla="*/ 1018 w 1088"/>
                  <a:gd name="T17" fmla="*/ 275 h 1089"/>
                  <a:gd name="T18" fmla="*/ 1049 w 1088"/>
                  <a:gd name="T19" fmla="*/ 336 h 1089"/>
                  <a:gd name="T20" fmla="*/ 1070 w 1088"/>
                  <a:gd name="T21" fmla="*/ 402 h 1089"/>
                  <a:gd name="T22" fmla="*/ 1084 w 1088"/>
                  <a:gd name="T23" fmla="*/ 472 h 1089"/>
                  <a:gd name="T24" fmla="*/ 1088 w 1088"/>
                  <a:gd name="T25" fmla="*/ 545 h 1089"/>
                  <a:gd name="T26" fmla="*/ 1084 w 1088"/>
                  <a:gd name="T27" fmla="*/ 617 h 1089"/>
                  <a:gd name="T28" fmla="*/ 1070 w 1088"/>
                  <a:gd name="T29" fmla="*/ 687 h 1089"/>
                  <a:gd name="T30" fmla="*/ 1049 w 1088"/>
                  <a:gd name="T31" fmla="*/ 752 h 1089"/>
                  <a:gd name="T32" fmla="*/ 1018 w 1088"/>
                  <a:gd name="T33" fmla="*/ 814 h 1089"/>
                  <a:gd name="T34" fmla="*/ 977 w 1088"/>
                  <a:gd name="T35" fmla="*/ 874 h 1089"/>
                  <a:gd name="T36" fmla="*/ 929 w 1088"/>
                  <a:gd name="T37" fmla="*/ 928 h 1089"/>
                  <a:gd name="T38" fmla="*/ 873 w 1088"/>
                  <a:gd name="T39" fmla="*/ 977 h 1089"/>
                  <a:gd name="T40" fmla="*/ 815 w 1088"/>
                  <a:gd name="T41" fmla="*/ 1017 h 1089"/>
                  <a:gd name="T42" fmla="*/ 753 w 1088"/>
                  <a:gd name="T43" fmla="*/ 1048 h 1089"/>
                  <a:gd name="T44" fmla="*/ 687 w 1088"/>
                  <a:gd name="T45" fmla="*/ 1072 h 1089"/>
                  <a:gd name="T46" fmla="*/ 617 w 1088"/>
                  <a:gd name="T47" fmla="*/ 1083 h 1089"/>
                  <a:gd name="T48" fmla="*/ 544 w 1088"/>
                  <a:gd name="T49" fmla="*/ 1089 h 1089"/>
                  <a:gd name="T50" fmla="*/ 470 w 1088"/>
                  <a:gd name="T51" fmla="*/ 1083 h 1089"/>
                  <a:gd name="T52" fmla="*/ 403 w 1088"/>
                  <a:gd name="T53" fmla="*/ 1072 h 1089"/>
                  <a:gd name="T54" fmla="*/ 337 w 1088"/>
                  <a:gd name="T55" fmla="*/ 1048 h 1089"/>
                  <a:gd name="T56" fmla="*/ 273 w 1088"/>
                  <a:gd name="T57" fmla="*/ 1017 h 1089"/>
                  <a:gd name="T58" fmla="*/ 215 w 1088"/>
                  <a:gd name="T59" fmla="*/ 977 h 1089"/>
                  <a:gd name="T60" fmla="*/ 161 w 1088"/>
                  <a:gd name="T61" fmla="*/ 928 h 1089"/>
                  <a:gd name="T62" fmla="*/ 111 w 1088"/>
                  <a:gd name="T63" fmla="*/ 874 h 1089"/>
                  <a:gd name="T64" fmla="*/ 72 w 1088"/>
                  <a:gd name="T65" fmla="*/ 814 h 1089"/>
                  <a:gd name="T66" fmla="*/ 41 w 1088"/>
                  <a:gd name="T67" fmla="*/ 752 h 1089"/>
                  <a:gd name="T68" fmla="*/ 18 w 1088"/>
                  <a:gd name="T69" fmla="*/ 687 h 1089"/>
                  <a:gd name="T70" fmla="*/ 4 w 1088"/>
                  <a:gd name="T71" fmla="*/ 617 h 1089"/>
                  <a:gd name="T72" fmla="*/ 0 w 1088"/>
                  <a:gd name="T73" fmla="*/ 545 h 1089"/>
                  <a:gd name="T74" fmla="*/ 4 w 1088"/>
                  <a:gd name="T75" fmla="*/ 472 h 1089"/>
                  <a:gd name="T76" fmla="*/ 18 w 1088"/>
                  <a:gd name="T77" fmla="*/ 402 h 1089"/>
                  <a:gd name="T78" fmla="*/ 41 w 1088"/>
                  <a:gd name="T79" fmla="*/ 336 h 1089"/>
                  <a:gd name="T80" fmla="*/ 72 w 1088"/>
                  <a:gd name="T81" fmla="*/ 275 h 1089"/>
                  <a:gd name="T82" fmla="*/ 111 w 1088"/>
                  <a:gd name="T83" fmla="*/ 216 h 1089"/>
                  <a:gd name="T84" fmla="*/ 161 w 1088"/>
                  <a:gd name="T85" fmla="*/ 160 h 1089"/>
                  <a:gd name="T86" fmla="*/ 215 w 1088"/>
                  <a:gd name="T87" fmla="*/ 112 h 1089"/>
                  <a:gd name="T88" fmla="*/ 273 w 1088"/>
                  <a:gd name="T89" fmla="*/ 71 h 1089"/>
                  <a:gd name="T90" fmla="*/ 337 w 1088"/>
                  <a:gd name="T91" fmla="*/ 40 h 1089"/>
                  <a:gd name="T92" fmla="*/ 403 w 1088"/>
                  <a:gd name="T93" fmla="*/ 17 h 1089"/>
                  <a:gd name="T94" fmla="*/ 470 w 1088"/>
                  <a:gd name="T95" fmla="*/ 6 h 1089"/>
                  <a:gd name="T96" fmla="*/ 544 w 1088"/>
                  <a:gd name="T97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88" h="1089">
                    <a:moveTo>
                      <a:pt x="544" y="0"/>
                    </a:moveTo>
                    <a:lnTo>
                      <a:pt x="617" y="6"/>
                    </a:lnTo>
                    <a:lnTo>
                      <a:pt x="687" y="17"/>
                    </a:lnTo>
                    <a:lnTo>
                      <a:pt x="753" y="40"/>
                    </a:lnTo>
                    <a:lnTo>
                      <a:pt x="815" y="71"/>
                    </a:lnTo>
                    <a:lnTo>
                      <a:pt x="873" y="112"/>
                    </a:lnTo>
                    <a:lnTo>
                      <a:pt x="929" y="160"/>
                    </a:lnTo>
                    <a:lnTo>
                      <a:pt x="977" y="216"/>
                    </a:lnTo>
                    <a:lnTo>
                      <a:pt x="1018" y="275"/>
                    </a:lnTo>
                    <a:lnTo>
                      <a:pt x="1049" y="336"/>
                    </a:lnTo>
                    <a:lnTo>
                      <a:pt x="1070" y="402"/>
                    </a:lnTo>
                    <a:lnTo>
                      <a:pt x="1084" y="472"/>
                    </a:lnTo>
                    <a:lnTo>
                      <a:pt x="1088" y="545"/>
                    </a:lnTo>
                    <a:lnTo>
                      <a:pt x="1084" y="617"/>
                    </a:lnTo>
                    <a:lnTo>
                      <a:pt x="1070" y="687"/>
                    </a:lnTo>
                    <a:lnTo>
                      <a:pt x="1049" y="752"/>
                    </a:lnTo>
                    <a:lnTo>
                      <a:pt x="1018" y="814"/>
                    </a:lnTo>
                    <a:lnTo>
                      <a:pt x="977" y="874"/>
                    </a:lnTo>
                    <a:lnTo>
                      <a:pt x="929" y="928"/>
                    </a:lnTo>
                    <a:lnTo>
                      <a:pt x="873" y="977"/>
                    </a:lnTo>
                    <a:lnTo>
                      <a:pt x="815" y="1017"/>
                    </a:lnTo>
                    <a:lnTo>
                      <a:pt x="753" y="1048"/>
                    </a:lnTo>
                    <a:lnTo>
                      <a:pt x="687" y="1072"/>
                    </a:lnTo>
                    <a:lnTo>
                      <a:pt x="617" y="1083"/>
                    </a:lnTo>
                    <a:lnTo>
                      <a:pt x="544" y="1089"/>
                    </a:lnTo>
                    <a:lnTo>
                      <a:pt x="470" y="1083"/>
                    </a:lnTo>
                    <a:lnTo>
                      <a:pt x="403" y="1072"/>
                    </a:lnTo>
                    <a:lnTo>
                      <a:pt x="337" y="1048"/>
                    </a:lnTo>
                    <a:lnTo>
                      <a:pt x="273" y="1017"/>
                    </a:lnTo>
                    <a:lnTo>
                      <a:pt x="215" y="977"/>
                    </a:lnTo>
                    <a:lnTo>
                      <a:pt x="161" y="928"/>
                    </a:lnTo>
                    <a:lnTo>
                      <a:pt x="111" y="874"/>
                    </a:lnTo>
                    <a:lnTo>
                      <a:pt x="72" y="814"/>
                    </a:lnTo>
                    <a:lnTo>
                      <a:pt x="41" y="752"/>
                    </a:lnTo>
                    <a:lnTo>
                      <a:pt x="18" y="687"/>
                    </a:lnTo>
                    <a:lnTo>
                      <a:pt x="4" y="617"/>
                    </a:lnTo>
                    <a:lnTo>
                      <a:pt x="0" y="545"/>
                    </a:lnTo>
                    <a:lnTo>
                      <a:pt x="4" y="472"/>
                    </a:lnTo>
                    <a:lnTo>
                      <a:pt x="18" y="402"/>
                    </a:lnTo>
                    <a:lnTo>
                      <a:pt x="41" y="336"/>
                    </a:lnTo>
                    <a:lnTo>
                      <a:pt x="72" y="275"/>
                    </a:lnTo>
                    <a:lnTo>
                      <a:pt x="111" y="216"/>
                    </a:lnTo>
                    <a:lnTo>
                      <a:pt x="161" y="160"/>
                    </a:lnTo>
                    <a:lnTo>
                      <a:pt x="215" y="112"/>
                    </a:lnTo>
                    <a:lnTo>
                      <a:pt x="273" y="71"/>
                    </a:lnTo>
                    <a:lnTo>
                      <a:pt x="337" y="40"/>
                    </a:lnTo>
                    <a:lnTo>
                      <a:pt x="403" y="17"/>
                    </a:lnTo>
                    <a:lnTo>
                      <a:pt x="470" y="6"/>
                    </a:lnTo>
                    <a:lnTo>
                      <a:pt x="5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8906376" y="5323958"/>
              <a:ext cx="391664" cy="788533"/>
              <a:chOff x="7688437" y="1058515"/>
              <a:chExt cx="2508250" cy="5049838"/>
            </a:xfrm>
            <a:solidFill>
              <a:srgbClr val="ABABAB"/>
            </a:solidFill>
          </p:grpSpPr>
          <p:sp>
            <p:nvSpPr>
              <p:cNvPr id="92" name="Freeform 15"/>
              <p:cNvSpPr>
                <a:spLocks/>
              </p:cNvSpPr>
              <p:nvPr/>
            </p:nvSpPr>
            <p:spPr bwMode="auto">
              <a:xfrm>
                <a:off x="7688437" y="2106265"/>
                <a:ext cx="2508250" cy="4002088"/>
              </a:xfrm>
              <a:custGeom>
                <a:avLst/>
                <a:gdLst>
                  <a:gd name="T0" fmla="*/ 2004 w 3159"/>
                  <a:gd name="T1" fmla="*/ 4 h 5044"/>
                  <a:gd name="T2" fmla="*/ 2248 w 3159"/>
                  <a:gd name="T3" fmla="*/ 74 h 5044"/>
                  <a:gd name="T4" fmla="*/ 2455 w 3159"/>
                  <a:gd name="T5" fmla="*/ 225 h 5044"/>
                  <a:gd name="T6" fmla="*/ 2585 w 3159"/>
                  <a:gd name="T7" fmla="*/ 422 h 5044"/>
                  <a:gd name="T8" fmla="*/ 3159 w 3159"/>
                  <a:gd name="T9" fmla="*/ 1894 h 5044"/>
                  <a:gd name="T10" fmla="*/ 3142 w 3159"/>
                  <a:gd name="T11" fmla="*/ 1995 h 5044"/>
                  <a:gd name="T12" fmla="*/ 3093 w 3159"/>
                  <a:gd name="T13" fmla="*/ 2122 h 5044"/>
                  <a:gd name="T14" fmla="*/ 3018 w 3159"/>
                  <a:gd name="T15" fmla="*/ 2163 h 5044"/>
                  <a:gd name="T16" fmla="*/ 2859 w 3159"/>
                  <a:gd name="T17" fmla="*/ 2138 h 5044"/>
                  <a:gd name="T18" fmla="*/ 2759 w 3159"/>
                  <a:gd name="T19" fmla="*/ 2060 h 5044"/>
                  <a:gd name="T20" fmla="*/ 2203 w 3159"/>
                  <a:gd name="T21" fmla="*/ 631 h 5044"/>
                  <a:gd name="T22" fmla="*/ 2161 w 3159"/>
                  <a:gd name="T23" fmla="*/ 602 h 5044"/>
                  <a:gd name="T24" fmla="*/ 2107 w 3159"/>
                  <a:gd name="T25" fmla="*/ 625 h 5044"/>
                  <a:gd name="T26" fmla="*/ 2097 w 3159"/>
                  <a:gd name="T27" fmla="*/ 673 h 5044"/>
                  <a:gd name="T28" fmla="*/ 2877 w 3159"/>
                  <a:gd name="T29" fmla="*/ 2815 h 5044"/>
                  <a:gd name="T30" fmla="*/ 2865 w 3159"/>
                  <a:gd name="T31" fmla="*/ 3018 h 5044"/>
                  <a:gd name="T32" fmla="*/ 2801 w 3159"/>
                  <a:gd name="T33" fmla="*/ 3099 h 5044"/>
                  <a:gd name="T34" fmla="*/ 2735 w 3159"/>
                  <a:gd name="T35" fmla="*/ 3136 h 5044"/>
                  <a:gd name="T36" fmla="*/ 2232 w 3159"/>
                  <a:gd name="T37" fmla="*/ 4825 h 5044"/>
                  <a:gd name="T38" fmla="*/ 2161 w 3159"/>
                  <a:gd name="T39" fmla="*/ 4960 h 5044"/>
                  <a:gd name="T40" fmla="*/ 2027 w 3159"/>
                  <a:gd name="T41" fmla="*/ 5038 h 5044"/>
                  <a:gd name="T42" fmla="*/ 1875 w 3159"/>
                  <a:gd name="T43" fmla="*/ 5022 h 5044"/>
                  <a:gd name="T44" fmla="*/ 1757 w 3159"/>
                  <a:gd name="T45" fmla="*/ 4918 h 5044"/>
                  <a:gd name="T46" fmla="*/ 1712 w 3159"/>
                  <a:gd name="T47" fmla="*/ 4775 h 5044"/>
                  <a:gd name="T48" fmla="*/ 1697 w 3159"/>
                  <a:gd name="T49" fmla="*/ 3061 h 5044"/>
                  <a:gd name="T50" fmla="*/ 1582 w 3159"/>
                  <a:gd name="T51" fmla="*/ 3049 h 5044"/>
                  <a:gd name="T52" fmla="*/ 1460 w 3159"/>
                  <a:gd name="T53" fmla="*/ 3061 h 5044"/>
                  <a:gd name="T54" fmla="*/ 1443 w 3159"/>
                  <a:gd name="T55" fmla="*/ 4786 h 5044"/>
                  <a:gd name="T56" fmla="*/ 1401 w 3159"/>
                  <a:gd name="T57" fmla="*/ 4926 h 5044"/>
                  <a:gd name="T58" fmla="*/ 1284 w 3159"/>
                  <a:gd name="T59" fmla="*/ 5024 h 5044"/>
                  <a:gd name="T60" fmla="*/ 1137 w 3159"/>
                  <a:gd name="T61" fmla="*/ 5038 h 5044"/>
                  <a:gd name="T62" fmla="*/ 1002 w 3159"/>
                  <a:gd name="T63" fmla="*/ 4966 h 5044"/>
                  <a:gd name="T64" fmla="*/ 925 w 3159"/>
                  <a:gd name="T65" fmla="*/ 4837 h 5044"/>
                  <a:gd name="T66" fmla="*/ 433 w 3159"/>
                  <a:gd name="T67" fmla="*/ 3136 h 5044"/>
                  <a:gd name="T68" fmla="*/ 373 w 3159"/>
                  <a:gd name="T69" fmla="*/ 3099 h 5044"/>
                  <a:gd name="T70" fmla="*/ 294 w 3159"/>
                  <a:gd name="T71" fmla="*/ 3018 h 5044"/>
                  <a:gd name="T72" fmla="*/ 278 w 3159"/>
                  <a:gd name="T73" fmla="*/ 2815 h 5044"/>
                  <a:gd name="T74" fmla="*/ 1031 w 3159"/>
                  <a:gd name="T75" fmla="*/ 642 h 5044"/>
                  <a:gd name="T76" fmla="*/ 983 w 3159"/>
                  <a:gd name="T77" fmla="*/ 613 h 5044"/>
                  <a:gd name="T78" fmla="*/ 932 w 3159"/>
                  <a:gd name="T79" fmla="*/ 652 h 5044"/>
                  <a:gd name="T80" fmla="*/ 381 w 3159"/>
                  <a:gd name="T81" fmla="*/ 2097 h 5044"/>
                  <a:gd name="T82" fmla="*/ 261 w 3159"/>
                  <a:gd name="T83" fmla="*/ 2153 h 5044"/>
                  <a:gd name="T84" fmla="*/ 108 w 3159"/>
                  <a:gd name="T85" fmla="*/ 2159 h 5044"/>
                  <a:gd name="T86" fmla="*/ 40 w 3159"/>
                  <a:gd name="T87" fmla="*/ 2093 h 5044"/>
                  <a:gd name="T88" fmla="*/ 2 w 3159"/>
                  <a:gd name="T89" fmla="*/ 1979 h 5044"/>
                  <a:gd name="T90" fmla="*/ 9 w 3159"/>
                  <a:gd name="T91" fmla="*/ 1908 h 5044"/>
                  <a:gd name="T92" fmla="*/ 553 w 3159"/>
                  <a:gd name="T93" fmla="*/ 428 h 5044"/>
                  <a:gd name="T94" fmla="*/ 692 w 3159"/>
                  <a:gd name="T95" fmla="*/ 232 h 5044"/>
                  <a:gd name="T96" fmla="*/ 905 w 3159"/>
                  <a:gd name="T97" fmla="*/ 78 h 5044"/>
                  <a:gd name="T98" fmla="*/ 1151 w 3159"/>
                  <a:gd name="T99" fmla="*/ 4 h 5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9" h="5044">
                    <a:moveTo>
                      <a:pt x="1238" y="0"/>
                    </a:moveTo>
                    <a:lnTo>
                      <a:pt x="1917" y="0"/>
                    </a:lnTo>
                    <a:lnTo>
                      <a:pt x="2004" y="4"/>
                    </a:lnTo>
                    <a:lnTo>
                      <a:pt x="2089" y="18"/>
                    </a:lnTo>
                    <a:lnTo>
                      <a:pt x="2171" y="41"/>
                    </a:lnTo>
                    <a:lnTo>
                      <a:pt x="2248" y="74"/>
                    </a:lnTo>
                    <a:lnTo>
                      <a:pt x="2321" y="116"/>
                    </a:lnTo>
                    <a:lnTo>
                      <a:pt x="2391" y="167"/>
                    </a:lnTo>
                    <a:lnTo>
                      <a:pt x="2455" y="225"/>
                    </a:lnTo>
                    <a:lnTo>
                      <a:pt x="2507" y="286"/>
                    </a:lnTo>
                    <a:lnTo>
                      <a:pt x="2552" y="352"/>
                    </a:lnTo>
                    <a:lnTo>
                      <a:pt x="2585" y="422"/>
                    </a:lnTo>
                    <a:lnTo>
                      <a:pt x="2608" y="497"/>
                    </a:lnTo>
                    <a:lnTo>
                      <a:pt x="2621" y="577"/>
                    </a:lnTo>
                    <a:lnTo>
                      <a:pt x="3159" y="1894"/>
                    </a:lnTo>
                    <a:lnTo>
                      <a:pt x="3157" y="1917"/>
                    </a:lnTo>
                    <a:lnTo>
                      <a:pt x="3151" y="1952"/>
                    </a:lnTo>
                    <a:lnTo>
                      <a:pt x="3142" y="1995"/>
                    </a:lnTo>
                    <a:lnTo>
                      <a:pt x="3126" y="2047"/>
                    </a:lnTo>
                    <a:lnTo>
                      <a:pt x="3113" y="2089"/>
                    </a:lnTo>
                    <a:lnTo>
                      <a:pt x="3093" y="2122"/>
                    </a:lnTo>
                    <a:lnTo>
                      <a:pt x="3072" y="2144"/>
                    </a:lnTo>
                    <a:lnTo>
                      <a:pt x="3047" y="2159"/>
                    </a:lnTo>
                    <a:lnTo>
                      <a:pt x="3018" y="2163"/>
                    </a:lnTo>
                    <a:lnTo>
                      <a:pt x="2960" y="2161"/>
                    </a:lnTo>
                    <a:lnTo>
                      <a:pt x="2906" y="2151"/>
                    </a:lnTo>
                    <a:lnTo>
                      <a:pt x="2859" y="2138"/>
                    </a:lnTo>
                    <a:lnTo>
                      <a:pt x="2819" y="2117"/>
                    </a:lnTo>
                    <a:lnTo>
                      <a:pt x="2786" y="2091"/>
                    </a:lnTo>
                    <a:lnTo>
                      <a:pt x="2759" y="2060"/>
                    </a:lnTo>
                    <a:lnTo>
                      <a:pt x="2735" y="2022"/>
                    </a:lnTo>
                    <a:lnTo>
                      <a:pt x="2211" y="652"/>
                    </a:lnTo>
                    <a:lnTo>
                      <a:pt x="2203" y="631"/>
                    </a:lnTo>
                    <a:lnTo>
                      <a:pt x="2192" y="613"/>
                    </a:lnTo>
                    <a:lnTo>
                      <a:pt x="2178" y="604"/>
                    </a:lnTo>
                    <a:lnTo>
                      <a:pt x="2161" y="602"/>
                    </a:lnTo>
                    <a:lnTo>
                      <a:pt x="2138" y="604"/>
                    </a:lnTo>
                    <a:lnTo>
                      <a:pt x="2120" y="611"/>
                    </a:lnTo>
                    <a:lnTo>
                      <a:pt x="2107" y="625"/>
                    </a:lnTo>
                    <a:lnTo>
                      <a:pt x="2099" y="642"/>
                    </a:lnTo>
                    <a:lnTo>
                      <a:pt x="2097" y="666"/>
                    </a:lnTo>
                    <a:lnTo>
                      <a:pt x="2097" y="673"/>
                    </a:lnTo>
                    <a:lnTo>
                      <a:pt x="2103" y="683"/>
                    </a:lnTo>
                    <a:lnTo>
                      <a:pt x="2109" y="691"/>
                    </a:lnTo>
                    <a:lnTo>
                      <a:pt x="2877" y="2815"/>
                    </a:lnTo>
                    <a:lnTo>
                      <a:pt x="2877" y="2981"/>
                    </a:lnTo>
                    <a:lnTo>
                      <a:pt x="2875" y="2997"/>
                    </a:lnTo>
                    <a:lnTo>
                      <a:pt x="2865" y="3018"/>
                    </a:lnTo>
                    <a:lnTo>
                      <a:pt x="2848" y="3041"/>
                    </a:lnTo>
                    <a:lnTo>
                      <a:pt x="2826" y="3072"/>
                    </a:lnTo>
                    <a:lnTo>
                      <a:pt x="2801" y="3099"/>
                    </a:lnTo>
                    <a:lnTo>
                      <a:pt x="2778" y="3121"/>
                    </a:lnTo>
                    <a:lnTo>
                      <a:pt x="2757" y="3132"/>
                    </a:lnTo>
                    <a:lnTo>
                      <a:pt x="2735" y="3136"/>
                    </a:lnTo>
                    <a:lnTo>
                      <a:pt x="2236" y="3136"/>
                    </a:lnTo>
                    <a:lnTo>
                      <a:pt x="2236" y="4775"/>
                    </a:lnTo>
                    <a:lnTo>
                      <a:pt x="2232" y="4825"/>
                    </a:lnTo>
                    <a:lnTo>
                      <a:pt x="2219" y="4871"/>
                    </a:lnTo>
                    <a:lnTo>
                      <a:pt x="2194" y="4918"/>
                    </a:lnTo>
                    <a:lnTo>
                      <a:pt x="2161" y="4960"/>
                    </a:lnTo>
                    <a:lnTo>
                      <a:pt x="2120" y="4997"/>
                    </a:lnTo>
                    <a:lnTo>
                      <a:pt x="2076" y="5022"/>
                    </a:lnTo>
                    <a:lnTo>
                      <a:pt x="2027" y="5038"/>
                    </a:lnTo>
                    <a:lnTo>
                      <a:pt x="1975" y="5044"/>
                    </a:lnTo>
                    <a:lnTo>
                      <a:pt x="1923" y="5038"/>
                    </a:lnTo>
                    <a:lnTo>
                      <a:pt x="1875" y="5022"/>
                    </a:lnTo>
                    <a:lnTo>
                      <a:pt x="1830" y="4997"/>
                    </a:lnTo>
                    <a:lnTo>
                      <a:pt x="1789" y="4960"/>
                    </a:lnTo>
                    <a:lnTo>
                      <a:pt x="1757" y="4918"/>
                    </a:lnTo>
                    <a:lnTo>
                      <a:pt x="1731" y="4871"/>
                    </a:lnTo>
                    <a:lnTo>
                      <a:pt x="1718" y="4825"/>
                    </a:lnTo>
                    <a:lnTo>
                      <a:pt x="1712" y="4775"/>
                    </a:lnTo>
                    <a:lnTo>
                      <a:pt x="1712" y="3072"/>
                    </a:lnTo>
                    <a:lnTo>
                      <a:pt x="1708" y="3066"/>
                    </a:lnTo>
                    <a:lnTo>
                      <a:pt x="1697" y="3061"/>
                    </a:lnTo>
                    <a:lnTo>
                      <a:pt x="1677" y="3057"/>
                    </a:lnTo>
                    <a:lnTo>
                      <a:pt x="1648" y="3053"/>
                    </a:lnTo>
                    <a:lnTo>
                      <a:pt x="1582" y="3049"/>
                    </a:lnTo>
                    <a:lnTo>
                      <a:pt x="1515" y="3053"/>
                    </a:lnTo>
                    <a:lnTo>
                      <a:pt x="1484" y="3057"/>
                    </a:lnTo>
                    <a:lnTo>
                      <a:pt x="1460" y="3061"/>
                    </a:lnTo>
                    <a:lnTo>
                      <a:pt x="1447" y="3066"/>
                    </a:lnTo>
                    <a:lnTo>
                      <a:pt x="1443" y="3072"/>
                    </a:lnTo>
                    <a:lnTo>
                      <a:pt x="1443" y="4786"/>
                    </a:lnTo>
                    <a:lnTo>
                      <a:pt x="1439" y="4837"/>
                    </a:lnTo>
                    <a:lnTo>
                      <a:pt x="1424" y="4883"/>
                    </a:lnTo>
                    <a:lnTo>
                      <a:pt x="1401" y="4926"/>
                    </a:lnTo>
                    <a:lnTo>
                      <a:pt x="1368" y="4966"/>
                    </a:lnTo>
                    <a:lnTo>
                      <a:pt x="1327" y="4999"/>
                    </a:lnTo>
                    <a:lnTo>
                      <a:pt x="1284" y="5024"/>
                    </a:lnTo>
                    <a:lnTo>
                      <a:pt x="1238" y="5038"/>
                    </a:lnTo>
                    <a:lnTo>
                      <a:pt x="1188" y="5044"/>
                    </a:lnTo>
                    <a:lnTo>
                      <a:pt x="1137" y="5038"/>
                    </a:lnTo>
                    <a:lnTo>
                      <a:pt x="1089" y="5024"/>
                    </a:lnTo>
                    <a:lnTo>
                      <a:pt x="1045" y="4999"/>
                    </a:lnTo>
                    <a:lnTo>
                      <a:pt x="1002" y="4966"/>
                    </a:lnTo>
                    <a:lnTo>
                      <a:pt x="965" y="4926"/>
                    </a:lnTo>
                    <a:lnTo>
                      <a:pt x="940" y="4883"/>
                    </a:lnTo>
                    <a:lnTo>
                      <a:pt x="925" y="4837"/>
                    </a:lnTo>
                    <a:lnTo>
                      <a:pt x="919" y="4786"/>
                    </a:lnTo>
                    <a:lnTo>
                      <a:pt x="919" y="3136"/>
                    </a:lnTo>
                    <a:lnTo>
                      <a:pt x="433" y="3136"/>
                    </a:lnTo>
                    <a:lnTo>
                      <a:pt x="418" y="3132"/>
                    </a:lnTo>
                    <a:lnTo>
                      <a:pt x="396" y="3121"/>
                    </a:lnTo>
                    <a:lnTo>
                      <a:pt x="373" y="3099"/>
                    </a:lnTo>
                    <a:lnTo>
                      <a:pt x="342" y="3072"/>
                    </a:lnTo>
                    <a:lnTo>
                      <a:pt x="315" y="3041"/>
                    </a:lnTo>
                    <a:lnTo>
                      <a:pt x="294" y="3018"/>
                    </a:lnTo>
                    <a:lnTo>
                      <a:pt x="282" y="2997"/>
                    </a:lnTo>
                    <a:lnTo>
                      <a:pt x="278" y="2981"/>
                    </a:lnTo>
                    <a:lnTo>
                      <a:pt x="278" y="2815"/>
                    </a:lnTo>
                    <a:lnTo>
                      <a:pt x="1035" y="677"/>
                    </a:lnTo>
                    <a:lnTo>
                      <a:pt x="1035" y="666"/>
                    </a:lnTo>
                    <a:lnTo>
                      <a:pt x="1031" y="642"/>
                    </a:lnTo>
                    <a:lnTo>
                      <a:pt x="1021" y="627"/>
                    </a:lnTo>
                    <a:lnTo>
                      <a:pt x="1006" y="617"/>
                    </a:lnTo>
                    <a:lnTo>
                      <a:pt x="983" y="613"/>
                    </a:lnTo>
                    <a:lnTo>
                      <a:pt x="959" y="619"/>
                    </a:lnTo>
                    <a:lnTo>
                      <a:pt x="942" y="631"/>
                    </a:lnTo>
                    <a:lnTo>
                      <a:pt x="932" y="652"/>
                    </a:lnTo>
                    <a:lnTo>
                      <a:pt x="420" y="2035"/>
                    </a:lnTo>
                    <a:lnTo>
                      <a:pt x="404" y="2068"/>
                    </a:lnTo>
                    <a:lnTo>
                      <a:pt x="381" y="2097"/>
                    </a:lnTo>
                    <a:lnTo>
                      <a:pt x="348" y="2120"/>
                    </a:lnTo>
                    <a:lnTo>
                      <a:pt x="309" y="2140"/>
                    </a:lnTo>
                    <a:lnTo>
                      <a:pt x="261" y="2153"/>
                    </a:lnTo>
                    <a:lnTo>
                      <a:pt x="203" y="2161"/>
                    </a:lnTo>
                    <a:lnTo>
                      <a:pt x="137" y="2163"/>
                    </a:lnTo>
                    <a:lnTo>
                      <a:pt x="108" y="2159"/>
                    </a:lnTo>
                    <a:lnTo>
                      <a:pt x="83" y="2146"/>
                    </a:lnTo>
                    <a:lnTo>
                      <a:pt x="60" y="2124"/>
                    </a:lnTo>
                    <a:lnTo>
                      <a:pt x="40" y="2093"/>
                    </a:lnTo>
                    <a:lnTo>
                      <a:pt x="23" y="2055"/>
                    </a:lnTo>
                    <a:lnTo>
                      <a:pt x="9" y="2014"/>
                    </a:lnTo>
                    <a:lnTo>
                      <a:pt x="2" y="1979"/>
                    </a:lnTo>
                    <a:lnTo>
                      <a:pt x="0" y="1948"/>
                    </a:lnTo>
                    <a:lnTo>
                      <a:pt x="2" y="1925"/>
                    </a:lnTo>
                    <a:lnTo>
                      <a:pt x="9" y="1908"/>
                    </a:lnTo>
                    <a:lnTo>
                      <a:pt x="509" y="577"/>
                    </a:lnTo>
                    <a:lnTo>
                      <a:pt x="526" y="501"/>
                    </a:lnTo>
                    <a:lnTo>
                      <a:pt x="553" y="428"/>
                    </a:lnTo>
                    <a:lnTo>
                      <a:pt x="590" y="360"/>
                    </a:lnTo>
                    <a:lnTo>
                      <a:pt x="636" y="294"/>
                    </a:lnTo>
                    <a:lnTo>
                      <a:pt x="692" y="232"/>
                    </a:lnTo>
                    <a:lnTo>
                      <a:pt x="758" y="172"/>
                    </a:lnTo>
                    <a:lnTo>
                      <a:pt x="830" y="120"/>
                    </a:lnTo>
                    <a:lnTo>
                      <a:pt x="905" y="78"/>
                    </a:lnTo>
                    <a:lnTo>
                      <a:pt x="985" y="43"/>
                    </a:lnTo>
                    <a:lnTo>
                      <a:pt x="1066" y="20"/>
                    </a:lnTo>
                    <a:lnTo>
                      <a:pt x="1151" y="4"/>
                    </a:lnTo>
                    <a:lnTo>
                      <a:pt x="12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17"/>
              <p:cNvSpPr>
                <a:spLocks/>
              </p:cNvSpPr>
              <p:nvPr/>
            </p:nvSpPr>
            <p:spPr bwMode="auto">
              <a:xfrm>
                <a:off x="8499649" y="1058515"/>
                <a:ext cx="863600" cy="863600"/>
              </a:xfrm>
              <a:custGeom>
                <a:avLst/>
                <a:gdLst>
                  <a:gd name="T0" fmla="*/ 544 w 1088"/>
                  <a:gd name="T1" fmla="*/ 0 h 1089"/>
                  <a:gd name="T2" fmla="*/ 617 w 1088"/>
                  <a:gd name="T3" fmla="*/ 6 h 1089"/>
                  <a:gd name="T4" fmla="*/ 687 w 1088"/>
                  <a:gd name="T5" fmla="*/ 17 h 1089"/>
                  <a:gd name="T6" fmla="*/ 753 w 1088"/>
                  <a:gd name="T7" fmla="*/ 40 h 1089"/>
                  <a:gd name="T8" fmla="*/ 815 w 1088"/>
                  <a:gd name="T9" fmla="*/ 71 h 1089"/>
                  <a:gd name="T10" fmla="*/ 873 w 1088"/>
                  <a:gd name="T11" fmla="*/ 112 h 1089"/>
                  <a:gd name="T12" fmla="*/ 929 w 1088"/>
                  <a:gd name="T13" fmla="*/ 160 h 1089"/>
                  <a:gd name="T14" fmla="*/ 977 w 1088"/>
                  <a:gd name="T15" fmla="*/ 216 h 1089"/>
                  <a:gd name="T16" fmla="*/ 1018 w 1088"/>
                  <a:gd name="T17" fmla="*/ 275 h 1089"/>
                  <a:gd name="T18" fmla="*/ 1049 w 1088"/>
                  <a:gd name="T19" fmla="*/ 336 h 1089"/>
                  <a:gd name="T20" fmla="*/ 1070 w 1088"/>
                  <a:gd name="T21" fmla="*/ 402 h 1089"/>
                  <a:gd name="T22" fmla="*/ 1084 w 1088"/>
                  <a:gd name="T23" fmla="*/ 472 h 1089"/>
                  <a:gd name="T24" fmla="*/ 1088 w 1088"/>
                  <a:gd name="T25" fmla="*/ 545 h 1089"/>
                  <a:gd name="T26" fmla="*/ 1084 w 1088"/>
                  <a:gd name="T27" fmla="*/ 617 h 1089"/>
                  <a:gd name="T28" fmla="*/ 1070 w 1088"/>
                  <a:gd name="T29" fmla="*/ 687 h 1089"/>
                  <a:gd name="T30" fmla="*/ 1049 w 1088"/>
                  <a:gd name="T31" fmla="*/ 752 h 1089"/>
                  <a:gd name="T32" fmla="*/ 1018 w 1088"/>
                  <a:gd name="T33" fmla="*/ 814 h 1089"/>
                  <a:gd name="T34" fmla="*/ 977 w 1088"/>
                  <a:gd name="T35" fmla="*/ 874 h 1089"/>
                  <a:gd name="T36" fmla="*/ 929 w 1088"/>
                  <a:gd name="T37" fmla="*/ 928 h 1089"/>
                  <a:gd name="T38" fmla="*/ 873 w 1088"/>
                  <a:gd name="T39" fmla="*/ 977 h 1089"/>
                  <a:gd name="T40" fmla="*/ 815 w 1088"/>
                  <a:gd name="T41" fmla="*/ 1017 h 1089"/>
                  <a:gd name="T42" fmla="*/ 753 w 1088"/>
                  <a:gd name="T43" fmla="*/ 1048 h 1089"/>
                  <a:gd name="T44" fmla="*/ 687 w 1088"/>
                  <a:gd name="T45" fmla="*/ 1072 h 1089"/>
                  <a:gd name="T46" fmla="*/ 617 w 1088"/>
                  <a:gd name="T47" fmla="*/ 1083 h 1089"/>
                  <a:gd name="T48" fmla="*/ 544 w 1088"/>
                  <a:gd name="T49" fmla="*/ 1089 h 1089"/>
                  <a:gd name="T50" fmla="*/ 470 w 1088"/>
                  <a:gd name="T51" fmla="*/ 1083 h 1089"/>
                  <a:gd name="T52" fmla="*/ 403 w 1088"/>
                  <a:gd name="T53" fmla="*/ 1072 h 1089"/>
                  <a:gd name="T54" fmla="*/ 337 w 1088"/>
                  <a:gd name="T55" fmla="*/ 1048 h 1089"/>
                  <a:gd name="T56" fmla="*/ 273 w 1088"/>
                  <a:gd name="T57" fmla="*/ 1017 h 1089"/>
                  <a:gd name="T58" fmla="*/ 215 w 1088"/>
                  <a:gd name="T59" fmla="*/ 977 h 1089"/>
                  <a:gd name="T60" fmla="*/ 161 w 1088"/>
                  <a:gd name="T61" fmla="*/ 928 h 1089"/>
                  <a:gd name="T62" fmla="*/ 111 w 1088"/>
                  <a:gd name="T63" fmla="*/ 874 h 1089"/>
                  <a:gd name="T64" fmla="*/ 72 w 1088"/>
                  <a:gd name="T65" fmla="*/ 814 h 1089"/>
                  <a:gd name="T66" fmla="*/ 41 w 1088"/>
                  <a:gd name="T67" fmla="*/ 752 h 1089"/>
                  <a:gd name="T68" fmla="*/ 18 w 1088"/>
                  <a:gd name="T69" fmla="*/ 687 h 1089"/>
                  <a:gd name="T70" fmla="*/ 4 w 1088"/>
                  <a:gd name="T71" fmla="*/ 617 h 1089"/>
                  <a:gd name="T72" fmla="*/ 0 w 1088"/>
                  <a:gd name="T73" fmla="*/ 545 h 1089"/>
                  <a:gd name="T74" fmla="*/ 4 w 1088"/>
                  <a:gd name="T75" fmla="*/ 472 h 1089"/>
                  <a:gd name="T76" fmla="*/ 18 w 1088"/>
                  <a:gd name="T77" fmla="*/ 402 h 1089"/>
                  <a:gd name="T78" fmla="*/ 41 w 1088"/>
                  <a:gd name="T79" fmla="*/ 336 h 1089"/>
                  <a:gd name="T80" fmla="*/ 72 w 1088"/>
                  <a:gd name="T81" fmla="*/ 275 h 1089"/>
                  <a:gd name="T82" fmla="*/ 111 w 1088"/>
                  <a:gd name="T83" fmla="*/ 216 h 1089"/>
                  <a:gd name="T84" fmla="*/ 161 w 1088"/>
                  <a:gd name="T85" fmla="*/ 160 h 1089"/>
                  <a:gd name="T86" fmla="*/ 215 w 1088"/>
                  <a:gd name="T87" fmla="*/ 112 h 1089"/>
                  <a:gd name="T88" fmla="*/ 273 w 1088"/>
                  <a:gd name="T89" fmla="*/ 71 h 1089"/>
                  <a:gd name="T90" fmla="*/ 337 w 1088"/>
                  <a:gd name="T91" fmla="*/ 40 h 1089"/>
                  <a:gd name="T92" fmla="*/ 403 w 1088"/>
                  <a:gd name="T93" fmla="*/ 17 h 1089"/>
                  <a:gd name="T94" fmla="*/ 470 w 1088"/>
                  <a:gd name="T95" fmla="*/ 6 h 1089"/>
                  <a:gd name="T96" fmla="*/ 544 w 1088"/>
                  <a:gd name="T97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88" h="1089">
                    <a:moveTo>
                      <a:pt x="544" y="0"/>
                    </a:moveTo>
                    <a:lnTo>
                      <a:pt x="617" y="6"/>
                    </a:lnTo>
                    <a:lnTo>
                      <a:pt x="687" y="17"/>
                    </a:lnTo>
                    <a:lnTo>
                      <a:pt x="753" y="40"/>
                    </a:lnTo>
                    <a:lnTo>
                      <a:pt x="815" y="71"/>
                    </a:lnTo>
                    <a:lnTo>
                      <a:pt x="873" y="112"/>
                    </a:lnTo>
                    <a:lnTo>
                      <a:pt x="929" y="160"/>
                    </a:lnTo>
                    <a:lnTo>
                      <a:pt x="977" y="216"/>
                    </a:lnTo>
                    <a:lnTo>
                      <a:pt x="1018" y="275"/>
                    </a:lnTo>
                    <a:lnTo>
                      <a:pt x="1049" y="336"/>
                    </a:lnTo>
                    <a:lnTo>
                      <a:pt x="1070" y="402"/>
                    </a:lnTo>
                    <a:lnTo>
                      <a:pt x="1084" y="472"/>
                    </a:lnTo>
                    <a:lnTo>
                      <a:pt x="1088" y="545"/>
                    </a:lnTo>
                    <a:lnTo>
                      <a:pt x="1084" y="617"/>
                    </a:lnTo>
                    <a:lnTo>
                      <a:pt x="1070" y="687"/>
                    </a:lnTo>
                    <a:lnTo>
                      <a:pt x="1049" y="752"/>
                    </a:lnTo>
                    <a:lnTo>
                      <a:pt x="1018" y="814"/>
                    </a:lnTo>
                    <a:lnTo>
                      <a:pt x="977" y="874"/>
                    </a:lnTo>
                    <a:lnTo>
                      <a:pt x="929" y="928"/>
                    </a:lnTo>
                    <a:lnTo>
                      <a:pt x="873" y="977"/>
                    </a:lnTo>
                    <a:lnTo>
                      <a:pt x="815" y="1017"/>
                    </a:lnTo>
                    <a:lnTo>
                      <a:pt x="753" y="1048"/>
                    </a:lnTo>
                    <a:lnTo>
                      <a:pt x="687" y="1072"/>
                    </a:lnTo>
                    <a:lnTo>
                      <a:pt x="617" y="1083"/>
                    </a:lnTo>
                    <a:lnTo>
                      <a:pt x="544" y="1089"/>
                    </a:lnTo>
                    <a:lnTo>
                      <a:pt x="470" y="1083"/>
                    </a:lnTo>
                    <a:lnTo>
                      <a:pt x="403" y="1072"/>
                    </a:lnTo>
                    <a:lnTo>
                      <a:pt x="337" y="1048"/>
                    </a:lnTo>
                    <a:lnTo>
                      <a:pt x="273" y="1017"/>
                    </a:lnTo>
                    <a:lnTo>
                      <a:pt x="215" y="977"/>
                    </a:lnTo>
                    <a:lnTo>
                      <a:pt x="161" y="928"/>
                    </a:lnTo>
                    <a:lnTo>
                      <a:pt x="111" y="874"/>
                    </a:lnTo>
                    <a:lnTo>
                      <a:pt x="72" y="814"/>
                    </a:lnTo>
                    <a:lnTo>
                      <a:pt x="41" y="752"/>
                    </a:lnTo>
                    <a:lnTo>
                      <a:pt x="18" y="687"/>
                    </a:lnTo>
                    <a:lnTo>
                      <a:pt x="4" y="617"/>
                    </a:lnTo>
                    <a:lnTo>
                      <a:pt x="0" y="545"/>
                    </a:lnTo>
                    <a:lnTo>
                      <a:pt x="4" y="472"/>
                    </a:lnTo>
                    <a:lnTo>
                      <a:pt x="18" y="402"/>
                    </a:lnTo>
                    <a:lnTo>
                      <a:pt x="41" y="336"/>
                    </a:lnTo>
                    <a:lnTo>
                      <a:pt x="72" y="275"/>
                    </a:lnTo>
                    <a:lnTo>
                      <a:pt x="111" y="216"/>
                    </a:lnTo>
                    <a:lnTo>
                      <a:pt x="161" y="160"/>
                    </a:lnTo>
                    <a:lnTo>
                      <a:pt x="215" y="112"/>
                    </a:lnTo>
                    <a:lnTo>
                      <a:pt x="273" y="71"/>
                    </a:lnTo>
                    <a:lnTo>
                      <a:pt x="337" y="40"/>
                    </a:lnTo>
                    <a:lnTo>
                      <a:pt x="403" y="17"/>
                    </a:lnTo>
                    <a:lnTo>
                      <a:pt x="470" y="6"/>
                    </a:lnTo>
                    <a:lnTo>
                      <a:pt x="5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9354805" y="5323958"/>
              <a:ext cx="391664" cy="788533"/>
              <a:chOff x="7688437" y="1058515"/>
              <a:chExt cx="2508250" cy="5049838"/>
            </a:xfrm>
            <a:solidFill>
              <a:srgbClr val="ABABAB"/>
            </a:solidFill>
          </p:grpSpPr>
          <p:sp>
            <p:nvSpPr>
              <p:cNvPr id="95" name="Freeform 15"/>
              <p:cNvSpPr>
                <a:spLocks/>
              </p:cNvSpPr>
              <p:nvPr/>
            </p:nvSpPr>
            <p:spPr bwMode="auto">
              <a:xfrm>
                <a:off x="7688437" y="2106265"/>
                <a:ext cx="2508250" cy="4002088"/>
              </a:xfrm>
              <a:custGeom>
                <a:avLst/>
                <a:gdLst>
                  <a:gd name="T0" fmla="*/ 2004 w 3159"/>
                  <a:gd name="T1" fmla="*/ 4 h 5044"/>
                  <a:gd name="T2" fmla="*/ 2248 w 3159"/>
                  <a:gd name="T3" fmla="*/ 74 h 5044"/>
                  <a:gd name="T4" fmla="*/ 2455 w 3159"/>
                  <a:gd name="T5" fmla="*/ 225 h 5044"/>
                  <a:gd name="T6" fmla="*/ 2585 w 3159"/>
                  <a:gd name="T7" fmla="*/ 422 h 5044"/>
                  <a:gd name="T8" fmla="*/ 3159 w 3159"/>
                  <a:gd name="T9" fmla="*/ 1894 h 5044"/>
                  <a:gd name="T10" fmla="*/ 3142 w 3159"/>
                  <a:gd name="T11" fmla="*/ 1995 h 5044"/>
                  <a:gd name="T12" fmla="*/ 3093 w 3159"/>
                  <a:gd name="T13" fmla="*/ 2122 h 5044"/>
                  <a:gd name="T14" fmla="*/ 3018 w 3159"/>
                  <a:gd name="T15" fmla="*/ 2163 h 5044"/>
                  <a:gd name="T16" fmla="*/ 2859 w 3159"/>
                  <a:gd name="T17" fmla="*/ 2138 h 5044"/>
                  <a:gd name="T18" fmla="*/ 2759 w 3159"/>
                  <a:gd name="T19" fmla="*/ 2060 h 5044"/>
                  <a:gd name="T20" fmla="*/ 2203 w 3159"/>
                  <a:gd name="T21" fmla="*/ 631 h 5044"/>
                  <a:gd name="T22" fmla="*/ 2161 w 3159"/>
                  <a:gd name="T23" fmla="*/ 602 h 5044"/>
                  <a:gd name="T24" fmla="*/ 2107 w 3159"/>
                  <a:gd name="T25" fmla="*/ 625 h 5044"/>
                  <a:gd name="T26" fmla="*/ 2097 w 3159"/>
                  <a:gd name="T27" fmla="*/ 673 h 5044"/>
                  <a:gd name="T28" fmla="*/ 2877 w 3159"/>
                  <a:gd name="T29" fmla="*/ 2815 h 5044"/>
                  <a:gd name="T30" fmla="*/ 2865 w 3159"/>
                  <a:gd name="T31" fmla="*/ 3018 h 5044"/>
                  <a:gd name="T32" fmla="*/ 2801 w 3159"/>
                  <a:gd name="T33" fmla="*/ 3099 h 5044"/>
                  <a:gd name="T34" fmla="*/ 2735 w 3159"/>
                  <a:gd name="T35" fmla="*/ 3136 h 5044"/>
                  <a:gd name="T36" fmla="*/ 2232 w 3159"/>
                  <a:gd name="T37" fmla="*/ 4825 h 5044"/>
                  <a:gd name="T38" fmla="*/ 2161 w 3159"/>
                  <a:gd name="T39" fmla="*/ 4960 h 5044"/>
                  <a:gd name="T40" fmla="*/ 2027 w 3159"/>
                  <a:gd name="T41" fmla="*/ 5038 h 5044"/>
                  <a:gd name="T42" fmla="*/ 1875 w 3159"/>
                  <a:gd name="T43" fmla="*/ 5022 h 5044"/>
                  <a:gd name="T44" fmla="*/ 1757 w 3159"/>
                  <a:gd name="T45" fmla="*/ 4918 h 5044"/>
                  <a:gd name="T46" fmla="*/ 1712 w 3159"/>
                  <a:gd name="T47" fmla="*/ 4775 h 5044"/>
                  <a:gd name="T48" fmla="*/ 1697 w 3159"/>
                  <a:gd name="T49" fmla="*/ 3061 h 5044"/>
                  <a:gd name="T50" fmla="*/ 1582 w 3159"/>
                  <a:gd name="T51" fmla="*/ 3049 h 5044"/>
                  <a:gd name="T52" fmla="*/ 1460 w 3159"/>
                  <a:gd name="T53" fmla="*/ 3061 h 5044"/>
                  <a:gd name="T54" fmla="*/ 1443 w 3159"/>
                  <a:gd name="T55" fmla="*/ 4786 h 5044"/>
                  <a:gd name="T56" fmla="*/ 1401 w 3159"/>
                  <a:gd name="T57" fmla="*/ 4926 h 5044"/>
                  <a:gd name="T58" fmla="*/ 1284 w 3159"/>
                  <a:gd name="T59" fmla="*/ 5024 h 5044"/>
                  <a:gd name="T60" fmla="*/ 1137 w 3159"/>
                  <a:gd name="T61" fmla="*/ 5038 h 5044"/>
                  <a:gd name="T62" fmla="*/ 1002 w 3159"/>
                  <a:gd name="T63" fmla="*/ 4966 h 5044"/>
                  <a:gd name="T64" fmla="*/ 925 w 3159"/>
                  <a:gd name="T65" fmla="*/ 4837 h 5044"/>
                  <a:gd name="T66" fmla="*/ 433 w 3159"/>
                  <a:gd name="T67" fmla="*/ 3136 h 5044"/>
                  <a:gd name="T68" fmla="*/ 373 w 3159"/>
                  <a:gd name="T69" fmla="*/ 3099 h 5044"/>
                  <a:gd name="T70" fmla="*/ 294 w 3159"/>
                  <a:gd name="T71" fmla="*/ 3018 h 5044"/>
                  <a:gd name="T72" fmla="*/ 278 w 3159"/>
                  <a:gd name="T73" fmla="*/ 2815 h 5044"/>
                  <a:gd name="T74" fmla="*/ 1031 w 3159"/>
                  <a:gd name="T75" fmla="*/ 642 h 5044"/>
                  <a:gd name="T76" fmla="*/ 983 w 3159"/>
                  <a:gd name="T77" fmla="*/ 613 h 5044"/>
                  <a:gd name="T78" fmla="*/ 932 w 3159"/>
                  <a:gd name="T79" fmla="*/ 652 h 5044"/>
                  <a:gd name="T80" fmla="*/ 381 w 3159"/>
                  <a:gd name="T81" fmla="*/ 2097 h 5044"/>
                  <a:gd name="T82" fmla="*/ 261 w 3159"/>
                  <a:gd name="T83" fmla="*/ 2153 h 5044"/>
                  <a:gd name="T84" fmla="*/ 108 w 3159"/>
                  <a:gd name="T85" fmla="*/ 2159 h 5044"/>
                  <a:gd name="T86" fmla="*/ 40 w 3159"/>
                  <a:gd name="T87" fmla="*/ 2093 h 5044"/>
                  <a:gd name="T88" fmla="*/ 2 w 3159"/>
                  <a:gd name="T89" fmla="*/ 1979 h 5044"/>
                  <a:gd name="T90" fmla="*/ 9 w 3159"/>
                  <a:gd name="T91" fmla="*/ 1908 h 5044"/>
                  <a:gd name="T92" fmla="*/ 553 w 3159"/>
                  <a:gd name="T93" fmla="*/ 428 h 5044"/>
                  <a:gd name="T94" fmla="*/ 692 w 3159"/>
                  <a:gd name="T95" fmla="*/ 232 h 5044"/>
                  <a:gd name="T96" fmla="*/ 905 w 3159"/>
                  <a:gd name="T97" fmla="*/ 78 h 5044"/>
                  <a:gd name="T98" fmla="*/ 1151 w 3159"/>
                  <a:gd name="T99" fmla="*/ 4 h 5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9" h="5044">
                    <a:moveTo>
                      <a:pt x="1238" y="0"/>
                    </a:moveTo>
                    <a:lnTo>
                      <a:pt x="1917" y="0"/>
                    </a:lnTo>
                    <a:lnTo>
                      <a:pt x="2004" y="4"/>
                    </a:lnTo>
                    <a:lnTo>
                      <a:pt x="2089" y="18"/>
                    </a:lnTo>
                    <a:lnTo>
                      <a:pt x="2171" y="41"/>
                    </a:lnTo>
                    <a:lnTo>
                      <a:pt x="2248" y="74"/>
                    </a:lnTo>
                    <a:lnTo>
                      <a:pt x="2321" y="116"/>
                    </a:lnTo>
                    <a:lnTo>
                      <a:pt x="2391" y="167"/>
                    </a:lnTo>
                    <a:lnTo>
                      <a:pt x="2455" y="225"/>
                    </a:lnTo>
                    <a:lnTo>
                      <a:pt x="2507" y="286"/>
                    </a:lnTo>
                    <a:lnTo>
                      <a:pt x="2552" y="352"/>
                    </a:lnTo>
                    <a:lnTo>
                      <a:pt x="2585" y="422"/>
                    </a:lnTo>
                    <a:lnTo>
                      <a:pt x="2608" y="497"/>
                    </a:lnTo>
                    <a:lnTo>
                      <a:pt x="2621" y="577"/>
                    </a:lnTo>
                    <a:lnTo>
                      <a:pt x="3159" y="1894"/>
                    </a:lnTo>
                    <a:lnTo>
                      <a:pt x="3157" y="1917"/>
                    </a:lnTo>
                    <a:lnTo>
                      <a:pt x="3151" y="1952"/>
                    </a:lnTo>
                    <a:lnTo>
                      <a:pt x="3142" y="1995"/>
                    </a:lnTo>
                    <a:lnTo>
                      <a:pt x="3126" y="2047"/>
                    </a:lnTo>
                    <a:lnTo>
                      <a:pt x="3113" y="2089"/>
                    </a:lnTo>
                    <a:lnTo>
                      <a:pt x="3093" y="2122"/>
                    </a:lnTo>
                    <a:lnTo>
                      <a:pt x="3072" y="2144"/>
                    </a:lnTo>
                    <a:lnTo>
                      <a:pt x="3047" y="2159"/>
                    </a:lnTo>
                    <a:lnTo>
                      <a:pt x="3018" y="2163"/>
                    </a:lnTo>
                    <a:lnTo>
                      <a:pt x="2960" y="2161"/>
                    </a:lnTo>
                    <a:lnTo>
                      <a:pt x="2906" y="2151"/>
                    </a:lnTo>
                    <a:lnTo>
                      <a:pt x="2859" y="2138"/>
                    </a:lnTo>
                    <a:lnTo>
                      <a:pt x="2819" y="2117"/>
                    </a:lnTo>
                    <a:lnTo>
                      <a:pt x="2786" y="2091"/>
                    </a:lnTo>
                    <a:lnTo>
                      <a:pt x="2759" y="2060"/>
                    </a:lnTo>
                    <a:lnTo>
                      <a:pt x="2735" y="2022"/>
                    </a:lnTo>
                    <a:lnTo>
                      <a:pt x="2211" y="652"/>
                    </a:lnTo>
                    <a:lnTo>
                      <a:pt x="2203" y="631"/>
                    </a:lnTo>
                    <a:lnTo>
                      <a:pt x="2192" y="613"/>
                    </a:lnTo>
                    <a:lnTo>
                      <a:pt x="2178" y="604"/>
                    </a:lnTo>
                    <a:lnTo>
                      <a:pt x="2161" y="602"/>
                    </a:lnTo>
                    <a:lnTo>
                      <a:pt x="2138" y="604"/>
                    </a:lnTo>
                    <a:lnTo>
                      <a:pt x="2120" y="611"/>
                    </a:lnTo>
                    <a:lnTo>
                      <a:pt x="2107" y="625"/>
                    </a:lnTo>
                    <a:lnTo>
                      <a:pt x="2099" y="642"/>
                    </a:lnTo>
                    <a:lnTo>
                      <a:pt x="2097" y="666"/>
                    </a:lnTo>
                    <a:lnTo>
                      <a:pt x="2097" y="673"/>
                    </a:lnTo>
                    <a:lnTo>
                      <a:pt x="2103" y="683"/>
                    </a:lnTo>
                    <a:lnTo>
                      <a:pt x="2109" y="691"/>
                    </a:lnTo>
                    <a:lnTo>
                      <a:pt x="2877" y="2815"/>
                    </a:lnTo>
                    <a:lnTo>
                      <a:pt x="2877" y="2981"/>
                    </a:lnTo>
                    <a:lnTo>
                      <a:pt x="2875" y="2997"/>
                    </a:lnTo>
                    <a:lnTo>
                      <a:pt x="2865" y="3018"/>
                    </a:lnTo>
                    <a:lnTo>
                      <a:pt x="2848" y="3041"/>
                    </a:lnTo>
                    <a:lnTo>
                      <a:pt x="2826" y="3072"/>
                    </a:lnTo>
                    <a:lnTo>
                      <a:pt x="2801" y="3099"/>
                    </a:lnTo>
                    <a:lnTo>
                      <a:pt x="2778" y="3121"/>
                    </a:lnTo>
                    <a:lnTo>
                      <a:pt x="2757" y="3132"/>
                    </a:lnTo>
                    <a:lnTo>
                      <a:pt x="2735" y="3136"/>
                    </a:lnTo>
                    <a:lnTo>
                      <a:pt x="2236" y="3136"/>
                    </a:lnTo>
                    <a:lnTo>
                      <a:pt x="2236" y="4775"/>
                    </a:lnTo>
                    <a:lnTo>
                      <a:pt x="2232" y="4825"/>
                    </a:lnTo>
                    <a:lnTo>
                      <a:pt x="2219" y="4871"/>
                    </a:lnTo>
                    <a:lnTo>
                      <a:pt x="2194" y="4918"/>
                    </a:lnTo>
                    <a:lnTo>
                      <a:pt x="2161" y="4960"/>
                    </a:lnTo>
                    <a:lnTo>
                      <a:pt x="2120" y="4997"/>
                    </a:lnTo>
                    <a:lnTo>
                      <a:pt x="2076" y="5022"/>
                    </a:lnTo>
                    <a:lnTo>
                      <a:pt x="2027" y="5038"/>
                    </a:lnTo>
                    <a:lnTo>
                      <a:pt x="1975" y="5044"/>
                    </a:lnTo>
                    <a:lnTo>
                      <a:pt x="1923" y="5038"/>
                    </a:lnTo>
                    <a:lnTo>
                      <a:pt x="1875" y="5022"/>
                    </a:lnTo>
                    <a:lnTo>
                      <a:pt x="1830" y="4997"/>
                    </a:lnTo>
                    <a:lnTo>
                      <a:pt x="1789" y="4960"/>
                    </a:lnTo>
                    <a:lnTo>
                      <a:pt x="1757" y="4918"/>
                    </a:lnTo>
                    <a:lnTo>
                      <a:pt x="1731" y="4871"/>
                    </a:lnTo>
                    <a:lnTo>
                      <a:pt x="1718" y="4825"/>
                    </a:lnTo>
                    <a:lnTo>
                      <a:pt x="1712" y="4775"/>
                    </a:lnTo>
                    <a:lnTo>
                      <a:pt x="1712" y="3072"/>
                    </a:lnTo>
                    <a:lnTo>
                      <a:pt x="1708" y="3066"/>
                    </a:lnTo>
                    <a:lnTo>
                      <a:pt x="1697" y="3061"/>
                    </a:lnTo>
                    <a:lnTo>
                      <a:pt x="1677" y="3057"/>
                    </a:lnTo>
                    <a:lnTo>
                      <a:pt x="1648" y="3053"/>
                    </a:lnTo>
                    <a:lnTo>
                      <a:pt x="1582" y="3049"/>
                    </a:lnTo>
                    <a:lnTo>
                      <a:pt x="1515" y="3053"/>
                    </a:lnTo>
                    <a:lnTo>
                      <a:pt x="1484" y="3057"/>
                    </a:lnTo>
                    <a:lnTo>
                      <a:pt x="1460" y="3061"/>
                    </a:lnTo>
                    <a:lnTo>
                      <a:pt x="1447" y="3066"/>
                    </a:lnTo>
                    <a:lnTo>
                      <a:pt x="1443" y="3072"/>
                    </a:lnTo>
                    <a:lnTo>
                      <a:pt x="1443" y="4786"/>
                    </a:lnTo>
                    <a:lnTo>
                      <a:pt x="1439" y="4837"/>
                    </a:lnTo>
                    <a:lnTo>
                      <a:pt x="1424" y="4883"/>
                    </a:lnTo>
                    <a:lnTo>
                      <a:pt x="1401" y="4926"/>
                    </a:lnTo>
                    <a:lnTo>
                      <a:pt x="1368" y="4966"/>
                    </a:lnTo>
                    <a:lnTo>
                      <a:pt x="1327" y="4999"/>
                    </a:lnTo>
                    <a:lnTo>
                      <a:pt x="1284" y="5024"/>
                    </a:lnTo>
                    <a:lnTo>
                      <a:pt x="1238" y="5038"/>
                    </a:lnTo>
                    <a:lnTo>
                      <a:pt x="1188" y="5044"/>
                    </a:lnTo>
                    <a:lnTo>
                      <a:pt x="1137" y="5038"/>
                    </a:lnTo>
                    <a:lnTo>
                      <a:pt x="1089" y="5024"/>
                    </a:lnTo>
                    <a:lnTo>
                      <a:pt x="1045" y="4999"/>
                    </a:lnTo>
                    <a:lnTo>
                      <a:pt x="1002" y="4966"/>
                    </a:lnTo>
                    <a:lnTo>
                      <a:pt x="965" y="4926"/>
                    </a:lnTo>
                    <a:lnTo>
                      <a:pt x="940" y="4883"/>
                    </a:lnTo>
                    <a:lnTo>
                      <a:pt x="925" y="4837"/>
                    </a:lnTo>
                    <a:lnTo>
                      <a:pt x="919" y="4786"/>
                    </a:lnTo>
                    <a:lnTo>
                      <a:pt x="919" y="3136"/>
                    </a:lnTo>
                    <a:lnTo>
                      <a:pt x="433" y="3136"/>
                    </a:lnTo>
                    <a:lnTo>
                      <a:pt x="418" y="3132"/>
                    </a:lnTo>
                    <a:lnTo>
                      <a:pt x="396" y="3121"/>
                    </a:lnTo>
                    <a:lnTo>
                      <a:pt x="373" y="3099"/>
                    </a:lnTo>
                    <a:lnTo>
                      <a:pt x="342" y="3072"/>
                    </a:lnTo>
                    <a:lnTo>
                      <a:pt x="315" y="3041"/>
                    </a:lnTo>
                    <a:lnTo>
                      <a:pt x="294" y="3018"/>
                    </a:lnTo>
                    <a:lnTo>
                      <a:pt x="282" y="2997"/>
                    </a:lnTo>
                    <a:lnTo>
                      <a:pt x="278" y="2981"/>
                    </a:lnTo>
                    <a:lnTo>
                      <a:pt x="278" y="2815"/>
                    </a:lnTo>
                    <a:lnTo>
                      <a:pt x="1035" y="677"/>
                    </a:lnTo>
                    <a:lnTo>
                      <a:pt x="1035" y="666"/>
                    </a:lnTo>
                    <a:lnTo>
                      <a:pt x="1031" y="642"/>
                    </a:lnTo>
                    <a:lnTo>
                      <a:pt x="1021" y="627"/>
                    </a:lnTo>
                    <a:lnTo>
                      <a:pt x="1006" y="617"/>
                    </a:lnTo>
                    <a:lnTo>
                      <a:pt x="983" y="613"/>
                    </a:lnTo>
                    <a:lnTo>
                      <a:pt x="959" y="619"/>
                    </a:lnTo>
                    <a:lnTo>
                      <a:pt x="942" y="631"/>
                    </a:lnTo>
                    <a:lnTo>
                      <a:pt x="932" y="652"/>
                    </a:lnTo>
                    <a:lnTo>
                      <a:pt x="420" y="2035"/>
                    </a:lnTo>
                    <a:lnTo>
                      <a:pt x="404" y="2068"/>
                    </a:lnTo>
                    <a:lnTo>
                      <a:pt x="381" y="2097"/>
                    </a:lnTo>
                    <a:lnTo>
                      <a:pt x="348" y="2120"/>
                    </a:lnTo>
                    <a:lnTo>
                      <a:pt x="309" y="2140"/>
                    </a:lnTo>
                    <a:lnTo>
                      <a:pt x="261" y="2153"/>
                    </a:lnTo>
                    <a:lnTo>
                      <a:pt x="203" y="2161"/>
                    </a:lnTo>
                    <a:lnTo>
                      <a:pt x="137" y="2163"/>
                    </a:lnTo>
                    <a:lnTo>
                      <a:pt x="108" y="2159"/>
                    </a:lnTo>
                    <a:lnTo>
                      <a:pt x="83" y="2146"/>
                    </a:lnTo>
                    <a:lnTo>
                      <a:pt x="60" y="2124"/>
                    </a:lnTo>
                    <a:lnTo>
                      <a:pt x="40" y="2093"/>
                    </a:lnTo>
                    <a:lnTo>
                      <a:pt x="23" y="2055"/>
                    </a:lnTo>
                    <a:lnTo>
                      <a:pt x="9" y="2014"/>
                    </a:lnTo>
                    <a:lnTo>
                      <a:pt x="2" y="1979"/>
                    </a:lnTo>
                    <a:lnTo>
                      <a:pt x="0" y="1948"/>
                    </a:lnTo>
                    <a:lnTo>
                      <a:pt x="2" y="1925"/>
                    </a:lnTo>
                    <a:lnTo>
                      <a:pt x="9" y="1908"/>
                    </a:lnTo>
                    <a:lnTo>
                      <a:pt x="509" y="577"/>
                    </a:lnTo>
                    <a:lnTo>
                      <a:pt x="526" y="501"/>
                    </a:lnTo>
                    <a:lnTo>
                      <a:pt x="553" y="428"/>
                    </a:lnTo>
                    <a:lnTo>
                      <a:pt x="590" y="360"/>
                    </a:lnTo>
                    <a:lnTo>
                      <a:pt x="636" y="294"/>
                    </a:lnTo>
                    <a:lnTo>
                      <a:pt x="692" y="232"/>
                    </a:lnTo>
                    <a:lnTo>
                      <a:pt x="758" y="172"/>
                    </a:lnTo>
                    <a:lnTo>
                      <a:pt x="830" y="120"/>
                    </a:lnTo>
                    <a:lnTo>
                      <a:pt x="905" y="78"/>
                    </a:lnTo>
                    <a:lnTo>
                      <a:pt x="985" y="43"/>
                    </a:lnTo>
                    <a:lnTo>
                      <a:pt x="1066" y="20"/>
                    </a:lnTo>
                    <a:lnTo>
                      <a:pt x="1151" y="4"/>
                    </a:lnTo>
                    <a:lnTo>
                      <a:pt x="12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17"/>
              <p:cNvSpPr>
                <a:spLocks/>
              </p:cNvSpPr>
              <p:nvPr/>
            </p:nvSpPr>
            <p:spPr bwMode="auto">
              <a:xfrm>
                <a:off x="8499649" y="1058515"/>
                <a:ext cx="863600" cy="863600"/>
              </a:xfrm>
              <a:custGeom>
                <a:avLst/>
                <a:gdLst>
                  <a:gd name="T0" fmla="*/ 544 w 1088"/>
                  <a:gd name="T1" fmla="*/ 0 h 1089"/>
                  <a:gd name="T2" fmla="*/ 617 w 1088"/>
                  <a:gd name="T3" fmla="*/ 6 h 1089"/>
                  <a:gd name="T4" fmla="*/ 687 w 1088"/>
                  <a:gd name="T5" fmla="*/ 17 h 1089"/>
                  <a:gd name="T6" fmla="*/ 753 w 1088"/>
                  <a:gd name="T7" fmla="*/ 40 h 1089"/>
                  <a:gd name="T8" fmla="*/ 815 w 1088"/>
                  <a:gd name="T9" fmla="*/ 71 h 1089"/>
                  <a:gd name="T10" fmla="*/ 873 w 1088"/>
                  <a:gd name="T11" fmla="*/ 112 h 1089"/>
                  <a:gd name="T12" fmla="*/ 929 w 1088"/>
                  <a:gd name="T13" fmla="*/ 160 h 1089"/>
                  <a:gd name="T14" fmla="*/ 977 w 1088"/>
                  <a:gd name="T15" fmla="*/ 216 h 1089"/>
                  <a:gd name="T16" fmla="*/ 1018 w 1088"/>
                  <a:gd name="T17" fmla="*/ 275 h 1089"/>
                  <a:gd name="T18" fmla="*/ 1049 w 1088"/>
                  <a:gd name="T19" fmla="*/ 336 h 1089"/>
                  <a:gd name="T20" fmla="*/ 1070 w 1088"/>
                  <a:gd name="T21" fmla="*/ 402 h 1089"/>
                  <a:gd name="T22" fmla="*/ 1084 w 1088"/>
                  <a:gd name="T23" fmla="*/ 472 h 1089"/>
                  <a:gd name="T24" fmla="*/ 1088 w 1088"/>
                  <a:gd name="T25" fmla="*/ 545 h 1089"/>
                  <a:gd name="T26" fmla="*/ 1084 w 1088"/>
                  <a:gd name="T27" fmla="*/ 617 h 1089"/>
                  <a:gd name="T28" fmla="*/ 1070 w 1088"/>
                  <a:gd name="T29" fmla="*/ 687 h 1089"/>
                  <a:gd name="T30" fmla="*/ 1049 w 1088"/>
                  <a:gd name="T31" fmla="*/ 752 h 1089"/>
                  <a:gd name="T32" fmla="*/ 1018 w 1088"/>
                  <a:gd name="T33" fmla="*/ 814 h 1089"/>
                  <a:gd name="T34" fmla="*/ 977 w 1088"/>
                  <a:gd name="T35" fmla="*/ 874 h 1089"/>
                  <a:gd name="T36" fmla="*/ 929 w 1088"/>
                  <a:gd name="T37" fmla="*/ 928 h 1089"/>
                  <a:gd name="T38" fmla="*/ 873 w 1088"/>
                  <a:gd name="T39" fmla="*/ 977 h 1089"/>
                  <a:gd name="T40" fmla="*/ 815 w 1088"/>
                  <a:gd name="T41" fmla="*/ 1017 h 1089"/>
                  <a:gd name="T42" fmla="*/ 753 w 1088"/>
                  <a:gd name="T43" fmla="*/ 1048 h 1089"/>
                  <a:gd name="T44" fmla="*/ 687 w 1088"/>
                  <a:gd name="T45" fmla="*/ 1072 h 1089"/>
                  <a:gd name="T46" fmla="*/ 617 w 1088"/>
                  <a:gd name="T47" fmla="*/ 1083 h 1089"/>
                  <a:gd name="T48" fmla="*/ 544 w 1088"/>
                  <a:gd name="T49" fmla="*/ 1089 h 1089"/>
                  <a:gd name="T50" fmla="*/ 470 w 1088"/>
                  <a:gd name="T51" fmla="*/ 1083 h 1089"/>
                  <a:gd name="T52" fmla="*/ 403 w 1088"/>
                  <a:gd name="T53" fmla="*/ 1072 h 1089"/>
                  <a:gd name="T54" fmla="*/ 337 w 1088"/>
                  <a:gd name="T55" fmla="*/ 1048 h 1089"/>
                  <a:gd name="T56" fmla="*/ 273 w 1088"/>
                  <a:gd name="T57" fmla="*/ 1017 h 1089"/>
                  <a:gd name="T58" fmla="*/ 215 w 1088"/>
                  <a:gd name="T59" fmla="*/ 977 h 1089"/>
                  <a:gd name="T60" fmla="*/ 161 w 1088"/>
                  <a:gd name="T61" fmla="*/ 928 h 1089"/>
                  <a:gd name="T62" fmla="*/ 111 w 1088"/>
                  <a:gd name="T63" fmla="*/ 874 h 1089"/>
                  <a:gd name="T64" fmla="*/ 72 w 1088"/>
                  <a:gd name="T65" fmla="*/ 814 h 1089"/>
                  <a:gd name="T66" fmla="*/ 41 w 1088"/>
                  <a:gd name="T67" fmla="*/ 752 h 1089"/>
                  <a:gd name="T68" fmla="*/ 18 w 1088"/>
                  <a:gd name="T69" fmla="*/ 687 h 1089"/>
                  <a:gd name="T70" fmla="*/ 4 w 1088"/>
                  <a:gd name="T71" fmla="*/ 617 h 1089"/>
                  <a:gd name="T72" fmla="*/ 0 w 1088"/>
                  <a:gd name="T73" fmla="*/ 545 h 1089"/>
                  <a:gd name="T74" fmla="*/ 4 w 1088"/>
                  <a:gd name="T75" fmla="*/ 472 h 1089"/>
                  <a:gd name="T76" fmla="*/ 18 w 1088"/>
                  <a:gd name="T77" fmla="*/ 402 h 1089"/>
                  <a:gd name="T78" fmla="*/ 41 w 1088"/>
                  <a:gd name="T79" fmla="*/ 336 h 1089"/>
                  <a:gd name="T80" fmla="*/ 72 w 1088"/>
                  <a:gd name="T81" fmla="*/ 275 h 1089"/>
                  <a:gd name="T82" fmla="*/ 111 w 1088"/>
                  <a:gd name="T83" fmla="*/ 216 h 1089"/>
                  <a:gd name="T84" fmla="*/ 161 w 1088"/>
                  <a:gd name="T85" fmla="*/ 160 h 1089"/>
                  <a:gd name="T86" fmla="*/ 215 w 1088"/>
                  <a:gd name="T87" fmla="*/ 112 h 1089"/>
                  <a:gd name="T88" fmla="*/ 273 w 1088"/>
                  <a:gd name="T89" fmla="*/ 71 h 1089"/>
                  <a:gd name="T90" fmla="*/ 337 w 1088"/>
                  <a:gd name="T91" fmla="*/ 40 h 1089"/>
                  <a:gd name="T92" fmla="*/ 403 w 1088"/>
                  <a:gd name="T93" fmla="*/ 17 h 1089"/>
                  <a:gd name="T94" fmla="*/ 470 w 1088"/>
                  <a:gd name="T95" fmla="*/ 6 h 1089"/>
                  <a:gd name="T96" fmla="*/ 544 w 1088"/>
                  <a:gd name="T97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88" h="1089">
                    <a:moveTo>
                      <a:pt x="544" y="0"/>
                    </a:moveTo>
                    <a:lnTo>
                      <a:pt x="617" y="6"/>
                    </a:lnTo>
                    <a:lnTo>
                      <a:pt x="687" y="17"/>
                    </a:lnTo>
                    <a:lnTo>
                      <a:pt x="753" y="40"/>
                    </a:lnTo>
                    <a:lnTo>
                      <a:pt x="815" y="71"/>
                    </a:lnTo>
                    <a:lnTo>
                      <a:pt x="873" y="112"/>
                    </a:lnTo>
                    <a:lnTo>
                      <a:pt x="929" y="160"/>
                    </a:lnTo>
                    <a:lnTo>
                      <a:pt x="977" y="216"/>
                    </a:lnTo>
                    <a:lnTo>
                      <a:pt x="1018" y="275"/>
                    </a:lnTo>
                    <a:lnTo>
                      <a:pt x="1049" y="336"/>
                    </a:lnTo>
                    <a:lnTo>
                      <a:pt x="1070" y="402"/>
                    </a:lnTo>
                    <a:lnTo>
                      <a:pt x="1084" y="472"/>
                    </a:lnTo>
                    <a:lnTo>
                      <a:pt x="1088" y="545"/>
                    </a:lnTo>
                    <a:lnTo>
                      <a:pt x="1084" y="617"/>
                    </a:lnTo>
                    <a:lnTo>
                      <a:pt x="1070" y="687"/>
                    </a:lnTo>
                    <a:lnTo>
                      <a:pt x="1049" y="752"/>
                    </a:lnTo>
                    <a:lnTo>
                      <a:pt x="1018" y="814"/>
                    </a:lnTo>
                    <a:lnTo>
                      <a:pt x="977" y="874"/>
                    </a:lnTo>
                    <a:lnTo>
                      <a:pt x="929" y="928"/>
                    </a:lnTo>
                    <a:lnTo>
                      <a:pt x="873" y="977"/>
                    </a:lnTo>
                    <a:lnTo>
                      <a:pt x="815" y="1017"/>
                    </a:lnTo>
                    <a:lnTo>
                      <a:pt x="753" y="1048"/>
                    </a:lnTo>
                    <a:lnTo>
                      <a:pt x="687" y="1072"/>
                    </a:lnTo>
                    <a:lnTo>
                      <a:pt x="617" y="1083"/>
                    </a:lnTo>
                    <a:lnTo>
                      <a:pt x="544" y="1089"/>
                    </a:lnTo>
                    <a:lnTo>
                      <a:pt x="470" y="1083"/>
                    </a:lnTo>
                    <a:lnTo>
                      <a:pt x="403" y="1072"/>
                    </a:lnTo>
                    <a:lnTo>
                      <a:pt x="337" y="1048"/>
                    </a:lnTo>
                    <a:lnTo>
                      <a:pt x="273" y="1017"/>
                    </a:lnTo>
                    <a:lnTo>
                      <a:pt x="215" y="977"/>
                    </a:lnTo>
                    <a:lnTo>
                      <a:pt x="161" y="928"/>
                    </a:lnTo>
                    <a:lnTo>
                      <a:pt x="111" y="874"/>
                    </a:lnTo>
                    <a:lnTo>
                      <a:pt x="72" y="814"/>
                    </a:lnTo>
                    <a:lnTo>
                      <a:pt x="41" y="752"/>
                    </a:lnTo>
                    <a:lnTo>
                      <a:pt x="18" y="687"/>
                    </a:lnTo>
                    <a:lnTo>
                      <a:pt x="4" y="617"/>
                    </a:lnTo>
                    <a:lnTo>
                      <a:pt x="0" y="545"/>
                    </a:lnTo>
                    <a:lnTo>
                      <a:pt x="4" y="472"/>
                    </a:lnTo>
                    <a:lnTo>
                      <a:pt x="18" y="402"/>
                    </a:lnTo>
                    <a:lnTo>
                      <a:pt x="41" y="336"/>
                    </a:lnTo>
                    <a:lnTo>
                      <a:pt x="72" y="275"/>
                    </a:lnTo>
                    <a:lnTo>
                      <a:pt x="111" y="216"/>
                    </a:lnTo>
                    <a:lnTo>
                      <a:pt x="161" y="160"/>
                    </a:lnTo>
                    <a:lnTo>
                      <a:pt x="215" y="112"/>
                    </a:lnTo>
                    <a:lnTo>
                      <a:pt x="273" y="71"/>
                    </a:lnTo>
                    <a:lnTo>
                      <a:pt x="337" y="40"/>
                    </a:lnTo>
                    <a:lnTo>
                      <a:pt x="403" y="17"/>
                    </a:lnTo>
                    <a:lnTo>
                      <a:pt x="470" y="6"/>
                    </a:lnTo>
                    <a:lnTo>
                      <a:pt x="5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9803234" y="5323958"/>
              <a:ext cx="391664" cy="788533"/>
              <a:chOff x="7688437" y="1058515"/>
              <a:chExt cx="2508250" cy="5049838"/>
            </a:xfrm>
            <a:solidFill>
              <a:srgbClr val="ABABAB"/>
            </a:solidFill>
          </p:grpSpPr>
          <p:sp>
            <p:nvSpPr>
              <p:cNvPr id="98" name="Freeform 15"/>
              <p:cNvSpPr>
                <a:spLocks/>
              </p:cNvSpPr>
              <p:nvPr/>
            </p:nvSpPr>
            <p:spPr bwMode="auto">
              <a:xfrm>
                <a:off x="7688437" y="2106265"/>
                <a:ext cx="2508250" cy="4002088"/>
              </a:xfrm>
              <a:custGeom>
                <a:avLst/>
                <a:gdLst>
                  <a:gd name="T0" fmla="*/ 2004 w 3159"/>
                  <a:gd name="T1" fmla="*/ 4 h 5044"/>
                  <a:gd name="T2" fmla="*/ 2248 w 3159"/>
                  <a:gd name="T3" fmla="*/ 74 h 5044"/>
                  <a:gd name="T4" fmla="*/ 2455 w 3159"/>
                  <a:gd name="T5" fmla="*/ 225 h 5044"/>
                  <a:gd name="T6" fmla="*/ 2585 w 3159"/>
                  <a:gd name="T7" fmla="*/ 422 h 5044"/>
                  <a:gd name="T8" fmla="*/ 3159 w 3159"/>
                  <a:gd name="T9" fmla="*/ 1894 h 5044"/>
                  <a:gd name="T10" fmla="*/ 3142 w 3159"/>
                  <a:gd name="T11" fmla="*/ 1995 h 5044"/>
                  <a:gd name="T12" fmla="*/ 3093 w 3159"/>
                  <a:gd name="T13" fmla="*/ 2122 h 5044"/>
                  <a:gd name="T14" fmla="*/ 3018 w 3159"/>
                  <a:gd name="T15" fmla="*/ 2163 h 5044"/>
                  <a:gd name="T16" fmla="*/ 2859 w 3159"/>
                  <a:gd name="T17" fmla="*/ 2138 h 5044"/>
                  <a:gd name="T18" fmla="*/ 2759 w 3159"/>
                  <a:gd name="T19" fmla="*/ 2060 h 5044"/>
                  <a:gd name="T20" fmla="*/ 2203 w 3159"/>
                  <a:gd name="T21" fmla="*/ 631 h 5044"/>
                  <a:gd name="T22" fmla="*/ 2161 w 3159"/>
                  <a:gd name="T23" fmla="*/ 602 h 5044"/>
                  <a:gd name="T24" fmla="*/ 2107 w 3159"/>
                  <a:gd name="T25" fmla="*/ 625 h 5044"/>
                  <a:gd name="T26" fmla="*/ 2097 w 3159"/>
                  <a:gd name="T27" fmla="*/ 673 h 5044"/>
                  <a:gd name="T28" fmla="*/ 2877 w 3159"/>
                  <a:gd name="T29" fmla="*/ 2815 h 5044"/>
                  <a:gd name="T30" fmla="*/ 2865 w 3159"/>
                  <a:gd name="T31" fmla="*/ 3018 h 5044"/>
                  <a:gd name="T32" fmla="*/ 2801 w 3159"/>
                  <a:gd name="T33" fmla="*/ 3099 h 5044"/>
                  <a:gd name="T34" fmla="*/ 2735 w 3159"/>
                  <a:gd name="T35" fmla="*/ 3136 h 5044"/>
                  <a:gd name="T36" fmla="*/ 2232 w 3159"/>
                  <a:gd name="T37" fmla="*/ 4825 h 5044"/>
                  <a:gd name="T38" fmla="*/ 2161 w 3159"/>
                  <a:gd name="T39" fmla="*/ 4960 h 5044"/>
                  <a:gd name="T40" fmla="*/ 2027 w 3159"/>
                  <a:gd name="T41" fmla="*/ 5038 h 5044"/>
                  <a:gd name="T42" fmla="*/ 1875 w 3159"/>
                  <a:gd name="T43" fmla="*/ 5022 h 5044"/>
                  <a:gd name="T44" fmla="*/ 1757 w 3159"/>
                  <a:gd name="T45" fmla="*/ 4918 h 5044"/>
                  <a:gd name="T46" fmla="*/ 1712 w 3159"/>
                  <a:gd name="T47" fmla="*/ 4775 h 5044"/>
                  <a:gd name="T48" fmla="*/ 1697 w 3159"/>
                  <a:gd name="T49" fmla="*/ 3061 h 5044"/>
                  <a:gd name="T50" fmla="*/ 1582 w 3159"/>
                  <a:gd name="T51" fmla="*/ 3049 h 5044"/>
                  <a:gd name="T52" fmla="*/ 1460 w 3159"/>
                  <a:gd name="T53" fmla="*/ 3061 h 5044"/>
                  <a:gd name="T54" fmla="*/ 1443 w 3159"/>
                  <a:gd name="T55" fmla="*/ 4786 h 5044"/>
                  <a:gd name="T56" fmla="*/ 1401 w 3159"/>
                  <a:gd name="T57" fmla="*/ 4926 h 5044"/>
                  <a:gd name="T58" fmla="*/ 1284 w 3159"/>
                  <a:gd name="T59" fmla="*/ 5024 h 5044"/>
                  <a:gd name="T60" fmla="*/ 1137 w 3159"/>
                  <a:gd name="T61" fmla="*/ 5038 h 5044"/>
                  <a:gd name="T62" fmla="*/ 1002 w 3159"/>
                  <a:gd name="T63" fmla="*/ 4966 h 5044"/>
                  <a:gd name="T64" fmla="*/ 925 w 3159"/>
                  <a:gd name="T65" fmla="*/ 4837 h 5044"/>
                  <a:gd name="T66" fmla="*/ 433 w 3159"/>
                  <a:gd name="T67" fmla="*/ 3136 h 5044"/>
                  <a:gd name="T68" fmla="*/ 373 w 3159"/>
                  <a:gd name="T69" fmla="*/ 3099 h 5044"/>
                  <a:gd name="T70" fmla="*/ 294 w 3159"/>
                  <a:gd name="T71" fmla="*/ 3018 h 5044"/>
                  <a:gd name="T72" fmla="*/ 278 w 3159"/>
                  <a:gd name="T73" fmla="*/ 2815 h 5044"/>
                  <a:gd name="T74" fmla="*/ 1031 w 3159"/>
                  <a:gd name="T75" fmla="*/ 642 h 5044"/>
                  <a:gd name="T76" fmla="*/ 983 w 3159"/>
                  <a:gd name="T77" fmla="*/ 613 h 5044"/>
                  <a:gd name="T78" fmla="*/ 932 w 3159"/>
                  <a:gd name="T79" fmla="*/ 652 h 5044"/>
                  <a:gd name="T80" fmla="*/ 381 w 3159"/>
                  <a:gd name="T81" fmla="*/ 2097 h 5044"/>
                  <a:gd name="T82" fmla="*/ 261 w 3159"/>
                  <a:gd name="T83" fmla="*/ 2153 h 5044"/>
                  <a:gd name="T84" fmla="*/ 108 w 3159"/>
                  <a:gd name="T85" fmla="*/ 2159 h 5044"/>
                  <a:gd name="T86" fmla="*/ 40 w 3159"/>
                  <a:gd name="T87" fmla="*/ 2093 h 5044"/>
                  <a:gd name="T88" fmla="*/ 2 w 3159"/>
                  <a:gd name="T89" fmla="*/ 1979 h 5044"/>
                  <a:gd name="T90" fmla="*/ 9 w 3159"/>
                  <a:gd name="T91" fmla="*/ 1908 h 5044"/>
                  <a:gd name="T92" fmla="*/ 553 w 3159"/>
                  <a:gd name="T93" fmla="*/ 428 h 5044"/>
                  <a:gd name="T94" fmla="*/ 692 w 3159"/>
                  <a:gd name="T95" fmla="*/ 232 h 5044"/>
                  <a:gd name="T96" fmla="*/ 905 w 3159"/>
                  <a:gd name="T97" fmla="*/ 78 h 5044"/>
                  <a:gd name="T98" fmla="*/ 1151 w 3159"/>
                  <a:gd name="T99" fmla="*/ 4 h 5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9" h="5044">
                    <a:moveTo>
                      <a:pt x="1238" y="0"/>
                    </a:moveTo>
                    <a:lnTo>
                      <a:pt x="1917" y="0"/>
                    </a:lnTo>
                    <a:lnTo>
                      <a:pt x="2004" y="4"/>
                    </a:lnTo>
                    <a:lnTo>
                      <a:pt x="2089" y="18"/>
                    </a:lnTo>
                    <a:lnTo>
                      <a:pt x="2171" y="41"/>
                    </a:lnTo>
                    <a:lnTo>
                      <a:pt x="2248" y="74"/>
                    </a:lnTo>
                    <a:lnTo>
                      <a:pt x="2321" y="116"/>
                    </a:lnTo>
                    <a:lnTo>
                      <a:pt x="2391" y="167"/>
                    </a:lnTo>
                    <a:lnTo>
                      <a:pt x="2455" y="225"/>
                    </a:lnTo>
                    <a:lnTo>
                      <a:pt x="2507" y="286"/>
                    </a:lnTo>
                    <a:lnTo>
                      <a:pt x="2552" y="352"/>
                    </a:lnTo>
                    <a:lnTo>
                      <a:pt x="2585" y="422"/>
                    </a:lnTo>
                    <a:lnTo>
                      <a:pt x="2608" y="497"/>
                    </a:lnTo>
                    <a:lnTo>
                      <a:pt x="2621" y="577"/>
                    </a:lnTo>
                    <a:lnTo>
                      <a:pt x="3159" y="1894"/>
                    </a:lnTo>
                    <a:lnTo>
                      <a:pt x="3157" y="1917"/>
                    </a:lnTo>
                    <a:lnTo>
                      <a:pt x="3151" y="1952"/>
                    </a:lnTo>
                    <a:lnTo>
                      <a:pt x="3142" y="1995"/>
                    </a:lnTo>
                    <a:lnTo>
                      <a:pt x="3126" y="2047"/>
                    </a:lnTo>
                    <a:lnTo>
                      <a:pt x="3113" y="2089"/>
                    </a:lnTo>
                    <a:lnTo>
                      <a:pt x="3093" y="2122"/>
                    </a:lnTo>
                    <a:lnTo>
                      <a:pt x="3072" y="2144"/>
                    </a:lnTo>
                    <a:lnTo>
                      <a:pt x="3047" y="2159"/>
                    </a:lnTo>
                    <a:lnTo>
                      <a:pt x="3018" y="2163"/>
                    </a:lnTo>
                    <a:lnTo>
                      <a:pt x="2960" y="2161"/>
                    </a:lnTo>
                    <a:lnTo>
                      <a:pt x="2906" y="2151"/>
                    </a:lnTo>
                    <a:lnTo>
                      <a:pt x="2859" y="2138"/>
                    </a:lnTo>
                    <a:lnTo>
                      <a:pt x="2819" y="2117"/>
                    </a:lnTo>
                    <a:lnTo>
                      <a:pt x="2786" y="2091"/>
                    </a:lnTo>
                    <a:lnTo>
                      <a:pt x="2759" y="2060"/>
                    </a:lnTo>
                    <a:lnTo>
                      <a:pt x="2735" y="2022"/>
                    </a:lnTo>
                    <a:lnTo>
                      <a:pt x="2211" y="652"/>
                    </a:lnTo>
                    <a:lnTo>
                      <a:pt x="2203" y="631"/>
                    </a:lnTo>
                    <a:lnTo>
                      <a:pt x="2192" y="613"/>
                    </a:lnTo>
                    <a:lnTo>
                      <a:pt x="2178" y="604"/>
                    </a:lnTo>
                    <a:lnTo>
                      <a:pt x="2161" y="602"/>
                    </a:lnTo>
                    <a:lnTo>
                      <a:pt x="2138" y="604"/>
                    </a:lnTo>
                    <a:lnTo>
                      <a:pt x="2120" y="611"/>
                    </a:lnTo>
                    <a:lnTo>
                      <a:pt x="2107" y="625"/>
                    </a:lnTo>
                    <a:lnTo>
                      <a:pt x="2099" y="642"/>
                    </a:lnTo>
                    <a:lnTo>
                      <a:pt x="2097" y="666"/>
                    </a:lnTo>
                    <a:lnTo>
                      <a:pt x="2097" y="673"/>
                    </a:lnTo>
                    <a:lnTo>
                      <a:pt x="2103" y="683"/>
                    </a:lnTo>
                    <a:lnTo>
                      <a:pt x="2109" y="691"/>
                    </a:lnTo>
                    <a:lnTo>
                      <a:pt x="2877" y="2815"/>
                    </a:lnTo>
                    <a:lnTo>
                      <a:pt x="2877" y="2981"/>
                    </a:lnTo>
                    <a:lnTo>
                      <a:pt x="2875" y="2997"/>
                    </a:lnTo>
                    <a:lnTo>
                      <a:pt x="2865" y="3018"/>
                    </a:lnTo>
                    <a:lnTo>
                      <a:pt x="2848" y="3041"/>
                    </a:lnTo>
                    <a:lnTo>
                      <a:pt x="2826" y="3072"/>
                    </a:lnTo>
                    <a:lnTo>
                      <a:pt x="2801" y="3099"/>
                    </a:lnTo>
                    <a:lnTo>
                      <a:pt x="2778" y="3121"/>
                    </a:lnTo>
                    <a:lnTo>
                      <a:pt x="2757" y="3132"/>
                    </a:lnTo>
                    <a:lnTo>
                      <a:pt x="2735" y="3136"/>
                    </a:lnTo>
                    <a:lnTo>
                      <a:pt x="2236" y="3136"/>
                    </a:lnTo>
                    <a:lnTo>
                      <a:pt x="2236" y="4775"/>
                    </a:lnTo>
                    <a:lnTo>
                      <a:pt x="2232" y="4825"/>
                    </a:lnTo>
                    <a:lnTo>
                      <a:pt x="2219" y="4871"/>
                    </a:lnTo>
                    <a:lnTo>
                      <a:pt x="2194" y="4918"/>
                    </a:lnTo>
                    <a:lnTo>
                      <a:pt x="2161" y="4960"/>
                    </a:lnTo>
                    <a:lnTo>
                      <a:pt x="2120" y="4997"/>
                    </a:lnTo>
                    <a:lnTo>
                      <a:pt x="2076" y="5022"/>
                    </a:lnTo>
                    <a:lnTo>
                      <a:pt x="2027" y="5038"/>
                    </a:lnTo>
                    <a:lnTo>
                      <a:pt x="1975" y="5044"/>
                    </a:lnTo>
                    <a:lnTo>
                      <a:pt x="1923" y="5038"/>
                    </a:lnTo>
                    <a:lnTo>
                      <a:pt x="1875" y="5022"/>
                    </a:lnTo>
                    <a:lnTo>
                      <a:pt x="1830" y="4997"/>
                    </a:lnTo>
                    <a:lnTo>
                      <a:pt x="1789" y="4960"/>
                    </a:lnTo>
                    <a:lnTo>
                      <a:pt x="1757" y="4918"/>
                    </a:lnTo>
                    <a:lnTo>
                      <a:pt x="1731" y="4871"/>
                    </a:lnTo>
                    <a:lnTo>
                      <a:pt x="1718" y="4825"/>
                    </a:lnTo>
                    <a:lnTo>
                      <a:pt x="1712" y="4775"/>
                    </a:lnTo>
                    <a:lnTo>
                      <a:pt x="1712" y="3072"/>
                    </a:lnTo>
                    <a:lnTo>
                      <a:pt x="1708" y="3066"/>
                    </a:lnTo>
                    <a:lnTo>
                      <a:pt x="1697" y="3061"/>
                    </a:lnTo>
                    <a:lnTo>
                      <a:pt x="1677" y="3057"/>
                    </a:lnTo>
                    <a:lnTo>
                      <a:pt x="1648" y="3053"/>
                    </a:lnTo>
                    <a:lnTo>
                      <a:pt x="1582" y="3049"/>
                    </a:lnTo>
                    <a:lnTo>
                      <a:pt x="1515" y="3053"/>
                    </a:lnTo>
                    <a:lnTo>
                      <a:pt x="1484" y="3057"/>
                    </a:lnTo>
                    <a:lnTo>
                      <a:pt x="1460" y="3061"/>
                    </a:lnTo>
                    <a:lnTo>
                      <a:pt x="1447" y="3066"/>
                    </a:lnTo>
                    <a:lnTo>
                      <a:pt x="1443" y="3072"/>
                    </a:lnTo>
                    <a:lnTo>
                      <a:pt x="1443" y="4786"/>
                    </a:lnTo>
                    <a:lnTo>
                      <a:pt x="1439" y="4837"/>
                    </a:lnTo>
                    <a:lnTo>
                      <a:pt x="1424" y="4883"/>
                    </a:lnTo>
                    <a:lnTo>
                      <a:pt x="1401" y="4926"/>
                    </a:lnTo>
                    <a:lnTo>
                      <a:pt x="1368" y="4966"/>
                    </a:lnTo>
                    <a:lnTo>
                      <a:pt x="1327" y="4999"/>
                    </a:lnTo>
                    <a:lnTo>
                      <a:pt x="1284" y="5024"/>
                    </a:lnTo>
                    <a:lnTo>
                      <a:pt x="1238" y="5038"/>
                    </a:lnTo>
                    <a:lnTo>
                      <a:pt x="1188" y="5044"/>
                    </a:lnTo>
                    <a:lnTo>
                      <a:pt x="1137" y="5038"/>
                    </a:lnTo>
                    <a:lnTo>
                      <a:pt x="1089" y="5024"/>
                    </a:lnTo>
                    <a:lnTo>
                      <a:pt x="1045" y="4999"/>
                    </a:lnTo>
                    <a:lnTo>
                      <a:pt x="1002" y="4966"/>
                    </a:lnTo>
                    <a:lnTo>
                      <a:pt x="965" y="4926"/>
                    </a:lnTo>
                    <a:lnTo>
                      <a:pt x="940" y="4883"/>
                    </a:lnTo>
                    <a:lnTo>
                      <a:pt x="925" y="4837"/>
                    </a:lnTo>
                    <a:lnTo>
                      <a:pt x="919" y="4786"/>
                    </a:lnTo>
                    <a:lnTo>
                      <a:pt x="919" y="3136"/>
                    </a:lnTo>
                    <a:lnTo>
                      <a:pt x="433" y="3136"/>
                    </a:lnTo>
                    <a:lnTo>
                      <a:pt x="418" y="3132"/>
                    </a:lnTo>
                    <a:lnTo>
                      <a:pt x="396" y="3121"/>
                    </a:lnTo>
                    <a:lnTo>
                      <a:pt x="373" y="3099"/>
                    </a:lnTo>
                    <a:lnTo>
                      <a:pt x="342" y="3072"/>
                    </a:lnTo>
                    <a:lnTo>
                      <a:pt x="315" y="3041"/>
                    </a:lnTo>
                    <a:lnTo>
                      <a:pt x="294" y="3018"/>
                    </a:lnTo>
                    <a:lnTo>
                      <a:pt x="282" y="2997"/>
                    </a:lnTo>
                    <a:lnTo>
                      <a:pt x="278" y="2981"/>
                    </a:lnTo>
                    <a:lnTo>
                      <a:pt x="278" y="2815"/>
                    </a:lnTo>
                    <a:lnTo>
                      <a:pt x="1035" y="677"/>
                    </a:lnTo>
                    <a:lnTo>
                      <a:pt x="1035" y="666"/>
                    </a:lnTo>
                    <a:lnTo>
                      <a:pt x="1031" y="642"/>
                    </a:lnTo>
                    <a:lnTo>
                      <a:pt x="1021" y="627"/>
                    </a:lnTo>
                    <a:lnTo>
                      <a:pt x="1006" y="617"/>
                    </a:lnTo>
                    <a:lnTo>
                      <a:pt x="983" y="613"/>
                    </a:lnTo>
                    <a:lnTo>
                      <a:pt x="959" y="619"/>
                    </a:lnTo>
                    <a:lnTo>
                      <a:pt x="942" y="631"/>
                    </a:lnTo>
                    <a:lnTo>
                      <a:pt x="932" y="652"/>
                    </a:lnTo>
                    <a:lnTo>
                      <a:pt x="420" y="2035"/>
                    </a:lnTo>
                    <a:lnTo>
                      <a:pt x="404" y="2068"/>
                    </a:lnTo>
                    <a:lnTo>
                      <a:pt x="381" y="2097"/>
                    </a:lnTo>
                    <a:lnTo>
                      <a:pt x="348" y="2120"/>
                    </a:lnTo>
                    <a:lnTo>
                      <a:pt x="309" y="2140"/>
                    </a:lnTo>
                    <a:lnTo>
                      <a:pt x="261" y="2153"/>
                    </a:lnTo>
                    <a:lnTo>
                      <a:pt x="203" y="2161"/>
                    </a:lnTo>
                    <a:lnTo>
                      <a:pt x="137" y="2163"/>
                    </a:lnTo>
                    <a:lnTo>
                      <a:pt x="108" y="2159"/>
                    </a:lnTo>
                    <a:lnTo>
                      <a:pt x="83" y="2146"/>
                    </a:lnTo>
                    <a:lnTo>
                      <a:pt x="60" y="2124"/>
                    </a:lnTo>
                    <a:lnTo>
                      <a:pt x="40" y="2093"/>
                    </a:lnTo>
                    <a:lnTo>
                      <a:pt x="23" y="2055"/>
                    </a:lnTo>
                    <a:lnTo>
                      <a:pt x="9" y="2014"/>
                    </a:lnTo>
                    <a:lnTo>
                      <a:pt x="2" y="1979"/>
                    </a:lnTo>
                    <a:lnTo>
                      <a:pt x="0" y="1948"/>
                    </a:lnTo>
                    <a:lnTo>
                      <a:pt x="2" y="1925"/>
                    </a:lnTo>
                    <a:lnTo>
                      <a:pt x="9" y="1908"/>
                    </a:lnTo>
                    <a:lnTo>
                      <a:pt x="509" y="577"/>
                    </a:lnTo>
                    <a:lnTo>
                      <a:pt x="526" y="501"/>
                    </a:lnTo>
                    <a:lnTo>
                      <a:pt x="553" y="428"/>
                    </a:lnTo>
                    <a:lnTo>
                      <a:pt x="590" y="360"/>
                    </a:lnTo>
                    <a:lnTo>
                      <a:pt x="636" y="294"/>
                    </a:lnTo>
                    <a:lnTo>
                      <a:pt x="692" y="232"/>
                    </a:lnTo>
                    <a:lnTo>
                      <a:pt x="758" y="172"/>
                    </a:lnTo>
                    <a:lnTo>
                      <a:pt x="830" y="120"/>
                    </a:lnTo>
                    <a:lnTo>
                      <a:pt x="905" y="78"/>
                    </a:lnTo>
                    <a:lnTo>
                      <a:pt x="985" y="43"/>
                    </a:lnTo>
                    <a:lnTo>
                      <a:pt x="1066" y="20"/>
                    </a:lnTo>
                    <a:lnTo>
                      <a:pt x="1151" y="4"/>
                    </a:lnTo>
                    <a:lnTo>
                      <a:pt x="12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17"/>
              <p:cNvSpPr>
                <a:spLocks/>
              </p:cNvSpPr>
              <p:nvPr/>
            </p:nvSpPr>
            <p:spPr bwMode="auto">
              <a:xfrm>
                <a:off x="8499649" y="1058515"/>
                <a:ext cx="863600" cy="863600"/>
              </a:xfrm>
              <a:custGeom>
                <a:avLst/>
                <a:gdLst>
                  <a:gd name="T0" fmla="*/ 544 w 1088"/>
                  <a:gd name="T1" fmla="*/ 0 h 1089"/>
                  <a:gd name="T2" fmla="*/ 617 w 1088"/>
                  <a:gd name="T3" fmla="*/ 6 h 1089"/>
                  <a:gd name="T4" fmla="*/ 687 w 1088"/>
                  <a:gd name="T5" fmla="*/ 17 h 1089"/>
                  <a:gd name="T6" fmla="*/ 753 w 1088"/>
                  <a:gd name="T7" fmla="*/ 40 h 1089"/>
                  <a:gd name="T8" fmla="*/ 815 w 1088"/>
                  <a:gd name="T9" fmla="*/ 71 h 1089"/>
                  <a:gd name="T10" fmla="*/ 873 w 1088"/>
                  <a:gd name="T11" fmla="*/ 112 h 1089"/>
                  <a:gd name="T12" fmla="*/ 929 w 1088"/>
                  <a:gd name="T13" fmla="*/ 160 h 1089"/>
                  <a:gd name="T14" fmla="*/ 977 w 1088"/>
                  <a:gd name="T15" fmla="*/ 216 h 1089"/>
                  <a:gd name="T16" fmla="*/ 1018 w 1088"/>
                  <a:gd name="T17" fmla="*/ 275 h 1089"/>
                  <a:gd name="T18" fmla="*/ 1049 w 1088"/>
                  <a:gd name="T19" fmla="*/ 336 h 1089"/>
                  <a:gd name="T20" fmla="*/ 1070 w 1088"/>
                  <a:gd name="T21" fmla="*/ 402 h 1089"/>
                  <a:gd name="T22" fmla="*/ 1084 w 1088"/>
                  <a:gd name="T23" fmla="*/ 472 h 1089"/>
                  <a:gd name="T24" fmla="*/ 1088 w 1088"/>
                  <a:gd name="T25" fmla="*/ 545 h 1089"/>
                  <a:gd name="T26" fmla="*/ 1084 w 1088"/>
                  <a:gd name="T27" fmla="*/ 617 h 1089"/>
                  <a:gd name="T28" fmla="*/ 1070 w 1088"/>
                  <a:gd name="T29" fmla="*/ 687 h 1089"/>
                  <a:gd name="T30" fmla="*/ 1049 w 1088"/>
                  <a:gd name="T31" fmla="*/ 752 h 1089"/>
                  <a:gd name="T32" fmla="*/ 1018 w 1088"/>
                  <a:gd name="T33" fmla="*/ 814 h 1089"/>
                  <a:gd name="T34" fmla="*/ 977 w 1088"/>
                  <a:gd name="T35" fmla="*/ 874 h 1089"/>
                  <a:gd name="T36" fmla="*/ 929 w 1088"/>
                  <a:gd name="T37" fmla="*/ 928 h 1089"/>
                  <a:gd name="T38" fmla="*/ 873 w 1088"/>
                  <a:gd name="T39" fmla="*/ 977 h 1089"/>
                  <a:gd name="T40" fmla="*/ 815 w 1088"/>
                  <a:gd name="T41" fmla="*/ 1017 h 1089"/>
                  <a:gd name="T42" fmla="*/ 753 w 1088"/>
                  <a:gd name="T43" fmla="*/ 1048 h 1089"/>
                  <a:gd name="T44" fmla="*/ 687 w 1088"/>
                  <a:gd name="T45" fmla="*/ 1072 h 1089"/>
                  <a:gd name="T46" fmla="*/ 617 w 1088"/>
                  <a:gd name="T47" fmla="*/ 1083 h 1089"/>
                  <a:gd name="T48" fmla="*/ 544 w 1088"/>
                  <a:gd name="T49" fmla="*/ 1089 h 1089"/>
                  <a:gd name="T50" fmla="*/ 470 w 1088"/>
                  <a:gd name="T51" fmla="*/ 1083 h 1089"/>
                  <a:gd name="T52" fmla="*/ 403 w 1088"/>
                  <a:gd name="T53" fmla="*/ 1072 h 1089"/>
                  <a:gd name="T54" fmla="*/ 337 w 1088"/>
                  <a:gd name="T55" fmla="*/ 1048 h 1089"/>
                  <a:gd name="T56" fmla="*/ 273 w 1088"/>
                  <a:gd name="T57" fmla="*/ 1017 h 1089"/>
                  <a:gd name="T58" fmla="*/ 215 w 1088"/>
                  <a:gd name="T59" fmla="*/ 977 h 1089"/>
                  <a:gd name="T60" fmla="*/ 161 w 1088"/>
                  <a:gd name="T61" fmla="*/ 928 h 1089"/>
                  <a:gd name="T62" fmla="*/ 111 w 1088"/>
                  <a:gd name="T63" fmla="*/ 874 h 1089"/>
                  <a:gd name="T64" fmla="*/ 72 w 1088"/>
                  <a:gd name="T65" fmla="*/ 814 h 1089"/>
                  <a:gd name="T66" fmla="*/ 41 w 1088"/>
                  <a:gd name="T67" fmla="*/ 752 h 1089"/>
                  <a:gd name="T68" fmla="*/ 18 w 1088"/>
                  <a:gd name="T69" fmla="*/ 687 h 1089"/>
                  <a:gd name="T70" fmla="*/ 4 w 1088"/>
                  <a:gd name="T71" fmla="*/ 617 h 1089"/>
                  <a:gd name="T72" fmla="*/ 0 w 1088"/>
                  <a:gd name="T73" fmla="*/ 545 h 1089"/>
                  <a:gd name="T74" fmla="*/ 4 w 1088"/>
                  <a:gd name="T75" fmla="*/ 472 h 1089"/>
                  <a:gd name="T76" fmla="*/ 18 w 1088"/>
                  <a:gd name="T77" fmla="*/ 402 h 1089"/>
                  <a:gd name="T78" fmla="*/ 41 w 1088"/>
                  <a:gd name="T79" fmla="*/ 336 h 1089"/>
                  <a:gd name="T80" fmla="*/ 72 w 1088"/>
                  <a:gd name="T81" fmla="*/ 275 h 1089"/>
                  <a:gd name="T82" fmla="*/ 111 w 1088"/>
                  <a:gd name="T83" fmla="*/ 216 h 1089"/>
                  <a:gd name="T84" fmla="*/ 161 w 1088"/>
                  <a:gd name="T85" fmla="*/ 160 h 1089"/>
                  <a:gd name="T86" fmla="*/ 215 w 1088"/>
                  <a:gd name="T87" fmla="*/ 112 h 1089"/>
                  <a:gd name="T88" fmla="*/ 273 w 1088"/>
                  <a:gd name="T89" fmla="*/ 71 h 1089"/>
                  <a:gd name="T90" fmla="*/ 337 w 1088"/>
                  <a:gd name="T91" fmla="*/ 40 h 1089"/>
                  <a:gd name="T92" fmla="*/ 403 w 1088"/>
                  <a:gd name="T93" fmla="*/ 17 h 1089"/>
                  <a:gd name="T94" fmla="*/ 470 w 1088"/>
                  <a:gd name="T95" fmla="*/ 6 h 1089"/>
                  <a:gd name="T96" fmla="*/ 544 w 1088"/>
                  <a:gd name="T97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88" h="1089">
                    <a:moveTo>
                      <a:pt x="544" y="0"/>
                    </a:moveTo>
                    <a:lnTo>
                      <a:pt x="617" y="6"/>
                    </a:lnTo>
                    <a:lnTo>
                      <a:pt x="687" y="17"/>
                    </a:lnTo>
                    <a:lnTo>
                      <a:pt x="753" y="40"/>
                    </a:lnTo>
                    <a:lnTo>
                      <a:pt x="815" y="71"/>
                    </a:lnTo>
                    <a:lnTo>
                      <a:pt x="873" y="112"/>
                    </a:lnTo>
                    <a:lnTo>
                      <a:pt x="929" y="160"/>
                    </a:lnTo>
                    <a:lnTo>
                      <a:pt x="977" y="216"/>
                    </a:lnTo>
                    <a:lnTo>
                      <a:pt x="1018" y="275"/>
                    </a:lnTo>
                    <a:lnTo>
                      <a:pt x="1049" y="336"/>
                    </a:lnTo>
                    <a:lnTo>
                      <a:pt x="1070" y="402"/>
                    </a:lnTo>
                    <a:lnTo>
                      <a:pt x="1084" y="472"/>
                    </a:lnTo>
                    <a:lnTo>
                      <a:pt x="1088" y="545"/>
                    </a:lnTo>
                    <a:lnTo>
                      <a:pt x="1084" y="617"/>
                    </a:lnTo>
                    <a:lnTo>
                      <a:pt x="1070" y="687"/>
                    </a:lnTo>
                    <a:lnTo>
                      <a:pt x="1049" y="752"/>
                    </a:lnTo>
                    <a:lnTo>
                      <a:pt x="1018" y="814"/>
                    </a:lnTo>
                    <a:lnTo>
                      <a:pt x="977" y="874"/>
                    </a:lnTo>
                    <a:lnTo>
                      <a:pt x="929" y="928"/>
                    </a:lnTo>
                    <a:lnTo>
                      <a:pt x="873" y="977"/>
                    </a:lnTo>
                    <a:lnTo>
                      <a:pt x="815" y="1017"/>
                    </a:lnTo>
                    <a:lnTo>
                      <a:pt x="753" y="1048"/>
                    </a:lnTo>
                    <a:lnTo>
                      <a:pt x="687" y="1072"/>
                    </a:lnTo>
                    <a:lnTo>
                      <a:pt x="617" y="1083"/>
                    </a:lnTo>
                    <a:lnTo>
                      <a:pt x="544" y="1089"/>
                    </a:lnTo>
                    <a:lnTo>
                      <a:pt x="470" y="1083"/>
                    </a:lnTo>
                    <a:lnTo>
                      <a:pt x="403" y="1072"/>
                    </a:lnTo>
                    <a:lnTo>
                      <a:pt x="337" y="1048"/>
                    </a:lnTo>
                    <a:lnTo>
                      <a:pt x="273" y="1017"/>
                    </a:lnTo>
                    <a:lnTo>
                      <a:pt x="215" y="977"/>
                    </a:lnTo>
                    <a:lnTo>
                      <a:pt x="161" y="928"/>
                    </a:lnTo>
                    <a:lnTo>
                      <a:pt x="111" y="874"/>
                    </a:lnTo>
                    <a:lnTo>
                      <a:pt x="72" y="814"/>
                    </a:lnTo>
                    <a:lnTo>
                      <a:pt x="41" y="752"/>
                    </a:lnTo>
                    <a:lnTo>
                      <a:pt x="18" y="687"/>
                    </a:lnTo>
                    <a:lnTo>
                      <a:pt x="4" y="617"/>
                    </a:lnTo>
                    <a:lnTo>
                      <a:pt x="0" y="545"/>
                    </a:lnTo>
                    <a:lnTo>
                      <a:pt x="4" y="472"/>
                    </a:lnTo>
                    <a:lnTo>
                      <a:pt x="18" y="402"/>
                    </a:lnTo>
                    <a:lnTo>
                      <a:pt x="41" y="336"/>
                    </a:lnTo>
                    <a:lnTo>
                      <a:pt x="72" y="275"/>
                    </a:lnTo>
                    <a:lnTo>
                      <a:pt x="111" y="216"/>
                    </a:lnTo>
                    <a:lnTo>
                      <a:pt x="161" y="160"/>
                    </a:lnTo>
                    <a:lnTo>
                      <a:pt x="215" y="112"/>
                    </a:lnTo>
                    <a:lnTo>
                      <a:pt x="273" y="71"/>
                    </a:lnTo>
                    <a:lnTo>
                      <a:pt x="337" y="40"/>
                    </a:lnTo>
                    <a:lnTo>
                      <a:pt x="403" y="17"/>
                    </a:lnTo>
                    <a:lnTo>
                      <a:pt x="470" y="6"/>
                    </a:lnTo>
                    <a:lnTo>
                      <a:pt x="5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10251663" y="5323958"/>
              <a:ext cx="391664" cy="788533"/>
              <a:chOff x="7688437" y="1058515"/>
              <a:chExt cx="2508250" cy="5049838"/>
            </a:xfrm>
            <a:solidFill>
              <a:srgbClr val="ABABAB"/>
            </a:solidFill>
          </p:grpSpPr>
          <p:sp>
            <p:nvSpPr>
              <p:cNvPr id="101" name="Freeform 15"/>
              <p:cNvSpPr>
                <a:spLocks/>
              </p:cNvSpPr>
              <p:nvPr/>
            </p:nvSpPr>
            <p:spPr bwMode="auto">
              <a:xfrm>
                <a:off x="7688437" y="2106265"/>
                <a:ext cx="2508250" cy="4002088"/>
              </a:xfrm>
              <a:custGeom>
                <a:avLst/>
                <a:gdLst>
                  <a:gd name="T0" fmla="*/ 2004 w 3159"/>
                  <a:gd name="T1" fmla="*/ 4 h 5044"/>
                  <a:gd name="T2" fmla="*/ 2248 w 3159"/>
                  <a:gd name="T3" fmla="*/ 74 h 5044"/>
                  <a:gd name="T4" fmla="*/ 2455 w 3159"/>
                  <a:gd name="T5" fmla="*/ 225 h 5044"/>
                  <a:gd name="T6" fmla="*/ 2585 w 3159"/>
                  <a:gd name="T7" fmla="*/ 422 h 5044"/>
                  <a:gd name="T8" fmla="*/ 3159 w 3159"/>
                  <a:gd name="T9" fmla="*/ 1894 h 5044"/>
                  <a:gd name="T10" fmla="*/ 3142 w 3159"/>
                  <a:gd name="T11" fmla="*/ 1995 h 5044"/>
                  <a:gd name="T12" fmla="*/ 3093 w 3159"/>
                  <a:gd name="T13" fmla="*/ 2122 h 5044"/>
                  <a:gd name="T14" fmla="*/ 3018 w 3159"/>
                  <a:gd name="T15" fmla="*/ 2163 h 5044"/>
                  <a:gd name="T16" fmla="*/ 2859 w 3159"/>
                  <a:gd name="T17" fmla="*/ 2138 h 5044"/>
                  <a:gd name="T18" fmla="*/ 2759 w 3159"/>
                  <a:gd name="T19" fmla="*/ 2060 h 5044"/>
                  <a:gd name="T20" fmla="*/ 2203 w 3159"/>
                  <a:gd name="T21" fmla="*/ 631 h 5044"/>
                  <a:gd name="T22" fmla="*/ 2161 w 3159"/>
                  <a:gd name="T23" fmla="*/ 602 h 5044"/>
                  <a:gd name="T24" fmla="*/ 2107 w 3159"/>
                  <a:gd name="T25" fmla="*/ 625 h 5044"/>
                  <a:gd name="T26" fmla="*/ 2097 w 3159"/>
                  <a:gd name="T27" fmla="*/ 673 h 5044"/>
                  <a:gd name="T28" fmla="*/ 2877 w 3159"/>
                  <a:gd name="T29" fmla="*/ 2815 h 5044"/>
                  <a:gd name="T30" fmla="*/ 2865 w 3159"/>
                  <a:gd name="T31" fmla="*/ 3018 h 5044"/>
                  <a:gd name="T32" fmla="*/ 2801 w 3159"/>
                  <a:gd name="T33" fmla="*/ 3099 h 5044"/>
                  <a:gd name="T34" fmla="*/ 2735 w 3159"/>
                  <a:gd name="T35" fmla="*/ 3136 h 5044"/>
                  <a:gd name="T36" fmla="*/ 2232 w 3159"/>
                  <a:gd name="T37" fmla="*/ 4825 h 5044"/>
                  <a:gd name="T38" fmla="*/ 2161 w 3159"/>
                  <a:gd name="T39" fmla="*/ 4960 h 5044"/>
                  <a:gd name="T40" fmla="*/ 2027 w 3159"/>
                  <a:gd name="T41" fmla="*/ 5038 h 5044"/>
                  <a:gd name="T42" fmla="*/ 1875 w 3159"/>
                  <a:gd name="T43" fmla="*/ 5022 h 5044"/>
                  <a:gd name="T44" fmla="*/ 1757 w 3159"/>
                  <a:gd name="T45" fmla="*/ 4918 h 5044"/>
                  <a:gd name="T46" fmla="*/ 1712 w 3159"/>
                  <a:gd name="T47" fmla="*/ 4775 h 5044"/>
                  <a:gd name="T48" fmla="*/ 1697 w 3159"/>
                  <a:gd name="T49" fmla="*/ 3061 h 5044"/>
                  <a:gd name="T50" fmla="*/ 1582 w 3159"/>
                  <a:gd name="T51" fmla="*/ 3049 h 5044"/>
                  <a:gd name="T52" fmla="*/ 1460 w 3159"/>
                  <a:gd name="T53" fmla="*/ 3061 h 5044"/>
                  <a:gd name="T54" fmla="*/ 1443 w 3159"/>
                  <a:gd name="T55" fmla="*/ 4786 h 5044"/>
                  <a:gd name="T56" fmla="*/ 1401 w 3159"/>
                  <a:gd name="T57" fmla="*/ 4926 h 5044"/>
                  <a:gd name="T58" fmla="*/ 1284 w 3159"/>
                  <a:gd name="T59" fmla="*/ 5024 h 5044"/>
                  <a:gd name="T60" fmla="*/ 1137 w 3159"/>
                  <a:gd name="T61" fmla="*/ 5038 h 5044"/>
                  <a:gd name="T62" fmla="*/ 1002 w 3159"/>
                  <a:gd name="T63" fmla="*/ 4966 h 5044"/>
                  <a:gd name="T64" fmla="*/ 925 w 3159"/>
                  <a:gd name="T65" fmla="*/ 4837 h 5044"/>
                  <a:gd name="T66" fmla="*/ 433 w 3159"/>
                  <a:gd name="T67" fmla="*/ 3136 h 5044"/>
                  <a:gd name="T68" fmla="*/ 373 w 3159"/>
                  <a:gd name="T69" fmla="*/ 3099 h 5044"/>
                  <a:gd name="T70" fmla="*/ 294 w 3159"/>
                  <a:gd name="T71" fmla="*/ 3018 h 5044"/>
                  <a:gd name="T72" fmla="*/ 278 w 3159"/>
                  <a:gd name="T73" fmla="*/ 2815 h 5044"/>
                  <a:gd name="T74" fmla="*/ 1031 w 3159"/>
                  <a:gd name="T75" fmla="*/ 642 h 5044"/>
                  <a:gd name="T76" fmla="*/ 983 w 3159"/>
                  <a:gd name="T77" fmla="*/ 613 h 5044"/>
                  <a:gd name="T78" fmla="*/ 932 w 3159"/>
                  <a:gd name="T79" fmla="*/ 652 h 5044"/>
                  <a:gd name="T80" fmla="*/ 381 w 3159"/>
                  <a:gd name="T81" fmla="*/ 2097 h 5044"/>
                  <a:gd name="T82" fmla="*/ 261 w 3159"/>
                  <a:gd name="T83" fmla="*/ 2153 h 5044"/>
                  <a:gd name="T84" fmla="*/ 108 w 3159"/>
                  <a:gd name="T85" fmla="*/ 2159 h 5044"/>
                  <a:gd name="T86" fmla="*/ 40 w 3159"/>
                  <a:gd name="T87" fmla="*/ 2093 h 5044"/>
                  <a:gd name="T88" fmla="*/ 2 w 3159"/>
                  <a:gd name="T89" fmla="*/ 1979 h 5044"/>
                  <a:gd name="T90" fmla="*/ 9 w 3159"/>
                  <a:gd name="T91" fmla="*/ 1908 h 5044"/>
                  <a:gd name="T92" fmla="*/ 553 w 3159"/>
                  <a:gd name="T93" fmla="*/ 428 h 5044"/>
                  <a:gd name="T94" fmla="*/ 692 w 3159"/>
                  <a:gd name="T95" fmla="*/ 232 h 5044"/>
                  <a:gd name="T96" fmla="*/ 905 w 3159"/>
                  <a:gd name="T97" fmla="*/ 78 h 5044"/>
                  <a:gd name="T98" fmla="*/ 1151 w 3159"/>
                  <a:gd name="T99" fmla="*/ 4 h 5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9" h="5044">
                    <a:moveTo>
                      <a:pt x="1238" y="0"/>
                    </a:moveTo>
                    <a:lnTo>
                      <a:pt x="1917" y="0"/>
                    </a:lnTo>
                    <a:lnTo>
                      <a:pt x="2004" y="4"/>
                    </a:lnTo>
                    <a:lnTo>
                      <a:pt x="2089" y="18"/>
                    </a:lnTo>
                    <a:lnTo>
                      <a:pt x="2171" y="41"/>
                    </a:lnTo>
                    <a:lnTo>
                      <a:pt x="2248" y="74"/>
                    </a:lnTo>
                    <a:lnTo>
                      <a:pt x="2321" y="116"/>
                    </a:lnTo>
                    <a:lnTo>
                      <a:pt x="2391" y="167"/>
                    </a:lnTo>
                    <a:lnTo>
                      <a:pt x="2455" y="225"/>
                    </a:lnTo>
                    <a:lnTo>
                      <a:pt x="2507" y="286"/>
                    </a:lnTo>
                    <a:lnTo>
                      <a:pt x="2552" y="352"/>
                    </a:lnTo>
                    <a:lnTo>
                      <a:pt x="2585" y="422"/>
                    </a:lnTo>
                    <a:lnTo>
                      <a:pt x="2608" y="497"/>
                    </a:lnTo>
                    <a:lnTo>
                      <a:pt x="2621" y="577"/>
                    </a:lnTo>
                    <a:lnTo>
                      <a:pt x="3159" y="1894"/>
                    </a:lnTo>
                    <a:lnTo>
                      <a:pt x="3157" y="1917"/>
                    </a:lnTo>
                    <a:lnTo>
                      <a:pt x="3151" y="1952"/>
                    </a:lnTo>
                    <a:lnTo>
                      <a:pt x="3142" y="1995"/>
                    </a:lnTo>
                    <a:lnTo>
                      <a:pt x="3126" y="2047"/>
                    </a:lnTo>
                    <a:lnTo>
                      <a:pt x="3113" y="2089"/>
                    </a:lnTo>
                    <a:lnTo>
                      <a:pt x="3093" y="2122"/>
                    </a:lnTo>
                    <a:lnTo>
                      <a:pt x="3072" y="2144"/>
                    </a:lnTo>
                    <a:lnTo>
                      <a:pt x="3047" y="2159"/>
                    </a:lnTo>
                    <a:lnTo>
                      <a:pt x="3018" y="2163"/>
                    </a:lnTo>
                    <a:lnTo>
                      <a:pt x="2960" y="2161"/>
                    </a:lnTo>
                    <a:lnTo>
                      <a:pt x="2906" y="2151"/>
                    </a:lnTo>
                    <a:lnTo>
                      <a:pt x="2859" y="2138"/>
                    </a:lnTo>
                    <a:lnTo>
                      <a:pt x="2819" y="2117"/>
                    </a:lnTo>
                    <a:lnTo>
                      <a:pt x="2786" y="2091"/>
                    </a:lnTo>
                    <a:lnTo>
                      <a:pt x="2759" y="2060"/>
                    </a:lnTo>
                    <a:lnTo>
                      <a:pt x="2735" y="2022"/>
                    </a:lnTo>
                    <a:lnTo>
                      <a:pt x="2211" y="652"/>
                    </a:lnTo>
                    <a:lnTo>
                      <a:pt x="2203" y="631"/>
                    </a:lnTo>
                    <a:lnTo>
                      <a:pt x="2192" y="613"/>
                    </a:lnTo>
                    <a:lnTo>
                      <a:pt x="2178" y="604"/>
                    </a:lnTo>
                    <a:lnTo>
                      <a:pt x="2161" y="602"/>
                    </a:lnTo>
                    <a:lnTo>
                      <a:pt x="2138" y="604"/>
                    </a:lnTo>
                    <a:lnTo>
                      <a:pt x="2120" y="611"/>
                    </a:lnTo>
                    <a:lnTo>
                      <a:pt x="2107" y="625"/>
                    </a:lnTo>
                    <a:lnTo>
                      <a:pt x="2099" y="642"/>
                    </a:lnTo>
                    <a:lnTo>
                      <a:pt x="2097" y="666"/>
                    </a:lnTo>
                    <a:lnTo>
                      <a:pt x="2097" y="673"/>
                    </a:lnTo>
                    <a:lnTo>
                      <a:pt x="2103" y="683"/>
                    </a:lnTo>
                    <a:lnTo>
                      <a:pt x="2109" y="691"/>
                    </a:lnTo>
                    <a:lnTo>
                      <a:pt x="2877" y="2815"/>
                    </a:lnTo>
                    <a:lnTo>
                      <a:pt x="2877" y="2981"/>
                    </a:lnTo>
                    <a:lnTo>
                      <a:pt x="2875" y="2997"/>
                    </a:lnTo>
                    <a:lnTo>
                      <a:pt x="2865" y="3018"/>
                    </a:lnTo>
                    <a:lnTo>
                      <a:pt x="2848" y="3041"/>
                    </a:lnTo>
                    <a:lnTo>
                      <a:pt x="2826" y="3072"/>
                    </a:lnTo>
                    <a:lnTo>
                      <a:pt x="2801" y="3099"/>
                    </a:lnTo>
                    <a:lnTo>
                      <a:pt x="2778" y="3121"/>
                    </a:lnTo>
                    <a:lnTo>
                      <a:pt x="2757" y="3132"/>
                    </a:lnTo>
                    <a:lnTo>
                      <a:pt x="2735" y="3136"/>
                    </a:lnTo>
                    <a:lnTo>
                      <a:pt x="2236" y="3136"/>
                    </a:lnTo>
                    <a:lnTo>
                      <a:pt x="2236" y="4775"/>
                    </a:lnTo>
                    <a:lnTo>
                      <a:pt x="2232" y="4825"/>
                    </a:lnTo>
                    <a:lnTo>
                      <a:pt x="2219" y="4871"/>
                    </a:lnTo>
                    <a:lnTo>
                      <a:pt x="2194" y="4918"/>
                    </a:lnTo>
                    <a:lnTo>
                      <a:pt x="2161" y="4960"/>
                    </a:lnTo>
                    <a:lnTo>
                      <a:pt x="2120" y="4997"/>
                    </a:lnTo>
                    <a:lnTo>
                      <a:pt x="2076" y="5022"/>
                    </a:lnTo>
                    <a:lnTo>
                      <a:pt x="2027" y="5038"/>
                    </a:lnTo>
                    <a:lnTo>
                      <a:pt x="1975" y="5044"/>
                    </a:lnTo>
                    <a:lnTo>
                      <a:pt x="1923" y="5038"/>
                    </a:lnTo>
                    <a:lnTo>
                      <a:pt x="1875" y="5022"/>
                    </a:lnTo>
                    <a:lnTo>
                      <a:pt x="1830" y="4997"/>
                    </a:lnTo>
                    <a:lnTo>
                      <a:pt x="1789" y="4960"/>
                    </a:lnTo>
                    <a:lnTo>
                      <a:pt x="1757" y="4918"/>
                    </a:lnTo>
                    <a:lnTo>
                      <a:pt x="1731" y="4871"/>
                    </a:lnTo>
                    <a:lnTo>
                      <a:pt x="1718" y="4825"/>
                    </a:lnTo>
                    <a:lnTo>
                      <a:pt x="1712" y="4775"/>
                    </a:lnTo>
                    <a:lnTo>
                      <a:pt x="1712" y="3072"/>
                    </a:lnTo>
                    <a:lnTo>
                      <a:pt x="1708" y="3066"/>
                    </a:lnTo>
                    <a:lnTo>
                      <a:pt x="1697" y="3061"/>
                    </a:lnTo>
                    <a:lnTo>
                      <a:pt x="1677" y="3057"/>
                    </a:lnTo>
                    <a:lnTo>
                      <a:pt x="1648" y="3053"/>
                    </a:lnTo>
                    <a:lnTo>
                      <a:pt x="1582" y="3049"/>
                    </a:lnTo>
                    <a:lnTo>
                      <a:pt x="1515" y="3053"/>
                    </a:lnTo>
                    <a:lnTo>
                      <a:pt x="1484" y="3057"/>
                    </a:lnTo>
                    <a:lnTo>
                      <a:pt x="1460" y="3061"/>
                    </a:lnTo>
                    <a:lnTo>
                      <a:pt x="1447" y="3066"/>
                    </a:lnTo>
                    <a:lnTo>
                      <a:pt x="1443" y="3072"/>
                    </a:lnTo>
                    <a:lnTo>
                      <a:pt x="1443" y="4786"/>
                    </a:lnTo>
                    <a:lnTo>
                      <a:pt x="1439" y="4837"/>
                    </a:lnTo>
                    <a:lnTo>
                      <a:pt x="1424" y="4883"/>
                    </a:lnTo>
                    <a:lnTo>
                      <a:pt x="1401" y="4926"/>
                    </a:lnTo>
                    <a:lnTo>
                      <a:pt x="1368" y="4966"/>
                    </a:lnTo>
                    <a:lnTo>
                      <a:pt x="1327" y="4999"/>
                    </a:lnTo>
                    <a:lnTo>
                      <a:pt x="1284" y="5024"/>
                    </a:lnTo>
                    <a:lnTo>
                      <a:pt x="1238" y="5038"/>
                    </a:lnTo>
                    <a:lnTo>
                      <a:pt x="1188" y="5044"/>
                    </a:lnTo>
                    <a:lnTo>
                      <a:pt x="1137" y="5038"/>
                    </a:lnTo>
                    <a:lnTo>
                      <a:pt x="1089" y="5024"/>
                    </a:lnTo>
                    <a:lnTo>
                      <a:pt x="1045" y="4999"/>
                    </a:lnTo>
                    <a:lnTo>
                      <a:pt x="1002" y="4966"/>
                    </a:lnTo>
                    <a:lnTo>
                      <a:pt x="965" y="4926"/>
                    </a:lnTo>
                    <a:lnTo>
                      <a:pt x="940" y="4883"/>
                    </a:lnTo>
                    <a:lnTo>
                      <a:pt x="925" y="4837"/>
                    </a:lnTo>
                    <a:lnTo>
                      <a:pt x="919" y="4786"/>
                    </a:lnTo>
                    <a:lnTo>
                      <a:pt x="919" y="3136"/>
                    </a:lnTo>
                    <a:lnTo>
                      <a:pt x="433" y="3136"/>
                    </a:lnTo>
                    <a:lnTo>
                      <a:pt x="418" y="3132"/>
                    </a:lnTo>
                    <a:lnTo>
                      <a:pt x="396" y="3121"/>
                    </a:lnTo>
                    <a:lnTo>
                      <a:pt x="373" y="3099"/>
                    </a:lnTo>
                    <a:lnTo>
                      <a:pt x="342" y="3072"/>
                    </a:lnTo>
                    <a:lnTo>
                      <a:pt x="315" y="3041"/>
                    </a:lnTo>
                    <a:lnTo>
                      <a:pt x="294" y="3018"/>
                    </a:lnTo>
                    <a:lnTo>
                      <a:pt x="282" y="2997"/>
                    </a:lnTo>
                    <a:lnTo>
                      <a:pt x="278" y="2981"/>
                    </a:lnTo>
                    <a:lnTo>
                      <a:pt x="278" y="2815"/>
                    </a:lnTo>
                    <a:lnTo>
                      <a:pt x="1035" y="677"/>
                    </a:lnTo>
                    <a:lnTo>
                      <a:pt x="1035" y="666"/>
                    </a:lnTo>
                    <a:lnTo>
                      <a:pt x="1031" y="642"/>
                    </a:lnTo>
                    <a:lnTo>
                      <a:pt x="1021" y="627"/>
                    </a:lnTo>
                    <a:lnTo>
                      <a:pt x="1006" y="617"/>
                    </a:lnTo>
                    <a:lnTo>
                      <a:pt x="983" y="613"/>
                    </a:lnTo>
                    <a:lnTo>
                      <a:pt x="959" y="619"/>
                    </a:lnTo>
                    <a:lnTo>
                      <a:pt x="942" y="631"/>
                    </a:lnTo>
                    <a:lnTo>
                      <a:pt x="932" y="652"/>
                    </a:lnTo>
                    <a:lnTo>
                      <a:pt x="420" y="2035"/>
                    </a:lnTo>
                    <a:lnTo>
                      <a:pt x="404" y="2068"/>
                    </a:lnTo>
                    <a:lnTo>
                      <a:pt x="381" y="2097"/>
                    </a:lnTo>
                    <a:lnTo>
                      <a:pt x="348" y="2120"/>
                    </a:lnTo>
                    <a:lnTo>
                      <a:pt x="309" y="2140"/>
                    </a:lnTo>
                    <a:lnTo>
                      <a:pt x="261" y="2153"/>
                    </a:lnTo>
                    <a:lnTo>
                      <a:pt x="203" y="2161"/>
                    </a:lnTo>
                    <a:lnTo>
                      <a:pt x="137" y="2163"/>
                    </a:lnTo>
                    <a:lnTo>
                      <a:pt x="108" y="2159"/>
                    </a:lnTo>
                    <a:lnTo>
                      <a:pt x="83" y="2146"/>
                    </a:lnTo>
                    <a:lnTo>
                      <a:pt x="60" y="2124"/>
                    </a:lnTo>
                    <a:lnTo>
                      <a:pt x="40" y="2093"/>
                    </a:lnTo>
                    <a:lnTo>
                      <a:pt x="23" y="2055"/>
                    </a:lnTo>
                    <a:lnTo>
                      <a:pt x="9" y="2014"/>
                    </a:lnTo>
                    <a:lnTo>
                      <a:pt x="2" y="1979"/>
                    </a:lnTo>
                    <a:lnTo>
                      <a:pt x="0" y="1948"/>
                    </a:lnTo>
                    <a:lnTo>
                      <a:pt x="2" y="1925"/>
                    </a:lnTo>
                    <a:lnTo>
                      <a:pt x="9" y="1908"/>
                    </a:lnTo>
                    <a:lnTo>
                      <a:pt x="509" y="577"/>
                    </a:lnTo>
                    <a:lnTo>
                      <a:pt x="526" y="501"/>
                    </a:lnTo>
                    <a:lnTo>
                      <a:pt x="553" y="428"/>
                    </a:lnTo>
                    <a:lnTo>
                      <a:pt x="590" y="360"/>
                    </a:lnTo>
                    <a:lnTo>
                      <a:pt x="636" y="294"/>
                    </a:lnTo>
                    <a:lnTo>
                      <a:pt x="692" y="232"/>
                    </a:lnTo>
                    <a:lnTo>
                      <a:pt x="758" y="172"/>
                    </a:lnTo>
                    <a:lnTo>
                      <a:pt x="830" y="120"/>
                    </a:lnTo>
                    <a:lnTo>
                      <a:pt x="905" y="78"/>
                    </a:lnTo>
                    <a:lnTo>
                      <a:pt x="985" y="43"/>
                    </a:lnTo>
                    <a:lnTo>
                      <a:pt x="1066" y="20"/>
                    </a:lnTo>
                    <a:lnTo>
                      <a:pt x="1151" y="4"/>
                    </a:lnTo>
                    <a:lnTo>
                      <a:pt x="12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17"/>
              <p:cNvSpPr>
                <a:spLocks/>
              </p:cNvSpPr>
              <p:nvPr/>
            </p:nvSpPr>
            <p:spPr bwMode="auto">
              <a:xfrm>
                <a:off x="8499649" y="1058515"/>
                <a:ext cx="863600" cy="863600"/>
              </a:xfrm>
              <a:custGeom>
                <a:avLst/>
                <a:gdLst>
                  <a:gd name="T0" fmla="*/ 544 w 1088"/>
                  <a:gd name="T1" fmla="*/ 0 h 1089"/>
                  <a:gd name="T2" fmla="*/ 617 w 1088"/>
                  <a:gd name="T3" fmla="*/ 6 h 1089"/>
                  <a:gd name="T4" fmla="*/ 687 w 1088"/>
                  <a:gd name="T5" fmla="*/ 17 h 1089"/>
                  <a:gd name="T6" fmla="*/ 753 w 1088"/>
                  <a:gd name="T7" fmla="*/ 40 h 1089"/>
                  <a:gd name="T8" fmla="*/ 815 w 1088"/>
                  <a:gd name="T9" fmla="*/ 71 h 1089"/>
                  <a:gd name="T10" fmla="*/ 873 w 1088"/>
                  <a:gd name="T11" fmla="*/ 112 h 1089"/>
                  <a:gd name="T12" fmla="*/ 929 w 1088"/>
                  <a:gd name="T13" fmla="*/ 160 h 1089"/>
                  <a:gd name="T14" fmla="*/ 977 w 1088"/>
                  <a:gd name="T15" fmla="*/ 216 h 1089"/>
                  <a:gd name="T16" fmla="*/ 1018 w 1088"/>
                  <a:gd name="T17" fmla="*/ 275 h 1089"/>
                  <a:gd name="T18" fmla="*/ 1049 w 1088"/>
                  <a:gd name="T19" fmla="*/ 336 h 1089"/>
                  <a:gd name="T20" fmla="*/ 1070 w 1088"/>
                  <a:gd name="T21" fmla="*/ 402 h 1089"/>
                  <a:gd name="T22" fmla="*/ 1084 w 1088"/>
                  <a:gd name="T23" fmla="*/ 472 h 1089"/>
                  <a:gd name="T24" fmla="*/ 1088 w 1088"/>
                  <a:gd name="T25" fmla="*/ 545 h 1089"/>
                  <a:gd name="T26" fmla="*/ 1084 w 1088"/>
                  <a:gd name="T27" fmla="*/ 617 h 1089"/>
                  <a:gd name="T28" fmla="*/ 1070 w 1088"/>
                  <a:gd name="T29" fmla="*/ 687 h 1089"/>
                  <a:gd name="T30" fmla="*/ 1049 w 1088"/>
                  <a:gd name="T31" fmla="*/ 752 h 1089"/>
                  <a:gd name="T32" fmla="*/ 1018 w 1088"/>
                  <a:gd name="T33" fmla="*/ 814 h 1089"/>
                  <a:gd name="T34" fmla="*/ 977 w 1088"/>
                  <a:gd name="T35" fmla="*/ 874 h 1089"/>
                  <a:gd name="T36" fmla="*/ 929 w 1088"/>
                  <a:gd name="T37" fmla="*/ 928 h 1089"/>
                  <a:gd name="T38" fmla="*/ 873 w 1088"/>
                  <a:gd name="T39" fmla="*/ 977 h 1089"/>
                  <a:gd name="T40" fmla="*/ 815 w 1088"/>
                  <a:gd name="T41" fmla="*/ 1017 h 1089"/>
                  <a:gd name="T42" fmla="*/ 753 w 1088"/>
                  <a:gd name="T43" fmla="*/ 1048 h 1089"/>
                  <a:gd name="T44" fmla="*/ 687 w 1088"/>
                  <a:gd name="T45" fmla="*/ 1072 h 1089"/>
                  <a:gd name="T46" fmla="*/ 617 w 1088"/>
                  <a:gd name="T47" fmla="*/ 1083 h 1089"/>
                  <a:gd name="T48" fmla="*/ 544 w 1088"/>
                  <a:gd name="T49" fmla="*/ 1089 h 1089"/>
                  <a:gd name="T50" fmla="*/ 470 w 1088"/>
                  <a:gd name="T51" fmla="*/ 1083 h 1089"/>
                  <a:gd name="T52" fmla="*/ 403 w 1088"/>
                  <a:gd name="T53" fmla="*/ 1072 h 1089"/>
                  <a:gd name="T54" fmla="*/ 337 w 1088"/>
                  <a:gd name="T55" fmla="*/ 1048 h 1089"/>
                  <a:gd name="T56" fmla="*/ 273 w 1088"/>
                  <a:gd name="T57" fmla="*/ 1017 h 1089"/>
                  <a:gd name="T58" fmla="*/ 215 w 1088"/>
                  <a:gd name="T59" fmla="*/ 977 h 1089"/>
                  <a:gd name="T60" fmla="*/ 161 w 1088"/>
                  <a:gd name="T61" fmla="*/ 928 h 1089"/>
                  <a:gd name="T62" fmla="*/ 111 w 1088"/>
                  <a:gd name="T63" fmla="*/ 874 h 1089"/>
                  <a:gd name="T64" fmla="*/ 72 w 1088"/>
                  <a:gd name="T65" fmla="*/ 814 h 1089"/>
                  <a:gd name="T66" fmla="*/ 41 w 1088"/>
                  <a:gd name="T67" fmla="*/ 752 h 1089"/>
                  <a:gd name="T68" fmla="*/ 18 w 1088"/>
                  <a:gd name="T69" fmla="*/ 687 h 1089"/>
                  <a:gd name="T70" fmla="*/ 4 w 1088"/>
                  <a:gd name="T71" fmla="*/ 617 h 1089"/>
                  <a:gd name="T72" fmla="*/ 0 w 1088"/>
                  <a:gd name="T73" fmla="*/ 545 h 1089"/>
                  <a:gd name="T74" fmla="*/ 4 w 1088"/>
                  <a:gd name="T75" fmla="*/ 472 h 1089"/>
                  <a:gd name="T76" fmla="*/ 18 w 1088"/>
                  <a:gd name="T77" fmla="*/ 402 h 1089"/>
                  <a:gd name="T78" fmla="*/ 41 w 1088"/>
                  <a:gd name="T79" fmla="*/ 336 h 1089"/>
                  <a:gd name="T80" fmla="*/ 72 w 1088"/>
                  <a:gd name="T81" fmla="*/ 275 h 1089"/>
                  <a:gd name="T82" fmla="*/ 111 w 1088"/>
                  <a:gd name="T83" fmla="*/ 216 h 1089"/>
                  <a:gd name="T84" fmla="*/ 161 w 1088"/>
                  <a:gd name="T85" fmla="*/ 160 h 1089"/>
                  <a:gd name="T86" fmla="*/ 215 w 1088"/>
                  <a:gd name="T87" fmla="*/ 112 h 1089"/>
                  <a:gd name="T88" fmla="*/ 273 w 1088"/>
                  <a:gd name="T89" fmla="*/ 71 h 1089"/>
                  <a:gd name="T90" fmla="*/ 337 w 1088"/>
                  <a:gd name="T91" fmla="*/ 40 h 1089"/>
                  <a:gd name="T92" fmla="*/ 403 w 1088"/>
                  <a:gd name="T93" fmla="*/ 17 h 1089"/>
                  <a:gd name="T94" fmla="*/ 470 w 1088"/>
                  <a:gd name="T95" fmla="*/ 6 h 1089"/>
                  <a:gd name="T96" fmla="*/ 544 w 1088"/>
                  <a:gd name="T97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88" h="1089">
                    <a:moveTo>
                      <a:pt x="544" y="0"/>
                    </a:moveTo>
                    <a:lnTo>
                      <a:pt x="617" y="6"/>
                    </a:lnTo>
                    <a:lnTo>
                      <a:pt x="687" y="17"/>
                    </a:lnTo>
                    <a:lnTo>
                      <a:pt x="753" y="40"/>
                    </a:lnTo>
                    <a:lnTo>
                      <a:pt x="815" y="71"/>
                    </a:lnTo>
                    <a:lnTo>
                      <a:pt x="873" y="112"/>
                    </a:lnTo>
                    <a:lnTo>
                      <a:pt x="929" y="160"/>
                    </a:lnTo>
                    <a:lnTo>
                      <a:pt x="977" y="216"/>
                    </a:lnTo>
                    <a:lnTo>
                      <a:pt x="1018" y="275"/>
                    </a:lnTo>
                    <a:lnTo>
                      <a:pt x="1049" y="336"/>
                    </a:lnTo>
                    <a:lnTo>
                      <a:pt x="1070" y="402"/>
                    </a:lnTo>
                    <a:lnTo>
                      <a:pt x="1084" y="472"/>
                    </a:lnTo>
                    <a:lnTo>
                      <a:pt x="1088" y="545"/>
                    </a:lnTo>
                    <a:lnTo>
                      <a:pt x="1084" y="617"/>
                    </a:lnTo>
                    <a:lnTo>
                      <a:pt x="1070" y="687"/>
                    </a:lnTo>
                    <a:lnTo>
                      <a:pt x="1049" y="752"/>
                    </a:lnTo>
                    <a:lnTo>
                      <a:pt x="1018" y="814"/>
                    </a:lnTo>
                    <a:lnTo>
                      <a:pt x="977" y="874"/>
                    </a:lnTo>
                    <a:lnTo>
                      <a:pt x="929" y="928"/>
                    </a:lnTo>
                    <a:lnTo>
                      <a:pt x="873" y="977"/>
                    </a:lnTo>
                    <a:lnTo>
                      <a:pt x="815" y="1017"/>
                    </a:lnTo>
                    <a:lnTo>
                      <a:pt x="753" y="1048"/>
                    </a:lnTo>
                    <a:lnTo>
                      <a:pt x="687" y="1072"/>
                    </a:lnTo>
                    <a:lnTo>
                      <a:pt x="617" y="1083"/>
                    </a:lnTo>
                    <a:lnTo>
                      <a:pt x="544" y="1089"/>
                    </a:lnTo>
                    <a:lnTo>
                      <a:pt x="470" y="1083"/>
                    </a:lnTo>
                    <a:lnTo>
                      <a:pt x="403" y="1072"/>
                    </a:lnTo>
                    <a:lnTo>
                      <a:pt x="337" y="1048"/>
                    </a:lnTo>
                    <a:lnTo>
                      <a:pt x="273" y="1017"/>
                    </a:lnTo>
                    <a:lnTo>
                      <a:pt x="215" y="977"/>
                    </a:lnTo>
                    <a:lnTo>
                      <a:pt x="161" y="928"/>
                    </a:lnTo>
                    <a:lnTo>
                      <a:pt x="111" y="874"/>
                    </a:lnTo>
                    <a:lnTo>
                      <a:pt x="72" y="814"/>
                    </a:lnTo>
                    <a:lnTo>
                      <a:pt x="41" y="752"/>
                    </a:lnTo>
                    <a:lnTo>
                      <a:pt x="18" y="687"/>
                    </a:lnTo>
                    <a:lnTo>
                      <a:pt x="4" y="617"/>
                    </a:lnTo>
                    <a:lnTo>
                      <a:pt x="0" y="545"/>
                    </a:lnTo>
                    <a:lnTo>
                      <a:pt x="4" y="472"/>
                    </a:lnTo>
                    <a:lnTo>
                      <a:pt x="18" y="402"/>
                    </a:lnTo>
                    <a:lnTo>
                      <a:pt x="41" y="336"/>
                    </a:lnTo>
                    <a:lnTo>
                      <a:pt x="72" y="275"/>
                    </a:lnTo>
                    <a:lnTo>
                      <a:pt x="111" y="216"/>
                    </a:lnTo>
                    <a:lnTo>
                      <a:pt x="161" y="160"/>
                    </a:lnTo>
                    <a:lnTo>
                      <a:pt x="215" y="112"/>
                    </a:lnTo>
                    <a:lnTo>
                      <a:pt x="273" y="71"/>
                    </a:lnTo>
                    <a:lnTo>
                      <a:pt x="337" y="40"/>
                    </a:lnTo>
                    <a:lnTo>
                      <a:pt x="403" y="17"/>
                    </a:lnTo>
                    <a:lnTo>
                      <a:pt x="470" y="6"/>
                    </a:lnTo>
                    <a:lnTo>
                      <a:pt x="5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10700092" y="5323958"/>
              <a:ext cx="391664" cy="788533"/>
              <a:chOff x="7688437" y="1058515"/>
              <a:chExt cx="2508250" cy="5049838"/>
            </a:xfrm>
            <a:solidFill>
              <a:srgbClr val="ABABAB"/>
            </a:solidFill>
          </p:grpSpPr>
          <p:sp>
            <p:nvSpPr>
              <p:cNvPr id="104" name="Freeform 15"/>
              <p:cNvSpPr>
                <a:spLocks/>
              </p:cNvSpPr>
              <p:nvPr/>
            </p:nvSpPr>
            <p:spPr bwMode="auto">
              <a:xfrm>
                <a:off x="7688437" y="2106265"/>
                <a:ext cx="2508250" cy="4002088"/>
              </a:xfrm>
              <a:custGeom>
                <a:avLst/>
                <a:gdLst>
                  <a:gd name="T0" fmla="*/ 2004 w 3159"/>
                  <a:gd name="T1" fmla="*/ 4 h 5044"/>
                  <a:gd name="T2" fmla="*/ 2248 w 3159"/>
                  <a:gd name="T3" fmla="*/ 74 h 5044"/>
                  <a:gd name="T4" fmla="*/ 2455 w 3159"/>
                  <a:gd name="T5" fmla="*/ 225 h 5044"/>
                  <a:gd name="T6" fmla="*/ 2585 w 3159"/>
                  <a:gd name="T7" fmla="*/ 422 h 5044"/>
                  <a:gd name="T8" fmla="*/ 3159 w 3159"/>
                  <a:gd name="T9" fmla="*/ 1894 h 5044"/>
                  <a:gd name="T10" fmla="*/ 3142 w 3159"/>
                  <a:gd name="T11" fmla="*/ 1995 h 5044"/>
                  <a:gd name="T12" fmla="*/ 3093 w 3159"/>
                  <a:gd name="T13" fmla="*/ 2122 h 5044"/>
                  <a:gd name="T14" fmla="*/ 3018 w 3159"/>
                  <a:gd name="T15" fmla="*/ 2163 h 5044"/>
                  <a:gd name="T16" fmla="*/ 2859 w 3159"/>
                  <a:gd name="T17" fmla="*/ 2138 h 5044"/>
                  <a:gd name="T18" fmla="*/ 2759 w 3159"/>
                  <a:gd name="T19" fmla="*/ 2060 h 5044"/>
                  <a:gd name="T20" fmla="*/ 2203 w 3159"/>
                  <a:gd name="T21" fmla="*/ 631 h 5044"/>
                  <a:gd name="T22" fmla="*/ 2161 w 3159"/>
                  <a:gd name="T23" fmla="*/ 602 h 5044"/>
                  <a:gd name="T24" fmla="*/ 2107 w 3159"/>
                  <a:gd name="T25" fmla="*/ 625 h 5044"/>
                  <a:gd name="T26" fmla="*/ 2097 w 3159"/>
                  <a:gd name="T27" fmla="*/ 673 h 5044"/>
                  <a:gd name="T28" fmla="*/ 2877 w 3159"/>
                  <a:gd name="T29" fmla="*/ 2815 h 5044"/>
                  <a:gd name="T30" fmla="*/ 2865 w 3159"/>
                  <a:gd name="T31" fmla="*/ 3018 h 5044"/>
                  <a:gd name="T32" fmla="*/ 2801 w 3159"/>
                  <a:gd name="T33" fmla="*/ 3099 h 5044"/>
                  <a:gd name="T34" fmla="*/ 2735 w 3159"/>
                  <a:gd name="T35" fmla="*/ 3136 h 5044"/>
                  <a:gd name="T36" fmla="*/ 2232 w 3159"/>
                  <a:gd name="T37" fmla="*/ 4825 h 5044"/>
                  <a:gd name="T38" fmla="*/ 2161 w 3159"/>
                  <a:gd name="T39" fmla="*/ 4960 h 5044"/>
                  <a:gd name="T40" fmla="*/ 2027 w 3159"/>
                  <a:gd name="T41" fmla="*/ 5038 h 5044"/>
                  <a:gd name="T42" fmla="*/ 1875 w 3159"/>
                  <a:gd name="T43" fmla="*/ 5022 h 5044"/>
                  <a:gd name="T44" fmla="*/ 1757 w 3159"/>
                  <a:gd name="T45" fmla="*/ 4918 h 5044"/>
                  <a:gd name="T46" fmla="*/ 1712 w 3159"/>
                  <a:gd name="T47" fmla="*/ 4775 h 5044"/>
                  <a:gd name="T48" fmla="*/ 1697 w 3159"/>
                  <a:gd name="T49" fmla="*/ 3061 h 5044"/>
                  <a:gd name="T50" fmla="*/ 1582 w 3159"/>
                  <a:gd name="T51" fmla="*/ 3049 h 5044"/>
                  <a:gd name="T52" fmla="*/ 1460 w 3159"/>
                  <a:gd name="T53" fmla="*/ 3061 h 5044"/>
                  <a:gd name="T54" fmla="*/ 1443 w 3159"/>
                  <a:gd name="T55" fmla="*/ 4786 h 5044"/>
                  <a:gd name="T56" fmla="*/ 1401 w 3159"/>
                  <a:gd name="T57" fmla="*/ 4926 h 5044"/>
                  <a:gd name="T58" fmla="*/ 1284 w 3159"/>
                  <a:gd name="T59" fmla="*/ 5024 h 5044"/>
                  <a:gd name="T60" fmla="*/ 1137 w 3159"/>
                  <a:gd name="T61" fmla="*/ 5038 h 5044"/>
                  <a:gd name="T62" fmla="*/ 1002 w 3159"/>
                  <a:gd name="T63" fmla="*/ 4966 h 5044"/>
                  <a:gd name="T64" fmla="*/ 925 w 3159"/>
                  <a:gd name="T65" fmla="*/ 4837 h 5044"/>
                  <a:gd name="T66" fmla="*/ 433 w 3159"/>
                  <a:gd name="T67" fmla="*/ 3136 h 5044"/>
                  <a:gd name="T68" fmla="*/ 373 w 3159"/>
                  <a:gd name="T69" fmla="*/ 3099 h 5044"/>
                  <a:gd name="T70" fmla="*/ 294 w 3159"/>
                  <a:gd name="T71" fmla="*/ 3018 h 5044"/>
                  <a:gd name="T72" fmla="*/ 278 w 3159"/>
                  <a:gd name="T73" fmla="*/ 2815 h 5044"/>
                  <a:gd name="T74" fmla="*/ 1031 w 3159"/>
                  <a:gd name="T75" fmla="*/ 642 h 5044"/>
                  <a:gd name="T76" fmla="*/ 983 w 3159"/>
                  <a:gd name="T77" fmla="*/ 613 h 5044"/>
                  <a:gd name="T78" fmla="*/ 932 w 3159"/>
                  <a:gd name="T79" fmla="*/ 652 h 5044"/>
                  <a:gd name="T80" fmla="*/ 381 w 3159"/>
                  <a:gd name="T81" fmla="*/ 2097 h 5044"/>
                  <a:gd name="T82" fmla="*/ 261 w 3159"/>
                  <a:gd name="T83" fmla="*/ 2153 h 5044"/>
                  <a:gd name="T84" fmla="*/ 108 w 3159"/>
                  <a:gd name="T85" fmla="*/ 2159 h 5044"/>
                  <a:gd name="T86" fmla="*/ 40 w 3159"/>
                  <a:gd name="T87" fmla="*/ 2093 h 5044"/>
                  <a:gd name="T88" fmla="*/ 2 w 3159"/>
                  <a:gd name="T89" fmla="*/ 1979 h 5044"/>
                  <a:gd name="T90" fmla="*/ 9 w 3159"/>
                  <a:gd name="T91" fmla="*/ 1908 h 5044"/>
                  <a:gd name="T92" fmla="*/ 553 w 3159"/>
                  <a:gd name="T93" fmla="*/ 428 h 5044"/>
                  <a:gd name="T94" fmla="*/ 692 w 3159"/>
                  <a:gd name="T95" fmla="*/ 232 h 5044"/>
                  <a:gd name="T96" fmla="*/ 905 w 3159"/>
                  <a:gd name="T97" fmla="*/ 78 h 5044"/>
                  <a:gd name="T98" fmla="*/ 1151 w 3159"/>
                  <a:gd name="T99" fmla="*/ 4 h 5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9" h="5044">
                    <a:moveTo>
                      <a:pt x="1238" y="0"/>
                    </a:moveTo>
                    <a:lnTo>
                      <a:pt x="1917" y="0"/>
                    </a:lnTo>
                    <a:lnTo>
                      <a:pt x="2004" y="4"/>
                    </a:lnTo>
                    <a:lnTo>
                      <a:pt x="2089" y="18"/>
                    </a:lnTo>
                    <a:lnTo>
                      <a:pt x="2171" y="41"/>
                    </a:lnTo>
                    <a:lnTo>
                      <a:pt x="2248" y="74"/>
                    </a:lnTo>
                    <a:lnTo>
                      <a:pt x="2321" y="116"/>
                    </a:lnTo>
                    <a:lnTo>
                      <a:pt x="2391" y="167"/>
                    </a:lnTo>
                    <a:lnTo>
                      <a:pt x="2455" y="225"/>
                    </a:lnTo>
                    <a:lnTo>
                      <a:pt x="2507" y="286"/>
                    </a:lnTo>
                    <a:lnTo>
                      <a:pt x="2552" y="352"/>
                    </a:lnTo>
                    <a:lnTo>
                      <a:pt x="2585" y="422"/>
                    </a:lnTo>
                    <a:lnTo>
                      <a:pt x="2608" y="497"/>
                    </a:lnTo>
                    <a:lnTo>
                      <a:pt x="2621" y="577"/>
                    </a:lnTo>
                    <a:lnTo>
                      <a:pt x="3159" y="1894"/>
                    </a:lnTo>
                    <a:lnTo>
                      <a:pt x="3157" y="1917"/>
                    </a:lnTo>
                    <a:lnTo>
                      <a:pt x="3151" y="1952"/>
                    </a:lnTo>
                    <a:lnTo>
                      <a:pt x="3142" y="1995"/>
                    </a:lnTo>
                    <a:lnTo>
                      <a:pt x="3126" y="2047"/>
                    </a:lnTo>
                    <a:lnTo>
                      <a:pt x="3113" y="2089"/>
                    </a:lnTo>
                    <a:lnTo>
                      <a:pt x="3093" y="2122"/>
                    </a:lnTo>
                    <a:lnTo>
                      <a:pt x="3072" y="2144"/>
                    </a:lnTo>
                    <a:lnTo>
                      <a:pt x="3047" y="2159"/>
                    </a:lnTo>
                    <a:lnTo>
                      <a:pt x="3018" y="2163"/>
                    </a:lnTo>
                    <a:lnTo>
                      <a:pt x="2960" y="2161"/>
                    </a:lnTo>
                    <a:lnTo>
                      <a:pt x="2906" y="2151"/>
                    </a:lnTo>
                    <a:lnTo>
                      <a:pt x="2859" y="2138"/>
                    </a:lnTo>
                    <a:lnTo>
                      <a:pt x="2819" y="2117"/>
                    </a:lnTo>
                    <a:lnTo>
                      <a:pt x="2786" y="2091"/>
                    </a:lnTo>
                    <a:lnTo>
                      <a:pt x="2759" y="2060"/>
                    </a:lnTo>
                    <a:lnTo>
                      <a:pt x="2735" y="2022"/>
                    </a:lnTo>
                    <a:lnTo>
                      <a:pt x="2211" y="652"/>
                    </a:lnTo>
                    <a:lnTo>
                      <a:pt x="2203" y="631"/>
                    </a:lnTo>
                    <a:lnTo>
                      <a:pt x="2192" y="613"/>
                    </a:lnTo>
                    <a:lnTo>
                      <a:pt x="2178" y="604"/>
                    </a:lnTo>
                    <a:lnTo>
                      <a:pt x="2161" y="602"/>
                    </a:lnTo>
                    <a:lnTo>
                      <a:pt x="2138" y="604"/>
                    </a:lnTo>
                    <a:lnTo>
                      <a:pt x="2120" y="611"/>
                    </a:lnTo>
                    <a:lnTo>
                      <a:pt x="2107" y="625"/>
                    </a:lnTo>
                    <a:lnTo>
                      <a:pt x="2099" y="642"/>
                    </a:lnTo>
                    <a:lnTo>
                      <a:pt x="2097" y="666"/>
                    </a:lnTo>
                    <a:lnTo>
                      <a:pt x="2097" y="673"/>
                    </a:lnTo>
                    <a:lnTo>
                      <a:pt x="2103" y="683"/>
                    </a:lnTo>
                    <a:lnTo>
                      <a:pt x="2109" y="691"/>
                    </a:lnTo>
                    <a:lnTo>
                      <a:pt x="2877" y="2815"/>
                    </a:lnTo>
                    <a:lnTo>
                      <a:pt x="2877" y="2981"/>
                    </a:lnTo>
                    <a:lnTo>
                      <a:pt x="2875" y="2997"/>
                    </a:lnTo>
                    <a:lnTo>
                      <a:pt x="2865" y="3018"/>
                    </a:lnTo>
                    <a:lnTo>
                      <a:pt x="2848" y="3041"/>
                    </a:lnTo>
                    <a:lnTo>
                      <a:pt x="2826" y="3072"/>
                    </a:lnTo>
                    <a:lnTo>
                      <a:pt x="2801" y="3099"/>
                    </a:lnTo>
                    <a:lnTo>
                      <a:pt x="2778" y="3121"/>
                    </a:lnTo>
                    <a:lnTo>
                      <a:pt x="2757" y="3132"/>
                    </a:lnTo>
                    <a:lnTo>
                      <a:pt x="2735" y="3136"/>
                    </a:lnTo>
                    <a:lnTo>
                      <a:pt x="2236" y="3136"/>
                    </a:lnTo>
                    <a:lnTo>
                      <a:pt x="2236" y="4775"/>
                    </a:lnTo>
                    <a:lnTo>
                      <a:pt x="2232" y="4825"/>
                    </a:lnTo>
                    <a:lnTo>
                      <a:pt x="2219" y="4871"/>
                    </a:lnTo>
                    <a:lnTo>
                      <a:pt x="2194" y="4918"/>
                    </a:lnTo>
                    <a:lnTo>
                      <a:pt x="2161" y="4960"/>
                    </a:lnTo>
                    <a:lnTo>
                      <a:pt x="2120" y="4997"/>
                    </a:lnTo>
                    <a:lnTo>
                      <a:pt x="2076" y="5022"/>
                    </a:lnTo>
                    <a:lnTo>
                      <a:pt x="2027" y="5038"/>
                    </a:lnTo>
                    <a:lnTo>
                      <a:pt x="1975" y="5044"/>
                    </a:lnTo>
                    <a:lnTo>
                      <a:pt x="1923" y="5038"/>
                    </a:lnTo>
                    <a:lnTo>
                      <a:pt x="1875" y="5022"/>
                    </a:lnTo>
                    <a:lnTo>
                      <a:pt x="1830" y="4997"/>
                    </a:lnTo>
                    <a:lnTo>
                      <a:pt x="1789" y="4960"/>
                    </a:lnTo>
                    <a:lnTo>
                      <a:pt x="1757" y="4918"/>
                    </a:lnTo>
                    <a:lnTo>
                      <a:pt x="1731" y="4871"/>
                    </a:lnTo>
                    <a:lnTo>
                      <a:pt x="1718" y="4825"/>
                    </a:lnTo>
                    <a:lnTo>
                      <a:pt x="1712" y="4775"/>
                    </a:lnTo>
                    <a:lnTo>
                      <a:pt x="1712" y="3072"/>
                    </a:lnTo>
                    <a:lnTo>
                      <a:pt x="1708" y="3066"/>
                    </a:lnTo>
                    <a:lnTo>
                      <a:pt x="1697" y="3061"/>
                    </a:lnTo>
                    <a:lnTo>
                      <a:pt x="1677" y="3057"/>
                    </a:lnTo>
                    <a:lnTo>
                      <a:pt x="1648" y="3053"/>
                    </a:lnTo>
                    <a:lnTo>
                      <a:pt x="1582" y="3049"/>
                    </a:lnTo>
                    <a:lnTo>
                      <a:pt x="1515" y="3053"/>
                    </a:lnTo>
                    <a:lnTo>
                      <a:pt x="1484" y="3057"/>
                    </a:lnTo>
                    <a:lnTo>
                      <a:pt x="1460" y="3061"/>
                    </a:lnTo>
                    <a:lnTo>
                      <a:pt x="1447" y="3066"/>
                    </a:lnTo>
                    <a:lnTo>
                      <a:pt x="1443" y="3072"/>
                    </a:lnTo>
                    <a:lnTo>
                      <a:pt x="1443" y="4786"/>
                    </a:lnTo>
                    <a:lnTo>
                      <a:pt x="1439" y="4837"/>
                    </a:lnTo>
                    <a:lnTo>
                      <a:pt x="1424" y="4883"/>
                    </a:lnTo>
                    <a:lnTo>
                      <a:pt x="1401" y="4926"/>
                    </a:lnTo>
                    <a:lnTo>
                      <a:pt x="1368" y="4966"/>
                    </a:lnTo>
                    <a:lnTo>
                      <a:pt x="1327" y="4999"/>
                    </a:lnTo>
                    <a:lnTo>
                      <a:pt x="1284" y="5024"/>
                    </a:lnTo>
                    <a:lnTo>
                      <a:pt x="1238" y="5038"/>
                    </a:lnTo>
                    <a:lnTo>
                      <a:pt x="1188" y="5044"/>
                    </a:lnTo>
                    <a:lnTo>
                      <a:pt x="1137" y="5038"/>
                    </a:lnTo>
                    <a:lnTo>
                      <a:pt x="1089" y="5024"/>
                    </a:lnTo>
                    <a:lnTo>
                      <a:pt x="1045" y="4999"/>
                    </a:lnTo>
                    <a:lnTo>
                      <a:pt x="1002" y="4966"/>
                    </a:lnTo>
                    <a:lnTo>
                      <a:pt x="965" y="4926"/>
                    </a:lnTo>
                    <a:lnTo>
                      <a:pt x="940" y="4883"/>
                    </a:lnTo>
                    <a:lnTo>
                      <a:pt x="925" y="4837"/>
                    </a:lnTo>
                    <a:lnTo>
                      <a:pt x="919" y="4786"/>
                    </a:lnTo>
                    <a:lnTo>
                      <a:pt x="919" y="3136"/>
                    </a:lnTo>
                    <a:lnTo>
                      <a:pt x="433" y="3136"/>
                    </a:lnTo>
                    <a:lnTo>
                      <a:pt x="418" y="3132"/>
                    </a:lnTo>
                    <a:lnTo>
                      <a:pt x="396" y="3121"/>
                    </a:lnTo>
                    <a:lnTo>
                      <a:pt x="373" y="3099"/>
                    </a:lnTo>
                    <a:lnTo>
                      <a:pt x="342" y="3072"/>
                    </a:lnTo>
                    <a:lnTo>
                      <a:pt x="315" y="3041"/>
                    </a:lnTo>
                    <a:lnTo>
                      <a:pt x="294" y="3018"/>
                    </a:lnTo>
                    <a:lnTo>
                      <a:pt x="282" y="2997"/>
                    </a:lnTo>
                    <a:lnTo>
                      <a:pt x="278" y="2981"/>
                    </a:lnTo>
                    <a:lnTo>
                      <a:pt x="278" y="2815"/>
                    </a:lnTo>
                    <a:lnTo>
                      <a:pt x="1035" y="677"/>
                    </a:lnTo>
                    <a:lnTo>
                      <a:pt x="1035" y="666"/>
                    </a:lnTo>
                    <a:lnTo>
                      <a:pt x="1031" y="642"/>
                    </a:lnTo>
                    <a:lnTo>
                      <a:pt x="1021" y="627"/>
                    </a:lnTo>
                    <a:lnTo>
                      <a:pt x="1006" y="617"/>
                    </a:lnTo>
                    <a:lnTo>
                      <a:pt x="983" y="613"/>
                    </a:lnTo>
                    <a:lnTo>
                      <a:pt x="959" y="619"/>
                    </a:lnTo>
                    <a:lnTo>
                      <a:pt x="942" y="631"/>
                    </a:lnTo>
                    <a:lnTo>
                      <a:pt x="932" y="652"/>
                    </a:lnTo>
                    <a:lnTo>
                      <a:pt x="420" y="2035"/>
                    </a:lnTo>
                    <a:lnTo>
                      <a:pt x="404" y="2068"/>
                    </a:lnTo>
                    <a:lnTo>
                      <a:pt x="381" y="2097"/>
                    </a:lnTo>
                    <a:lnTo>
                      <a:pt x="348" y="2120"/>
                    </a:lnTo>
                    <a:lnTo>
                      <a:pt x="309" y="2140"/>
                    </a:lnTo>
                    <a:lnTo>
                      <a:pt x="261" y="2153"/>
                    </a:lnTo>
                    <a:lnTo>
                      <a:pt x="203" y="2161"/>
                    </a:lnTo>
                    <a:lnTo>
                      <a:pt x="137" y="2163"/>
                    </a:lnTo>
                    <a:lnTo>
                      <a:pt x="108" y="2159"/>
                    </a:lnTo>
                    <a:lnTo>
                      <a:pt x="83" y="2146"/>
                    </a:lnTo>
                    <a:lnTo>
                      <a:pt x="60" y="2124"/>
                    </a:lnTo>
                    <a:lnTo>
                      <a:pt x="40" y="2093"/>
                    </a:lnTo>
                    <a:lnTo>
                      <a:pt x="23" y="2055"/>
                    </a:lnTo>
                    <a:lnTo>
                      <a:pt x="9" y="2014"/>
                    </a:lnTo>
                    <a:lnTo>
                      <a:pt x="2" y="1979"/>
                    </a:lnTo>
                    <a:lnTo>
                      <a:pt x="0" y="1948"/>
                    </a:lnTo>
                    <a:lnTo>
                      <a:pt x="2" y="1925"/>
                    </a:lnTo>
                    <a:lnTo>
                      <a:pt x="9" y="1908"/>
                    </a:lnTo>
                    <a:lnTo>
                      <a:pt x="509" y="577"/>
                    </a:lnTo>
                    <a:lnTo>
                      <a:pt x="526" y="501"/>
                    </a:lnTo>
                    <a:lnTo>
                      <a:pt x="553" y="428"/>
                    </a:lnTo>
                    <a:lnTo>
                      <a:pt x="590" y="360"/>
                    </a:lnTo>
                    <a:lnTo>
                      <a:pt x="636" y="294"/>
                    </a:lnTo>
                    <a:lnTo>
                      <a:pt x="692" y="232"/>
                    </a:lnTo>
                    <a:lnTo>
                      <a:pt x="758" y="172"/>
                    </a:lnTo>
                    <a:lnTo>
                      <a:pt x="830" y="120"/>
                    </a:lnTo>
                    <a:lnTo>
                      <a:pt x="905" y="78"/>
                    </a:lnTo>
                    <a:lnTo>
                      <a:pt x="985" y="43"/>
                    </a:lnTo>
                    <a:lnTo>
                      <a:pt x="1066" y="20"/>
                    </a:lnTo>
                    <a:lnTo>
                      <a:pt x="1151" y="4"/>
                    </a:lnTo>
                    <a:lnTo>
                      <a:pt x="12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17"/>
              <p:cNvSpPr>
                <a:spLocks/>
              </p:cNvSpPr>
              <p:nvPr/>
            </p:nvSpPr>
            <p:spPr bwMode="auto">
              <a:xfrm>
                <a:off x="8499649" y="1058515"/>
                <a:ext cx="863600" cy="863600"/>
              </a:xfrm>
              <a:custGeom>
                <a:avLst/>
                <a:gdLst>
                  <a:gd name="T0" fmla="*/ 544 w 1088"/>
                  <a:gd name="T1" fmla="*/ 0 h 1089"/>
                  <a:gd name="T2" fmla="*/ 617 w 1088"/>
                  <a:gd name="T3" fmla="*/ 6 h 1089"/>
                  <a:gd name="T4" fmla="*/ 687 w 1088"/>
                  <a:gd name="T5" fmla="*/ 17 h 1089"/>
                  <a:gd name="T6" fmla="*/ 753 w 1088"/>
                  <a:gd name="T7" fmla="*/ 40 h 1089"/>
                  <a:gd name="T8" fmla="*/ 815 w 1088"/>
                  <a:gd name="T9" fmla="*/ 71 h 1089"/>
                  <a:gd name="T10" fmla="*/ 873 w 1088"/>
                  <a:gd name="T11" fmla="*/ 112 h 1089"/>
                  <a:gd name="T12" fmla="*/ 929 w 1088"/>
                  <a:gd name="T13" fmla="*/ 160 h 1089"/>
                  <a:gd name="T14" fmla="*/ 977 w 1088"/>
                  <a:gd name="T15" fmla="*/ 216 h 1089"/>
                  <a:gd name="T16" fmla="*/ 1018 w 1088"/>
                  <a:gd name="T17" fmla="*/ 275 h 1089"/>
                  <a:gd name="T18" fmla="*/ 1049 w 1088"/>
                  <a:gd name="T19" fmla="*/ 336 h 1089"/>
                  <a:gd name="T20" fmla="*/ 1070 w 1088"/>
                  <a:gd name="T21" fmla="*/ 402 h 1089"/>
                  <a:gd name="T22" fmla="*/ 1084 w 1088"/>
                  <a:gd name="T23" fmla="*/ 472 h 1089"/>
                  <a:gd name="T24" fmla="*/ 1088 w 1088"/>
                  <a:gd name="T25" fmla="*/ 545 h 1089"/>
                  <a:gd name="T26" fmla="*/ 1084 w 1088"/>
                  <a:gd name="T27" fmla="*/ 617 h 1089"/>
                  <a:gd name="T28" fmla="*/ 1070 w 1088"/>
                  <a:gd name="T29" fmla="*/ 687 h 1089"/>
                  <a:gd name="T30" fmla="*/ 1049 w 1088"/>
                  <a:gd name="T31" fmla="*/ 752 h 1089"/>
                  <a:gd name="T32" fmla="*/ 1018 w 1088"/>
                  <a:gd name="T33" fmla="*/ 814 h 1089"/>
                  <a:gd name="T34" fmla="*/ 977 w 1088"/>
                  <a:gd name="T35" fmla="*/ 874 h 1089"/>
                  <a:gd name="T36" fmla="*/ 929 w 1088"/>
                  <a:gd name="T37" fmla="*/ 928 h 1089"/>
                  <a:gd name="T38" fmla="*/ 873 w 1088"/>
                  <a:gd name="T39" fmla="*/ 977 h 1089"/>
                  <a:gd name="T40" fmla="*/ 815 w 1088"/>
                  <a:gd name="T41" fmla="*/ 1017 h 1089"/>
                  <a:gd name="T42" fmla="*/ 753 w 1088"/>
                  <a:gd name="T43" fmla="*/ 1048 h 1089"/>
                  <a:gd name="T44" fmla="*/ 687 w 1088"/>
                  <a:gd name="T45" fmla="*/ 1072 h 1089"/>
                  <a:gd name="T46" fmla="*/ 617 w 1088"/>
                  <a:gd name="T47" fmla="*/ 1083 h 1089"/>
                  <a:gd name="T48" fmla="*/ 544 w 1088"/>
                  <a:gd name="T49" fmla="*/ 1089 h 1089"/>
                  <a:gd name="T50" fmla="*/ 470 w 1088"/>
                  <a:gd name="T51" fmla="*/ 1083 h 1089"/>
                  <a:gd name="T52" fmla="*/ 403 w 1088"/>
                  <a:gd name="T53" fmla="*/ 1072 h 1089"/>
                  <a:gd name="T54" fmla="*/ 337 w 1088"/>
                  <a:gd name="T55" fmla="*/ 1048 h 1089"/>
                  <a:gd name="T56" fmla="*/ 273 w 1088"/>
                  <a:gd name="T57" fmla="*/ 1017 h 1089"/>
                  <a:gd name="T58" fmla="*/ 215 w 1088"/>
                  <a:gd name="T59" fmla="*/ 977 h 1089"/>
                  <a:gd name="T60" fmla="*/ 161 w 1088"/>
                  <a:gd name="T61" fmla="*/ 928 h 1089"/>
                  <a:gd name="T62" fmla="*/ 111 w 1088"/>
                  <a:gd name="T63" fmla="*/ 874 h 1089"/>
                  <a:gd name="T64" fmla="*/ 72 w 1088"/>
                  <a:gd name="T65" fmla="*/ 814 h 1089"/>
                  <a:gd name="T66" fmla="*/ 41 w 1088"/>
                  <a:gd name="T67" fmla="*/ 752 h 1089"/>
                  <a:gd name="T68" fmla="*/ 18 w 1088"/>
                  <a:gd name="T69" fmla="*/ 687 h 1089"/>
                  <a:gd name="T70" fmla="*/ 4 w 1088"/>
                  <a:gd name="T71" fmla="*/ 617 h 1089"/>
                  <a:gd name="T72" fmla="*/ 0 w 1088"/>
                  <a:gd name="T73" fmla="*/ 545 h 1089"/>
                  <a:gd name="T74" fmla="*/ 4 w 1088"/>
                  <a:gd name="T75" fmla="*/ 472 h 1089"/>
                  <a:gd name="T76" fmla="*/ 18 w 1088"/>
                  <a:gd name="T77" fmla="*/ 402 h 1089"/>
                  <a:gd name="T78" fmla="*/ 41 w 1088"/>
                  <a:gd name="T79" fmla="*/ 336 h 1089"/>
                  <a:gd name="T80" fmla="*/ 72 w 1088"/>
                  <a:gd name="T81" fmla="*/ 275 h 1089"/>
                  <a:gd name="T82" fmla="*/ 111 w 1088"/>
                  <a:gd name="T83" fmla="*/ 216 h 1089"/>
                  <a:gd name="T84" fmla="*/ 161 w 1088"/>
                  <a:gd name="T85" fmla="*/ 160 h 1089"/>
                  <a:gd name="T86" fmla="*/ 215 w 1088"/>
                  <a:gd name="T87" fmla="*/ 112 h 1089"/>
                  <a:gd name="T88" fmla="*/ 273 w 1088"/>
                  <a:gd name="T89" fmla="*/ 71 h 1089"/>
                  <a:gd name="T90" fmla="*/ 337 w 1088"/>
                  <a:gd name="T91" fmla="*/ 40 h 1089"/>
                  <a:gd name="T92" fmla="*/ 403 w 1088"/>
                  <a:gd name="T93" fmla="*/ 17 h 1089"/>
                  <a:gd name="T94" fmla="*/ 470 w 1088"/>
                  <a:gd name="T95" fmla="*/ 6 h 1089"/>
                  <a:gd name="T96" fmla="*/ 544 w 1088"/>
                  <a:gd name="T97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88" h="1089">
                    <a:moveTo>
                      <a:pt x="544" y="0"/>
                    </a:moveTo>
                    <a:lnTo>
                      <a:pt x="617" y="6"/>
                    </a:lnTo>
                    <a:lnTo>
                      <a:pt x="687" y="17"/>
                    </a:lnTo>
                    <a:lnTo>
                      <a:pt x="753" y="40"/>
                    </a:lnTo>
                    <a:lnTo>
                      <a:pt x="815" y="71"/>
                    </a:lnTo>
                    <a:lnTo>
                      <a:pt x="873" y="112"/>
                    </a:lnTo>
                    <a:lnTo>
                      <a:pt x="929" y="160"/>
                    </a:lnTo>
                    <a:lnTo>
                      <a:pt x="977" y="216"/>
                    </a:lnTo>
                    <a:lnTo>
                      <a:pt x="1018" y="275"/>
                    </a:lnTo>
                    <a:lnTo>
                      <a:pt x="1049" y="336"/>
                    </a:lnTo>
                    <a:lnTo>
                      <a:pt x="1070" y="402"/>
                    </a:lnTo>
                    <a:lnTo>
                      <a:pt x="1084" y="472"/>
                    </a:lnTo>
                    <a:lnTo>
                      <a:pt x="1088" y="545"/>
                    </a:lnTo>
                    <a:lnTo>
                      <a:pt x="1084" y="617"/>
                    </a:lnTo>
                    <a:lnTo>
                      <a:pt x="1070" y="687"/>
                    </a:lnTo>
                    <a:lnTo>
                      <a:pt x="1049" y="752"/>
                    </a:lnTo>
                    <a:lnTo>
                      <a:pt x="1018" y="814"/>
                    </a:lnTo>
                    <a:lnTo>
                      <a:pt x="977" y="874"/>
                    </a:lnTo>
                    <a:lnTo>
                      <a:pt x="929" y="928"/>
                    </a:lnTo>
                    <a:lnTo>
                      <a:pt x="873" y="977"/>
                    </a:lnTo>
                    <a:lnTo>
                      <a:pt x="815" y="1017"/>
                    </a:lnTo>
                    <a:lnTo>
                      <a:pt x="753" y="1048"/>
                    </a:lnTo>
                    <a:lnTo>
                      <a:pt x="687" y="1072"/>
                    </a:lnTo>
                    <a:lnTo>
                      <a:pt x="617" y="1083"/>
                    </a:lnTo>
                    <a:lnTo>
                      <a:pt x="544" y="1089"/>
                    </a:lnTo>
                    <a:lnTo>
                      <a:pt x="470" y="1083"/>
                    </a:lnTo>
                    <a:lnTo>
                      <a:pt x="403" y="1072"/>
                    </a:lnTo>
                    <a:lnTo>
                      <a:pt x="337" y="1048"/>
                    </a:lnTo>
                    <a:lnTo>
                      <a:pt x="273" y="1017"/>
                    </a:lnTo>
                    <a:lnTo>
                      <a:pt x="215" y="977"/>
                    </a:lnTo>
                    <a:lnTo>
                      <a:pt x="161" y="928"/>
                    </a:lnTo>
                    <a:lnTo>
                      <a:pt x="111" y="874"/>
                    </a:lnTo>
                    <a:lnTo>
                      <a:pt x="72" y="814"/>
                    </a:lnTo>
                    <a:lnTo>
                      <a:pt x="41" y="752"/>
                    </a:lnTo>
                    <a:lnTo>
                      <a:pt x="18" y="687"/>
                    </a:lnTo>
                    <a:lnTo>
                      <a:pt x="4" y="617"/>
                    </a:lnTo>
                    <a:lnTo>
                      <a:pt x="0" y="545"/>
                    </a:lnTo>
                    <a:lnTo>
                      <a:pt x="4" y="472"/>
                    </a:lnTo>
                    <a:lnTo>
                      <a:pt x="18" y="402"/>
                    </a:lnTo>
                    <a:lnTo>
                      <a:pt x="41" y="336"/>
                    </a:lnTo>
                    <a:lnTo>
                      <a:pt x="72" y="275"/>
                    </a:lnTo>
                    <a:lnTo>
                      <a:pt x="111" y="216"/>
                    </a:lnTo>
                    <a:lnTo>
                      <a:pt x="161" y="160"/>
                    </a:lnTo>
                    <a:lnTo>
                      <a:pt x="215" y="112"/>
                    </a:lnTo>
                    <a:lnTo>
                      <a:pt x="273" y="71"/>
                    </a:lnTo>
                    <a:lnTo>
                      <a:pt x="337" y="40"/>
                    </a:lnTo>
                    <a:lnTo>
                      <a:pt x="403" y="17"/>
                    </a:lnTo>
                    <a:lnTo>
                      <a:pt x="470" y="6"/>
                    </a:lnTo>
                    <a:lnTo>
                      <a:pt x="5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11148521" y="5323958"/>
              <a:ext cx="391664" cy="788533"/>
              <a:chOff x="7688437" y="1058515"/>
              <a:chExt cx="2508250" cy="5049838"/>
            </a:xfrm>
            <a:solidFill>
              <a:srgbClr val="ABABAB"/>
            </a:solidFill>
          </p:grpSpPr>
          <p:sp>
            <p:nvSpPr>
              <p:cNvPr id="107" name="Freeform 15"/>
              <p:cNvSpPr>
                <a:spLocks/>
              </p:cNvSpPr>
              <p:nvPr/>
            </p:nvSpPr>
            <p:spPr bwMode="auto">
              <a:xfrm>
                <a:off x="7688437" y="2106265"/>
                <a:ext cx="2508250" cy="4002088"/>
              </a:xfrm>
              <a:custGeom>
                <a:avLst/>
                <a:gdLst>
                  <a:gd name="T0" fmla="*/ 2004 w 3159"/>
                  <a:gd name="T1" fmla="*/ 4 h 5044"/>
                  <a:gd name="T2" fmla="*/ 2248 w 3159"/>
                  <a:gd name="T3" fmla="*/ 74 h 5044"/>
                  <a:gd name="T4" fmla="*/ 2455 w 3159"/>
                  <a:gd name="T5" fmla="*/ 225 h 5044"/>
                  <a:gd name="T6" fmla="*/ 2585 w 3159"/>
                  <a:gd name="T7" fmla="*/ 422 h 5044"/>
                  <a:gd name="T8" fmla="*/ 3159 w 3159"/>
                  <a:gd name="T9" fmla="*/ 1894 h 5044"/>
                  <a:gd name="T10" fmla="*/ 3142 w 3159"/>
                  <a:gd name="T11" fmla="*/ 1995 h 5044"/>
                  <a:gd name="T12" fmla="*/ 3093 w 3159"/>
                  <a:gd name="T13" fmla="*/ 2122 h 5044"/>
                  <a:gd name="T14" fmla="*/ 3018 w 3159"/>
                  <a:gd name="T15" fmla="*/ 2163 h 5044"/>
                  <a:gd name="T16" fmla="*/ 2859 w 3159"/>
                  <a:gd name="T17" fmla="*/ 2138 h 5044"/>
                  <a:gd name="T18" fmla="*/ 2759 w 3159"/>
                  <a:gd name="T19" fmla="*/ 2060 h 5044"/>
                  <a:gd name="T20" fmla="*/ 2203 w 3159"/>
                  <a:gd name="T21" fmla="*/ 631 h 5044"/>
                  <a:gd name="T22" fmla="*/ 2161 w 3159"/>
                  <a:gd name="T23" fmla="*/ 602 h 5044"/>
                  <a:gd name="T24" fmla="*/ 2107 w 3159"/>
                  <a:gd name="T25" fmla="*/ 625 h 5044"/>
                  <a:gd name="T26" fmla="*/ 2097 w 3159"/>
                  <a:gd name="T27" fmla="*/ 673 h 5044"/>
                  <a:gd name="T28" fmla="*/ 2877 w 3159"/>
                  <a:gd name="T29" fmla="*/ 2815 h 5044"/>
                  <a:gd name="T30" fmla="*/ 2865 w 3159"/>
                  <a:gd name="T31" fmla="*/ 3018 h 5044"/>
                  <a:gd name="T32" fmla="*/ 2801 w 3159"/>
                  <a:gd name="T33" fmla="*/ 3099 h 5044"/>
                  <a:gd name="T34" fmla="*/ 2735 w 3159"/>
                  <a:gd name="T35" fmla="*/ 3136 h 5044"/>
                  <a:gd name="T36" fmla="*/ 2232 w 3159"/>
                  <a:gd name="T37" fmla="*/ 4825 h 5044"/>
                  <a:gd name="T38" fmla="*/ 2161 w 3159"/>
                  <a:gd name="T39" fmla="*/ 4960 h 5044"/>
                  <a:gd name="T40" fmla="*/ 2027 w 3159"/>
                  <a:gd name="T41" fmla="*/ 5038 h 5044"/>
                  <a:gd name="T42" fmla="*/ 1875 w 3159"/>
                  <a:gd name="T43" fmla="*/ 5022 h 5044"/>
                  <a:gd name="T44" fmla="*/ 1757 w 3159"/>
                  <a:gd name="T45" fmla="*/ 4918 h 5044"/>
                  <a:gd name="T46" fmla="*/ 1712 w 3159"/>
                  <a:gd name="T47" fmla="*/ 4775 h 5044"/>
                  <a:gd name="T48" fmla="*/ 1697 w 3159"/>
                  <a:gd name="T49" fmla="*/ 3061 h 5044"/>
                  <a:gd name="T50" fmla="*/ 1582 w 3159"/>
                  <a:gd name="T51" fmla="*/ 3049 h 5044"/>
                  <a:gd name="T52" fmla="*/ 1460 w 3159"/>
                  <a:gd name="T53" fmla="*/ 3061 h 5044"/>
                  <a:gd name="T54" fmla="*/ 1443 w 3159"/>
                  <a:gd name="T55" fmla="*/ 4786 h 5044"/>
                  <a:gd name="T56" fmla="*/ 1401 w 3159"/>
                  <a:gd name="T57" fmla="*/ 4926 h 5044"/>
                  <a:gd name="T58" fmla="*/ 1284 w 3159"/>
                  <a:gd name="T59" fmla="*/ 5024 h 5044"/>
                  <a:gd name="T60" fmla="*/ 1137 w 3159"/>
                  <a:gd name="T61" fmla="*/ 5038 h 5044"/>
                  <a:gd name="T62" fmla="*/ 1002 w 3159"/>
                  <a:gd name="T63" fmla="*/ 4966 h 5044"/>
                  <a:gd name="T64" fmla="*/ 925 w 3159"/>
                  <a:gd name="T65" fmla="*/ 4837 h 5044"/>
                  <a:gd name="T66" fmla="*/ 433 w 3159"/>
                  <a:gd name="T67" fmla="*/ 3136 h 5044"/>
                  <a:gd name="T68" fmla="*/ 373 w 3159"/>
                  <a:gd name="T69" fmla="*/ 3099 h 5044"/>
                  <a:gd name="T70" fmla="*/ 294 w 3159"/>
                  <a:gd name="T71" fmla="*/ 3018 h 5044"/>
                  <a:gd name="T72" fmla="*/ 278 w 3159"/>
                  <a:gd name="T73" fmla="*/ 2815 h 5044"/>
                  <a:gd name="T74" fmla="*/ 1031 w 3159"/>
                  <a:gd name="T75" fmla="*/ 642 h 5044"/>
                  <a:gd name="T76" fmla="*/ 983 w 3159"/>
                  <a:gd name="T77" fmla="*/ 613 h 5044"/>
                  <a:gd name="T78" fmla="*/ 932 w 3159"/>
                  <a:gd name="T79" fmla="*/ 652 h 5044"/>
                  <a:gd name="T80" fmla="*/ 381 w 3159"/>
                  <a:gd name="T81" fmla="*/ 2097 h 5044"/>
                  <a:gd name="T82" fmla="*/ 261 w 3159"/>
                  <a:gd name="T83" fmla="*/ 2153 h 5044"/>
                  <a:gd name="T84" fmla="*/ 108 w 3159"/>
                  <a:gd name="T85" fmla="*/ 2159 h 5044"/>
                  <a:gd name="T86" fmla="*/ 40 w 3159"/>
                  <a:gd name="T87" fmla="*/ 2093 h 5044"/>
                  <a:gd name="T88" fmla="*/ 2 w 3159"/>
                  <a:gd name="T89" fmla="*/ 1979 h 5044"/>
                  <a:gd name="T90" fmla="*/ 9 w 3159"/>
                  <a:gd name="T91" fmla="*/ 1908 h 5044"/>
                  <a:gd name="T92" fmla="*/ 553 w 3159"/>
                  <a:gd name="T93" fmla="*/ 428 h 5044"/>
                  <a:gd name="T94" fmla="*/ 692 w 3159"/>
                  <a:gd name="T95" fmla="*/ 232 h 5044"/>
                  <a:gd name="T96" fmla="*/ 905 w 3159"/>
                  <a:gd name="T97" fmla="*/ 78 h 5044"/>
                  <a:gd name="T98" fmla="*/ 1151 w 3159"/>
                  <a:gd name="T99" fmla="*/ 4 h 5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9" h="5044">
                    <a:moveTo>
                      <a:pt x="1238" y="0"/>
                    </a:moveTo>
                    <a:lnTo>
                      <a:pt x="1917" y="0"/>
                    </a:lnTo>
                    <a:lnTo>
                      <a:pt x="2004" y="4"/>
                    </a:lnTo>
                    <a:lnTo>
                      <a:pt x="2089" y="18"/>
                    </a:lnTo>
                    <a:lnTo>
                      <a:pt x="2171" y="41"/>
                    </a:lnTo>
                    <a:lnTo>
                      <a:pt x="2248" y="74"/>
                    </a:lnTo>
                    <a:lnTo>
                      <a:pt x="2321" y="116"/>
                    </a:lnTo>
                    <a:lnTo>
                      <a:pt x="2391" y="167"/>
                    </a:lnTo>
                    <a:lnTo>
                      <a:pt x="2455" y="225"/>
                    </a:lnTo>
                    <a:lnTo>
                      <a:pt x="2507" y="286"/>
                    </a:lnTo>
                    <a:lnTo>
                      <a:pt x="2552" y="352"/>
                    </a:lnTo>
                    <a:lnTo>
                      <a:pt x="2585" y="422"/>
                    </a:lnTo>
                    <a:lnTo>
                      <a:pt x="2608" y="497"/>
                    </a:lnTo>
                    <a:lnTo>
                      <a:pt x="2621" y="577"/>
                    </a:lnTo>
                    <a:lnTo>
                      <a:pt x="3159" y="1894"/>
                    </a:lnTo>
                    <a:lnTo>
                      <a:pt x="3157" y="1917"/>
                    </a:lnTo>
                    <a:lnTo>
                      <a:pt x="3151" y="1952"/>
                    </a:lnTo>
                    <a:lnTo>
                      <a:pt x="3142" y="1995"/>
                    </a:lnTo>
                    <a:lnTo>
                      <a:pt x="3126" y="2047"/>
                    </a:lnTo>
                    <a:lnTo>
                      <a:pt x="3113" y="2089"/>
                    </a:lnTo>
                    <a:lnTo>
                      <a:pt x="3093" y="2122"/>
                    </a:lnTo>
                    <a:lnTo>
                      <a:pt x="3072" y="2144"/>
                    </a:lnTo>
                    <a:lnTo>
                      <a:pt x="3047" y="2159"/>
                    </a:lnTo>
                    <a:lnTo>
                      <a:pt x="3018" y="2163"/>
                    </a:lnTo>
                    <a:lnTo>
                      <a:pt x="2960" y="2161"/>
                    </a:lnTo>
                    <a:lnTo>
                      <a:pt x="2906" y="2151"/>
                    </a:lnTo>
                    <a:lnTo>
                      <a:pt x="2859" y="2138"/>
                    </a:lnTo>
                    <a:lnTo>
                      <a:pt x="2819" y="2117"/>
                    </a:lnTo>
                    <a:lnTo>
                      <a:pt x="2786" y="2091"/>
                    </a:lnTo>
                    <a:lnTo>
                      <a:pt x="2759" y="2060"/>
                    </a:lnTo>
                    <a:lnTo>
                      <a:pt x="2735" y="2022"/>
                    </a:lnTo>
                    <a:lnTo>
                      <a:pt x="2211" y="652"/>
                    </a:lnTo>
                    <a:lnTo>
                      <a:pt x="2203" y="631"/>
                    </a:lnTo>
                    <a:lnTo>
                      <a:pt x="2192" y="613"/>
                    </a:lnTo>
                    <a:lnTo>
                      <a:pt x="2178" y="604"/>
                    </a:lnTo>
                    <a:lnTo>
                      <a:pt x="2161" y="602"/>
                    </a:lnTo>
                    <a:lnTo>
                      <a:pt x="2138" y="604"/>
                    </a:lnTo>
                    <a:lnTo>
                      <a:pt x="2120" y="611"/>
                    </a:lnTo>
                    <a:lnTo>
                      <a:pt x="2107" y="625"/>
                    </a:lnTo>
                    <a:lnTo>
                      <a:pt x="2099" y="642"/>
                    </a:lnTo>
                    <a:lnTo>
                      <a:pt x="2097" y="666"/>
                    </a:lnTo>
                    <a:lnTo>
                      <a:pt x="2097" y="673"/>
                    </a:lnTo>
                    <a:lnTo>
                      <a:pt x="2103" y="683"/>
                    </a:lnTo>
                    <a:lnTo>
                      <a:pt x="2109" y="691"/>
                    </a:lnTo>
                    <a:lnTo>
                      <a:pt x="2877" y="2815"/>
                    </a:lnTo>
                    <a:lnTo>
                      <a:pt x="2877" y="2981"/>
                    </a:lnTo>
                    <a:lnTo>
                      <a:pt x="2875" y="2997"/>
                    </a:lnTo>
                    <a:lnTo>
                      <a:pt x="2865" y="3018"/>
                    </a:lnTo>
                    <a:lnTo>
                      <a:pt x="2848" y="3041"/>
                    </a:lnTo>
                    <a:lnTo>
                      <a:pt x="2826" y="3072"/>
                    </a:lnTo>
                    <a:lnTo>
                      <a:pt x="2801" y="3099"/>
                    </a:lnTo>
                    <a:lnTo>
                      <a:pt x="2778" y="3121"/>
                    </a:lnTo>
                    <a:lnTo>
                      <a:pt x="2757" y="3132"/>
                    </a:lnTo>
                    <a:lnTo>
                      <a:pt x="2735" y="3136"/>
                    </a:lnTo>
                    <a:lnTo>
                      <a:pt x="2236" y="3136"/>
                    </a:lnTo>
                    <a:lnTo>
                      <a:pt x="2236" y="4775"/>
                    </a:lnTo>
                    <a:lnTo>
                      <a:pt x="2232" y="4825"/>
                    </a:lnTo>
                    <a:lnTo>
                      <a:pt x="2219" y="4871"/>
                    </a:lnTo>
                    <a:lnTo>
                      <a:pt x="2194" y="4918"/>
                    </a:lnTo>
                    <a:lnTo>
                      <a:pt x="2161" y="4960"/>
                    </a:lnTo>
                    <a:lnTo>
                      <a:pt x="2120" y="4997"/>
                    </a:lnTo>
                    <a:lnTo>
                      <a:pt x="2076" y="5022"/>
                    </a:lnTo>
                    <a:lnTo>
                      <a:pt x="2027" y="5038"/>
                    </a:lnTo>
                    <a:lnTo>
                      <a:pt x="1975" y="5044"/>
                    </a:lnTo>
                    <a:lnTo>
                      <a:pt x="1923" y="5038"/>
                    </a:lnTo>
                    <a:lnTo>
                      <a:pt x="1875" y="5022"/>
                    </a:lnTo>
                    <a:lnTo>
                      <a:pt x="1830" y="4997"/>
                    </a:lnTo>
                    <a:lnTo>
                      <a:pt x="1789" y="4960"/>
                    </a:lnTo>
                    <a:lnTo>
                      <a:pt x="1757" y="4918"/>
                    </a:lnTo>
                    <a:lnTo>
                      <a:pt x="1731" y="4871"/>
                    </a:lnTo>
                    <a:lnTo>
                      <a:pt x="1718" y="4825"/>
                    </a:lnTo>
                    <a:lnTo>
                      <a:pt x="1712" y="4775"/>
                    </a:lnTo>
                    <a:lnTo>
                      <a:pt x="1712" y="3072"/>
                    </a:lnTo>
                    <a:lnTo>
                      <a:pt x="1708" y="3066"/>
                    </a:lnTo>
                    <a:lnTo>
                      <a:pt x="1697" y="3061"/>
                    </a:lnTo>
                    <a:lnTo>
                      <a:pt x="1677" y="3057"/>
                    </a:lnTo>
                    <a:lnTo>
                      <a:pt x="1648" y="3053"/>
                    </a:lnTo>
                    <a:lnTo>
                      <a:pt x="1582" y="3049"/>
                    </a:lnTo>
                    <a:lnTo>
                      <a:pt x="1515" y="3053"/>
                    </a:lnTo>
                    <a:lnTo>
                      <a:pt x="1484" y="3057"/>
                    </a:lnTo>
                    <a:lnTo>
                      <a:pt x="1460" y="3061"/>
                    </a:lnTo>
                    <a:lnTo>
                      <a:pt x="1447" y="3066"/>
                    </a:lnTo>
                    <a:lnTo>
                      <a:pt x="1443" y="3072"/>
                    </a:lnTo>
                    <a:lnTo>
                      <a:pt x="1443" y="4786"/>
                    </a:lnTo>
                    <a:lnTo>
                      <a:pt x="1439" y="4837"/>
                    </a:lnTo>
                    <a:lnTo>
                      <a:pt x="1424" y="4883"/>
                    </a:lnTo>
                    <a:lnTo>
                      <a:pt x="1401" y="4926"/>
                    </a:lnTo>
                    <a:lnTo>
                      <a:pt x="1368" y="4966"/>
                    </a:lnTo>
                    <a:lnTo>
                      <a:pt x="1327" y="4999"/>
                    </a:lnTo>
                    <a:lnTo>
                      <a:pt x="1284" y="5024"/>
                    </a:lnTo>
                    <a:lnTo>
                      <a:pt x="1238" y="5038"/>
                    </a:lnTo>
                    <a:lnTo>
                      <a:pt x="1188" y="5044"/>
                    </a:lnTo>
                    <a:lnTo>
                      <a:pt x="1137" y="5038"/>
                    </a:lnTo>
                    <a:lnTo>
                      <a:pt x="1089" y="5024"/>
                    </a:lnTo>
                    <a:lnTo>
                      <a:pt x="1045" y="4999"/>
                    </a:lnTo>
                    <a:lnTo>
                      <a:pt x="1002" y="4966"/>
                    </a:lnTo>
                    <a:lnTo>
                      <a:pt x="965" y="4926"/>
                    </a:lnTo>
                    <a:lnTo>
                      <a:pt x="940" y="4883"/>
                    </a:lnTo>
                    <a:lnTo>
                      <a:pt x="925" y="4837"/>
                    </a:lnTo>
                    <a:lnTo>
                      <a:pt x="919" y="4786"/>
                    </a:lnTo>
                    <a:lnTo>
                      <a:pt x="919" y="3136"/>
                    </a:lnTo>
                    <a:lnTo>
                      <a:pt x="433" y="3136"/>
                    </a:lnTo>
                    <a:lnTo>
                      <a:pt x="418" y="3132"/>
                    </a:lnTo>
                    <a:lnTo>
                      <a:pt x="396" y="3121"/>
                    </a:lnTo>
                    <a:lnTo>
                      <a:pt x="373" y="3099"/>
                    </a:lnTo>
                    <a:lnTo>
                      <a:pt x="342" y="3072"/>
                    </a:lnTo>
                    <a:lnTo>
                      <a:pt x="315" y="3041"/>
                    </a:lnTo>
                    <a:lnTo>
                      <a:pt x="294" y="3018"/>
                    </a:lnTo>
                    <a:lnTo>
                      <a:pt x="282" y="2997"/>
                    </a:lnTo>
                    <a:lnTo>
                      <a:pt x="278" y="2981"/>
                    </a:lnTo>
                    <a:lnTo>
                      <a:pt x="278" y="2815"/>
                    </a:lnTo>
                    <a:lnTo>
                      <a:pt x="1035" y="677"/>
                    </a:lnTo>
                    <a:lnTo>
                      <a:pt x="1035" y="666"/>
                    </a:lnTo>
                    <a:lnTo>
                      <a:pt x="1031" y="642"/>
                    </a:lnTo>
                    <a:lnTo>
                      <a:pt x="1021" y="627"/>
                    </a:lnTo>
                    <a:lnTo>
                      <a:pt x="1006" y="617"/>
                    </a:lnTo>
                    <a:lnTo>
                      <a:pt x="983" y="613"/>
                    </a:lnTo>
                    <a:lnTo>
                      <a:pt x="959" y="619"/>
                    </a:lnTo>
                    <a:lnTo>
                      <a:pt x="942" y="631"/>
                    </a:lnTo>
                    <a:lnTo>
                      <a:pt x="932" y="652"/>
                    </a:lnTo>
                    <a:lnTo>
                      <a:pt x="420" y="2035"/>
                    </a:lnTo>
                    <a:lnTo>
                      <a:pt x="404" y="2068"/>
                    </a:lnTo>
                    <a:lnTo>
                      <a:pt x="381" y="2097"/>
                    </a:lnTo>
                    <a:lnTo>
                      <a:pt x="348" y="2120"/>
                    </a:lnTo>
                    <a:lnTo>
                      <a:pt x="309" y="2140"/>
                    </a:lnTo>
                    <a:lnTo>
                      <a:pt x="261" y="2153"/>
                    </a:lnTo>
                    <a:lnTo>
                      <a:pt x="203" y="2161"/>
                    </a:lnTo>
                    <a:lnTo>
                      <a:pt x="137" y="2163"/>
                    </a:lnTo>
                    <a:lnTo>
                      <a:pt x="108" y="2159"/>
                    </a:lnTo>
                    <a:lnTo>
                      <a:pt x="83" y="2146"/>
                    </a:lnTo>
                    <a:lnTo>
                      <a:pt x="60" y="2124"/>
                    </a:lnTo>
                    <a:lnTo>
                      <a:pt x="40" y="2093"/>
                    </a:lnTo>
                    <a:lnTo>
                      <a:pt x="23" y="2055"/>
                    </a:lnTo>
                    <a:lnTo>
                      <a:pt x="9" y="2014"/>
                    </a:lnTo>
                    <a:lnTo>
                      <a:pt x="2" y="1979"/>
                    </a:lnTo>
                    <a:lnTo>
                      <a:pt x="0" y="1948"/>
                    </a:lnTo>
                    <a:lnTo>
                      <a:pt x="2" y="1925"/>
                    </a:lnTo>
                    <a:lnTo>
                      <a:pt x="9" y="1908"/>
                    </a:lnTo>
                    <a:lnTo>
                      <a:pt x="509" y="577"/>
                    </a:lnTo>
                    <a:lnTo>
                      <a:pt x="526" y="501"/>
                    </a:lnTo>
                    <a:lnTo>
                      <a:pt x="553" y="428"/>
                    </a:lnTo>
                    <a:lnTo>
                      <a:pt x="590" y="360"/>
                    </a:lnTo>
                    <a:lnTo>
                      <a:pt x="636" y="294"/>
                    </a:lnTo>
                    <a:lnTo>
                      <a:pt x="692" y="232"/>
                    </a:lnTo>
                    <a:lnTo>
                      <a:pt x="758" y="172"/>
                    </a:lnTo>
                    <a:lnTo>
                      <a:pt x="830" y="120"/>
                    </a:lnTo>
                    <a:lnTo>
                      <a:pt x="905" y="78"/>
                    </a:lnTo>
                    <a:lnTo>
                      <a:pt x="985" y="43"/>
                    </a:lnTo>
                    <a:lnTo>
                      <a:pt x="1066" y="20"/>
                    </a:lnTo>
                    <a:lnTo>
                      <a:pt x="1151" y="4"/>
                    </a:lnTo>
                    <a:lnTo>
                      <a:pt x="12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17"/>
              <p:cNvSpPr>
                <a:spLocks/>
              </p:cNvSpPr>
              <p:nvPr/>
            </p:nvSpPr>
            <p:spPr bwMode="auto">
              <a:xfrm>
                <a:off x="8499649" y="1058515"/>
                <a:ext cx="863600" cy="863600"/>
              </a:xfrm>
              <a:custGeom>
                <a:avLst/>
                <a:gdLst>
                  <a:gd name="T0" fmla="*/ 544 w 1088"/>
                  <a:gd name="T1" fmla="*/ 0 h 1089"/>
                  <a:gd name="T2" fmla="*/ 617 w 1088"/>
                  <a:gd name="T3" fmla="*/ 6 h 1089"/>
                  <a:gd name="T4" fmla="*/ 687 w 1088"/>
                  <a:gd name="T5" fmla="*/ 17 h 1089"/>
                  <a:gd name="T6" fmla="*/ 753 w 1088"/>
                  <a:gd name="T7" fmla="*/ 40 h 1089"/>
                  <a:gd name="T8" fmla="*/ 815 w 1088"/>
                  <a:gd name="T9" fmla="*/ 71 h 1089"/>
                  <a:gd name="T10" fmla="*/ 873 w 1088"/>
                  <a:gd name="T11" fmla="*/ 112 h 1089"/>
                  <a:gd name="T12" fmla="*/ 929 w 1088"/>
                  <a:gd name="T13" fmla="*/ 160 h 1089"/>
                  <a:gd name="T14" fmla="*/ 977 w 1088"/>
                  <a:gd name="T15" fmla="*/ 216 h 1089"/>
                  <a:gd name="T16" fmla="*/ 1018 w 1088"/>
                  <a:gd name="T17" fmla="*/ 275 h 1089"/>
                  <a:gd name="T18" fmla="*/ 1049 w 1088"/>
                  <a:gd name="T19" fmla="*/ 336 h 1089"/>
                  <a:gd name="T20" fmla="*/ 1070 w 1088"/>
                  <a:gd name="T21" fmla="*/ 402 h 1089"/>
                  <a:gd name="T22" fmla="*/ 1084 w 1088"/>
                  <a:gd name="T23" fmla="*/ 472 h 1089"/>
                  <a:gd name="T24" fmla="*/ 1088 w 1088"/>
                  <a:gd name="T25" fmla="*/ 545 h 1089"/>
                  <a:gd name="T26" fmla="*/ 1084 w 1088"/>
                  <a:gd name="T27" fmla="*/ 617 h 1089"/>
                  <a:gd name="T28" fmla="*/ 1070 w 1088"/>
                  <a:gd name="T29" fmla="*/ 687 h 1089"/>
                  <a:gd name="T30" fmla="*/ 1049 w 1088"/>
                  <a:gd name="T31" fmla="*/ 752 h 1089"/>
                  <a:gd name="T32" fmla="*/ 1018 w 1088"/>
                  <a:gd name="T33" fmla="*/ 814 h 1089"/>
                  <a:gd name="T34" fmla="*/ 977 w 1088"/>
                  <a:gd name="T35" fmla="*/ 874 h 1089"/>
                  <a:gd name="T36" fmla="*/ 929 w 1088"/>
                  <a:gd name="T37" fmla="*/ 928 h 1089"/>
                  <a:gd name="T38" fmla="*/ 873 w 1088"/>
                  <a:gd name="T39" fmla="*/ 977 h 1089"/>
                  <a:gd name="T40" fmla="*/ 815 w 1088"/>
                  <a:gd name="T41" fmla="*/ 1017 h 1089"/>
                  <a:gd name="T42" fmla="*/ 753 w 1088"/>
                  <a:gd name="T43" fmla="*/ 1048 h 1089"/>
                  <a:gd name="T44" fmla="*/ 687 w 1088"/>
                  <a:gd name="T45" fmla="*/ 1072 h 1089"/>
                  <a:gd name="T46" fmla="*/ 617 w 1088"/>
                  <a:gd name="T47" fmla="*/ 1083 h 1089"/>
                  <a:gd name="T48" fmla="*/ 544 w 1088"/>
                  <a:gd name="T49" fmla="*/ 1089 h 1089"/>
                  <a:gd name="T50" fmla="*/ 470 w 1088"/>
                  <a:gd name="T51" fmla="*/ 1083 h 1089"/>
                  <a:gd name="T52" fmla="*/ 403 w 1088"/>
                  <a:gd name="T53" fmla="*/ 1072 h 1089"/>
                  <a:gd name="T54" fmla="*/ 337 w 1088"/>
                  <a:gd name="T55" fmla="*/ 1048 h 1089"/>
                  <a:gd name="T56" fmla="*/ 273 w 1088"/>
                  <a:gd name="T57" fmla="*/ 1017 h 1089"/>
                  <a:gd name="T58" fmla="*/ 215 w 1088"/>
                  <a:gd name="T59" fmla="*/ 977 h 1089"/>
                  <a:gd name="T60" fmla="*/ 161 w 1088"/>
                  <a:gd name="T61" fmla="*/ 928 h 1089"/>
                  <a:gd name="T62" fmla="*/ 111 w 1088"/>
                  <a:gd name="T63" fmla="*/ 874 h 1089"/>
                  <a:gd name="T64" fmla="*/ 72 w 1088"/>
                  <a:gd name="T65" fmla="*/ 814 h 1089"/>
                  <a:gd name="T66" fmla="*/ 41 w 1088"/>
                  <a:gd name="T67" fmla="*/ 752 h 1089"/>
                  <a:gd name="T68" fmla="*/ 18 w 1088"/>
                  <a:gd name="T69" fmla="*/ 687 h 1089"/>
                  <a:gd name="T70" fmla="*/ 4 w 1088"/>
                  <a:gd name="T71" fmla="*/ 617 h 1089"/>
                  <a:gd name="T72" fmla="*/ 0 w 1088"/>
                  <a:gd name="T73" fmla="*/ 545 h 1089"/>
                  <a:gd name="T74" fmla="*/ 4 w 1088"/>
                  <a:gd name="T75" fmla="*/ 472 h 1089"/>
                  <a:gd name="T76" fmla="*/ 18 w 1088"/>
                  <a:gd name="T77" fmla="*/ 402 h 1089"/>
                  <a:gd name="T78" fmla="*/ 41 w 1088"/>
                  <a:gd name="T79" fmla="*/ 336 h 1089"/>
                  <a:gd name="T80" fmla="*/ 72 w 1088"/>
                  <a:gd name="T81" fmla="*/ 275 h 1089"/>
                  <a:gd name="T82" fmla="*/ 111 w 1088"/>
                  <a:gd name="T83" fmla="*/ 216 h 1089"/>
                  <a:gd name="T84" fmla="*/ 161 w 1088"/>
                  <a:gd name="T85" fmla="*/ 160 h 1089"/>
                  <a:gd name="T86" fmla="*/ 215 w 1088"/>
                  <a:gd name="T87" fmla="*/ 112 h 1089"/>
                  <a:gd name="T88" fmla="*/ 273 w 1088"/>
                  <a:gd name="T89" fmla="*/ 71 h 1089"/>
                  <a:gd name="T90" fmla="*/ 337 w 1088"/>
                  <a:gd name="T91" fmla="*/ 40 h 1089"/>
                  <a:gd name="T92" fmla="*/ 403 w 1088"/>
                  <a:gd name="T93" fmla="*/ 17 h 1089"/>
                  <a:gd name="T94" fmla="*/ 470 w 1088"/>
                  <a:gd name="T95" fmla="*/ 6 h 1089"/>
                  <a:gd name="T96" fmla="*/ 544 w 1088"/>
                  <a:gd name="T97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88" h="1089">
                    <a:moveTo>
                      <a:pt x="544" y="0"/>
                    </a:moveTo>
                    <a:lnTo>
                      <a:pt x="617" y="6"/>
                    </a:lnTo>
                    <a:lnTo>
                      <a:pt x="687" y="17"/>
                    </a:lnTo>
                    <a:lnTo>
                      <a:pt x="753" y="40"/>
                    </a:lnTo>
                    <a:lnTo>
                      <a:pt x="815" y="71"/>
                    </a:lnTo>
                    <a:lnTo>
                      <a:pt x="873" y="112"/>
                    </a:lnTo>
                    <a:lnTo>
                      <a:pt x="929" y="160"/>
                    </a:lnTo>
                    <a:lnTo>
                      <a:pt x="977" y="216"/>
                    </a:lnTo>
                    <a:lnTo>
                      <a:pt x="1018" y="275"/>
                    </a:lnTo>
                    <a:lnTo>
                      <a:pt x="1049" y="336"/>
                    </a:lnTo>
                    <a:lnTo>
                      <a:pt x="1070" y="402"/>
                    </a:lnTo>
                    <a:lnTo>
                      <a:pt x="1084" y="472"/>
                    </a:lnTo>
                    <a:lnTo>
                      <a:pt x="1088" y="545"/>
                    </a:lnTo>
                    <a:lnTo>
                      <a:pt x="1084" y="617"/>
                    </a:lnTo>
                    <a:lnTo>
                      <a:pt x="1070" y="687"/>
                    </a:lnTo>
                    <a:lnTo>
                      <a:pt x="1049" y="752"/>
                    </a:lnTo>
                    <a:lnTo>
                      <a:pt x="1018" y="814"/>
                    </a:lnTo>
                    <a:lnTo>
                      <a:pt x="977" y="874"/>
                    </a:lnTo>
                    <a:lnTo>
                      <a:pt x="929" y="928"/>
                    </a:lnTo>
                    <a:lnTo>
                      <a:pt x="873" y="977"/>
                    </a:lnTo>
                    <a:lnTo>
                      <a:pt x="815" y="1017"/>
                    </a:lnTo>
                    <a:lnTo>
                      <a:pt x="753" y="1048"/>
                    </a:lnTo>
                    <a:lnTo>
                      <a:pt x="687" y="1072"/>
                    </a:lnTo>
                    <a:lnTo>
                      <a:pt x="617" y="1083"/>
                    </a:lnTo>
                    <a:lnTo>
                      <a:pt x="544" y="1089"/>
                    </a:lnTo>
                    <a:lnTo>
                      <a:pt x="470" y="1083"/>
                    </a:lnTo>
                    <a:lnTo>
                      <a:pt x="403" y="1072"/>
                    </a:lnTo>
                    <a:lnTo>
                      <a:pt x="337" y="1048"/>
                    </a:lnTo>
                    <a:lnTo>
                      <a:pt x="273" y="1017"/>
                    </a:lnTo>
                    <a:lnTo>
                      <a:pt x="215" y="977"/>
                    </a:lnTo>
                    <a:lnTo>
                      <a:pt x="161" y="928"/>
                    </a:lnTo>
                    <a:lnTo>
                      <a:pt x="111" y="874"/>
                    </a:lnTo>
                    <a:lnTo>
                      <a:pt x="72" y="814"/>
                    </a:lnTo>
                    <a:lnTo>
                      <a:pt x="41" y="752"/>
                    </a:lnTo>
                    <a:lnTo>
                      <a:pt x="18" y="687"/>
                    </a:lnTo>
                    <a:lnTo>
                      <a:pt x="4" y="617"/>
                    </a:lnTo>
                    <a:lnTo>
                      <a:pt x="0" y="545"/>
                    </a:lnTo>
                    <a:lnTo>
                      <a:pt x="4" y="472"/>
                    </a:lnTo>
                    <a:lnTo>
                      <a:pt x="18" y="402"/>
                    </a:lnTo>
                    <a:lnTo>
                      <a:pt x="41" y="336"/>
                    </a:lnTo>
                    <a:lnTo>
                      <a:pt x="72" y="275"/>
                    </a:lnTo>
                    <a:lnTo>
                      <a:pt x="111" y="216"/>
                    </a:lnTo>
                    <a:lnTo>
                      <a:pt x="161" y="160"/>
                    </a:lnTo>
                    <a:lnTo>
                      <a:pt x="215" y="112"/>
                    </a:lnTo>
                    <a:lnTo>
                      <a:pt x="273" y="71"/>
                    </a:lnTo>
                    <a:lnTo>
                      <a:pt x="337" y="40"/>
                    </a:lnTo>
                    <a:lnTo>
                      <a:pt x="403" y="17"/>
                    </a:lnTo>
                    <a:lnTo>
                      <a:pt x="470" y="6"/>
                    </a:lnTo>
                    <a:lnTo>
                      <a:pt x="5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11596953" y="5323958"/>
              <a:ext cx="391664" cy="788533"/>
              <a:chOff x="7688437" y="1058515"/>
              <a:chExt cx="2508250" cy="5049838"/>
            </a:xfrm>
            <a:solidFill>
              <a:srgbClr val="ABABAB"/>
            </a:solidFill>
          </p:grpSpPr>
          <p:sp>
            <p:nvSpPr>
              <p:cNvPr id="110" name="Freeform 15"/>
              <p:cNvSpPr>
                <a:spLocks/>
              </p:cNvSpPr>
              <p:nvPr/>
            </p:nvSpPr>
            <p:spPr bwMode="auto">
              <a:xfrm>
                <a:off x="7688437" y="2106265"/>
                <a:ext cx="2508250" cy="4002088"/>
              </a:xfrm>
              <a:custGeom>
                <a:avLst/>
                <a:gdLst>
                  <a:gd name="T0" fmla="*/ 2004 w 3159"/>
                  <a:gd name="T1" fmla="*/ 4 h 5044"/>
                  <a:gd name="T2" fmla="*/ 2248 w 3159"/>
                  <a:gd name="T3" fmla="*/ 74 h 5044"/>
                  <a:gd name="T4" fmla="*/ 2455 w 3159"/>
                  <a:gd name="T5" fmla="*/ 225 h 5044"/>
                  <a:gd name="T6" fmla="*/ 2585 w 3159"/>
                  <a:gd name="T7" fmla="*/ 422 h 5044"/>
                  <a:gd name="T8" fmla="*/ 3159 w 3159"/>
                  <a:gd name="T9" fmla="*/ 1894 h 5044"/>
                  <a:gd name="T10" fmla="*/ 3142 w 3159"/>
                  <a:gd name="T11" fmla="*/ 1995 h 5044"/>
                  <a:gd name="T12" fmla="*/ 3093 w 3159"/>
                  <a:gd name="T13" fmla="*/ 2122 h 5044"/>
                  <a:gd name="T14" fmla="*/ 3018 w 3159"/>
                  <a:gd name="T15" fmla="*/ 2163 h 5044"/>
                  <a:gd name="T16" fmla="*/ 2859 w 3159"/>
                  <a:gd name="T17" fmla="*/ 2138 h 5044"/>
                  <a:gd name="T18" fmla="*/ 2759 w 3159"/>
                  <a:gd name="T19" fmla="*/ 2060 h 5044"/>
                  <a:gd name="T20" fmla="*/ 2203 w 3159"/>
                  <a:gd name="T21" fmla="*/ 631 h 5044"/>
                  <a:gd name="T22" fmla="*/ 2161 w 3159"/>
                  <a:gd name="T23" fmla="*/ 602 h 5044"/>
                  <a:gd name="T24" fmla="*/ 2107 w 3159"/>
                  <a:gd name="T25" fmla="*/ 625 h 5044"/>
                  <a:gd name="T26" fmla="*/ 2097 w 3159"/>
                  <a:gd name="T27" fmla="*/ 673 h 5044"/>
                  <a:gd name="T28" fmla="*/ 2877 w 3159"/>
                  <a:gd name="T29" fmla="*/ 2815 h 5044"/>
                  <a:gd name="T30" fmla="*/ 2865 w 3159"/>
                  <a:gd name="T31" fmla="*/ 3018 h 5044"/>
                  <a:gd name="T32" fmla="*/ 2801 w 3159"/>
                  <a:gd name="T33" fmla="*/ 3099 h 5044"/>
                  <a:gd name="T34" fmla="*/ 2735 w 3159"/>
                  <a:gd name="T35" fmla="*/ 3136 h 5044"/>
                  <a:gd name="T36" fmla="*/ 2232 w 3159"/>
                  <a:gd name="T37" fmla="*/ 4825 h 5044"/>
                  <a:gd name="T38" fmla="*/ 2161 w 3159"/>
                  <a:gd name="T39" fmla="*/ 4960 h 5044"/>
                  <a:gd name="T40" fmla="*/ 2027 w 3159"/>
                  <a:gd name="T41" fmla="*/ 5038 h 5044"/>
                  <a:gd name="T42" fmla="*/ 1875 w 3159"/>
                  <a:gd name="T43" fmla="*/ 5022 h 5044"/>
                  <a:gd name="T44" fmla="*/ 1757 w 3159"/>
                  <a:gd name="T45" fmla="*/ 4918 h 5044"/>
                  <a:gd name="T46" fmla="*/ 1712 w 3159"/>
                  <a:gd name="T47" fmla="*/ 4775 h 5044"/>
                  <a:gd name="T48" fmla="*/ 1697 w 3159"/>
                  <a:gd name="T49" fmla="*/ 3061 h 5044"/>
                  <a:gd name="T50" fmla="*/ 1582 w 3159"/>
                  <a:gd name="T51" fmla="*/ 3049 h 5044"/>
                  <a:gd name="T52" fmla="*/ 1460 w 3159"/>
                  <a:gd name="T53" fmla="*/ 3061 h 5044"/>
                  <a:gd name="T54" fmla="*/ 1443 w 3159"/>
                  <a:gd name="T55" fmla="*/ 4786 h 5044"/>
                  <a:gd name="T56" fmla="*/ 1401 w 3159"/>
                  <a:gd name="T57" fmla="*/ 4926 h 5044"/>
                  <a:gd name="T58" fmla="*/ 1284 w 3159"/>
                  <a:gd name="T59" fmla="*/ 5024 h 5044"/>
                  <a:gd name="T60" fmla="*/ 1137 w 3159"/>
                  <a:gd name="T61" fmla="*/ 5038 h 5044"/>
                  <a:gd name="T62" fmla="*/ 1002 w 3159"/>
                  <a:gd name="T63" fmla="*/ 4966 h 5044"/>
                  <a:gd name="T64" fmla="*/ 925 w 3159"/>
                  <a:gd name="T65" fmla="*/ 4837 h 5044"/>
                  <a:gd name="T66" fmla="*/ 433 w 3159"/>
                  <a:gd name="T67" fmla="*/ 3136 h 5044"/>
                  <a:gd name="T68" fmla="*/ 373 w 3159"/>
                  <a:gd name="T69" fmla="*/ 3099 h 5044"/>
                  <a:gd name="T70" fmla="*/ 294 w 3159"/>
                  <a:gd name="T71" fmla="*/ 3018 h 5044"/>
                  <a:gd name="T72" fmla="*/ 278 w 3159"/>
                  <a:gd name="T73" fmla="*/ 2815 h 5044"/>
                  <a:gd name="T74" fmla="*/ 1031 w 3159"/>
                  <a:gd name="T75" fmla="*/ 642 h 5044"/>
                  <a:gd name="T76" fmla="*/ 983 w 3159"/>
                  <a:gd name="T77" fmla="*/ 613 h 5044"/>
                  <a:gd name="T78" fmla="*/ 932 w 3159"/>
                  <a:gd name="T79" fmla="*/ 652 h 5044"/>
                  <a:gd name="T80" fmla="*/ 381 w 3159"/>
                  <a:gd name="T81" fmla="*/ 2097 h 5044"/>
                  <a:gd name="T82" fmla="*/ 261 w 3159"/>
                  <a:gd name="T83" fmla="*/ 2153 h 5044"/>
                  <a:gd name="T84" fmla="*/ 108 w 3159"/>
                  <a:gd name="T85" fmla="*/ 2159 h 5044"/>
                  <a:gd name="T86" fmla="*/ 40 w 3159"/>
                  <a:gd name="T87" fmla="*/ 2093 h 5044"/>
                  <a:gd name="T88" fmla="*/ 2 w 3159"/>
                  <a:gd name="T89" fmla="*/ 1979 h 5044"/>
                  <a:gd name="T90" fmla="*/ 9 w 3159"/>
                  <a:gd name="T91" fmla="*/ 1908 h 5044"/>
                  <a:gd name="T92" fmla="*/ 553 w 3159"/>
                  <a:gd name="T93" fmla="*/ 428 h 5044"/>
                  <a:gd name="T94" fmla="*/ 692 w 3159"/>
                  <a:gd name="T95" fmla="*/ 232 h 5044"/>
                  <a:gd name="T96" fmla="*/ 905 w 3159"/>
                  <a:gd name="T97" fmla="*/ 78 h 5044"/>
                  <a:gd name="T98" fmla="*/ 1151 w 3159"/>
                  <a:gd name="T99" fmla="*/ 4 h 5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9" h="5044">
                    <a:moveTo>
                      <a:pt x="1238" y="0"/>
                    </a:moveTo>
                    <a:lnTo>
                      <a:pt x="1917" y="0"/>
                    </a:lnTo>
                    <a:lnTo>
                      <a:pt x="2004" y="4"/>
                    </a:lnTo>
                    <a:lnTo>
                      <a:pt x="2089" y="18"/>
                    </a:lnTo>
                    <a:lnTo>
                      <a:pt x="2171" y="41"/>
                    </a:lnTo>
                    <a:lnTo>
                      <a:pt x="2248" y="74"/>
                    </a:lnTo>
                    <a:lnTo>
                      <a:pt x="2321" y="116"/>
                    </a:lnTo>
                    <a:lnTo>
                      <a:pt x="2391" y="167"/>
                    </a:lnTo>
                    <a:lnTo>
                      <a:pt x="2455" y="225"/>
                    </a:lnTo>
                    <a:lnTo>
                      <a:pt x="2507" y="286"/>
                    </a:lnTo>
                    <a:lnTo>
                      <a:pt x="2552" y="352"/>
                    </a:lnTo>
                    <a:lnTo>
                      <a:pt x="2585" y="422"/>
                    </a:lnTo>
                    <a:lnTo>
                      <a:pt x="2608" y="497"/>
                    </a:lnTo>
                    <a:lnTo>
                      <a:pt x="2621" y="577"/>
                    </a:lnTo>
                    <a:lnTo>
                      <a:pt x="3159" y="1894"/>
                    </a:lnTo>
                    <a:lnTo>
                      <a:pt x="3157" y="1917"/>
                    </a:lnTo>
                    <a:lnTo>
                      <a:pt x="3151" y="1952"/>
                    </a:lnTo>
                    <a:lnTo>
                      <a:pt x="3142" y="1995"/>
                    </a:lnTo>
                    <a:lnTo>
                      <a:pt x="3126" y="2047"/>
                    </a:lnTo>
                    <a:lnTo>
                      <a:pt x="3113" y="2089"/>
                    </a:lnTo>
                    <a:lnTo>
                      <a:pt x="3093" y="2122"/>
                    </a:lnTo>
                    <a:lnTo>
                      <a:pt x="3072" y="2144"/>
                    </a:lnTo>
                    <a:lnTo>
                      <a:pt x="3047" y="2159"/>
                    </a:lnTo>
                    <a:lnTo>
                      <a:pt x="3018" y="2163"/>
                    </a:lnTo>
                    <a:lnTo>
                      <a:pt x="2960" y="2161"/>
                    </a:lnTo>
                    <a:lnTo>
                      <a:pt x="2906" y="2151"/>
                    </a:lnTo>
                    <a:lnTo>
                      <a:pt x="2859" y="2138"/>
                    </a:lnTo>
                    <a:lnTo>
                      <a:pt x="2819" y="2117"/>
                    </a:lnTo>
                    <a:lnTo>
                      <a:pt x="2786" y="2091"/>
                    </a:lnTo>
                    <a:lnTo>
                      <a:pt x="2759" y="2060"/>
                    </a:lnTo>
                    <a:lnTo>
                      <a:pt x="2735" y="2022"/>
                    </a:lnTo>
                    <a:lnTo>
                      <a:pt x="2211" y="652"/>
                    </a:lnTo>
                    <a:lnTo>
                      <a:pt x="2203" y="631"/>
                    </a:lnTo>
                    <a:lnTo>
                      <a:pt x="2192" y="613"/>
                    </a:lnTo>
                    <a:lnTo>
                      <a:pt x="2178" y="604"/>
                    </a:lnTo>
                    <a:lnTo>
                      <a:pt x="2161" y="602"/>
                    </a:lnTo>
                    <a:lnTo>
                      <a:pt x="2138" y="604"/>
                    </a:lnTo>
                    <a:lnTo>
                      <a:pt x="2120" y="611"/>
                    </a:lnTo>
                    <a:lnTo>
                      <a:pt x="2107" y="625"/>
                    </a:lnTo>
                    <a:lnTo>
                      <a:pt x="2099" y="642"/>
                    </a:lnTo>
                    <a:lnTo>
                      <a:pt x="2097" y="666"/>
                    </a:lnTo>
                    <a:lnTo>
                      <a:pt x="2097" y="673"/>
                    </a:lnTo>
                    <a:lnTo>
                      <a:pt x="2103" y="683"/>
                    </a:lnTo>
                    <a:lnTo>
                      <a:pt x="2109" y="691"/>
                    </a:lnTo>
                    <a:lnTo>
                      <a:pt x="2877" y="2815"/>
                    </a:lnTo>
                    <a:lnTo>
                      <a:pt x="2877" y="2981"/>
                    </a:lnTo>
                    <a:lnTo>
                      <a:pt x="2875" y="2997"/>
                    </a:lnTo>
                    <a:lnTo>
                      <a:pt x="2865" y="3018"/>
                    </a:lnTo>
                    <a:lnTo>
                      <a:pt x="2848" y="3041"/>
                    </a:lnTo>
                    <a:lnTo>
                      <a:pt x="2826" y="3072"/>
                    </a:lnTo>
                    <a:lnTo>
                      <a:pt x="2801" y="3099"/>
                    </a:lnTo>
                    <a:lnTo>
                      <a:pt x="2778" y="3121"/>
                    </a:lnTo>
                    <a:lnTo>
                      <a:pt x="2757" y="3132"/>
                    </a:lnTo>
                    <a:lnTo>
                      <a:pt x="2735" y="3136"/>
                    </a:lnTo>
                    <a:lnTo>
                      <a:pt x="2236" y="3136"/>
                    </a:lnTo>
                    <a:lnTo>
                      <a:pt x="2236" y="4775"/>
                    </a:lnTo>
                    <a:lnTo>
                      <a:pt x="2232" y="4825"/>
                    </a:lnTo>
                    <a:lnTo>
                      <a:pt x="2219" y="4871"/>
                    </a:lnTo>
                    <a:lnTo>
                      <a:pt x="2194" y="4918"/>
                    </a:lnTo>
                    <a:lnTo>
                      <a:pt x="2161" y="4960"/>
                    </a:lnTo>
                    <a:lnTo>
                      <a:pt x="2120" y="4997"/>
                    </a:lnTo>
                    <a:lnTo>
                      <a:pt x="2076" y="5022"/>
                    </a:lnTo>
                    <a:lnTo>
                      <a:pt x="2027" y="5038"/>
                    </a:lnTo>
                    <a:lnTo>
                      <a:pt x="1975" y="5044"/>
                    </a:lnTo>
                    <a:lnTo>
                      <a:pt x="1923" y="5038"/>
                    </a:lnTo>
                    <a:lnTo>
                      <a:pt x="1875" y="5022"/>
                    </a:lnTo>
                    <a:lnTo>
                      <a:pt x="1830" y="4997"/>
                    </a:lnTo>
                    <a:lnTo>
                      <a:pt x="1789" y="4960"/>
                    </a:lnTo>
                    <a:lnTo>
                      <a:pt x="1757" y="4918"/>
                    </a:lnTo>
                    <a:lnTo>
                      <a:pt x="1731" y="4871"/>
                    </a:lnTo>
                    <a:lnTo>
                      <a:pt x="1718" y="4825"/>
                    </a:lnTo>
                    <a:lnTo>
                      <a:pt x="1712" y="4775"/>
                    </a:lnTo>
                    <a:lnTo>
                      <a:pt x="1712" y="3072"/>
                    </a:lnTo>
                    <a:lnTo>
                      <a:pt x="1708" y="3066"/>
                    </a:lnTo>
                    <a:lnTo>
                      <a:pt x="1697" y="3061"/>
                    </a:lnTo>
                    <a:lnTo>
                      <a:pt x="1677" y="3057"/>
                    </a:lnTo>
                    <a:lnTo>
                      <a:pt x="1648" y="3053"/>
                    </a:lnTo>
                    <a:lnTo>
                      <a:pt x="1582" y="3049"/>
                    </a:lnTo>
                    <a:lnTo>
                      <a:pt x="1515" y="3053"/>
                    </a:lnTo>
                    <a:lnTo>
                      <a:pt x="1484" y="3057"/>
                    </a:lnTo>
                    <a:lnTo>
                      <a:pt x="1460" y="3061"/>
                    </a:lnTo>
                    <a:lnTo>
                      <a:pt x="1447" y="3066"/>
                    </a:lnTo>
                    <a:lnTo>
                      <a:pt x="1443" y="3072"/>
                    </a:lnTo>
                    <a:lnTo>
                      <a:pt x="1443" y="4786"/>
                    </a:lnTo>
                    <a:lnTo>
                      <a:pt x="1439" y="4837"/>
                    </a:lnTo>
                    <a:lnTo>
                      <a:pt x="1424" y="4883"/>
                    </a:lnTo>
                    <a:lnTo>
                      <a:pt x="1401" y="4926"/>
                    </a:lnTo>
                    <a:lnTo>
                      <a:pt x="1368" y="4966"/>
                    </a:lnTo>
                    <a:lnTo>
                      <a:pt x="1327" y="4999"/>
                    </a:lnTo>
                    <a:lnTo>
                      <a:pt x="1284" y="5024"/>
                    </a:lnTo>
                    <a:lnTo>
                      <a:pt x="1238" y="5038"/>
                    </a:lnTo>
                    <a:lnTo>
                      <a:pt x="1188" y="5044"/>
                    </a:lnTo>
                    <a:lnTo>
                      <a:pt x="1137" y="5038"/>
                    </a:lnTo>
                    <a:lnTo>
                      <a:pt x="1089" y="5024"/>
                    </a:lnTo>
                    <a:lnTo>
                      <a:pt x="1045" y="4999"/>
                    </a:lnTo>
                    <a:lnTo>
                      <a:pt x="1002" y="4966"/>
                    </a:lnTo>
                    <a:lnTo>
                      <a:pt x="965" y="4926"/>
                    </a:lnTo>
                    <a:lnTo>
                      <a:pt x="940" y="4883"/>
                    </a:lnTo>
                    <a:lnTo>
                      <a:pt x="925" y="4837"/>
                    </a:lnTo>
                    <a:lnTo>
                      <a:pt x="919" y="4786"/>
                    </a:lnTo>
                    <a:lnTo>
                      <a:pt x="919" y="3136"/>
                    </a:lnTo>
                    <a:lnTo>
                      <a:pt x="433" y="3136"/>
                    </a:lnTo>
                    <a:lnTo>
                      <a:pt x="418" y="3132"/>
                    </a:lnTo>
                    <a:lnTo>
                      <a:pt x="396" y="3121"/>
                    </a:lnTo>
                    <a:lnTo>
                      <a:pt x="373" y="3099"/>
                    </a:lnTo>
                    <a:lnTo>
                      <a:pt x="342" y="3072"/>
                    </a:lnTo>
                    <a:lnTo>
                      <a:pt x="315" y="3041"/>
                    </a:lnTo>
                    <a:lnTo>
                      <a:pt x="294" y="3018"/>
                    </a:lnTo>
                    <a:lnTo>
                      <a:pt x="282" y="2997"/>
                    </a:lnTo>
                    <a:lnTo>
                      <a:pt x="278" y="2981"/>
                    </a:lnTo>
                    <a:lnTo>
                      <a:pt x="278" y="2815"/>
                    </a:lnTo>
                    <a:lnTo>
                      <a:pt x="1035" y="677"/>
                    </a:lnTo>
                    <a:lnTo>
                      <a:pt x="1035" y="666"/>
                    </a:lnTo>
                    <a:lnTo>
                      <a:pt x="1031" y="642"/>
                    </a:lnTo>
                    <a:lnTo>
                      <a:pt x="1021" y="627"/>
                    </a:lnTo>
                    <a:lnTo>
                      <a:pt x="1006" y="617"/>
                    </a:lnTo>
                    <a:lnTo>
                      <a:pt x="983" y="613"/>
                    </a:lnTo>
                    <a:lnTo>
                      <a:pt x="959" y="619"/>
                    </a:lnTo>
                    <a:lnTo>
                      <a:pt x="942" y="631"/>
                    </a:lnTo>
                    <a:lnTo>
                      <a:pt x="932" y="652"/>
                    </a:lnTo>
                    <a:lnTo>
                      <a:pt x="420" y="2035"/>
                    </a:lnTo>
                    <a:lnTo>
                      <a:pt x="404" y="2068"/>
                    </a:lnTo>
                    <a:lnTo>
                      <a:pt x="381" y="2097"/>
                    </a:lnTo>
                    <a:lnTo>
                      <a:pt x="348" y="2120"/>
                    </a:lnTo>
                    <a:lnTo>
                      <a:pt x="309" y="2140"/>
                    </a:lnTo>
                    <a:lnTo>
                      <a:pt x="261" y="2153"/>
                    </a:lnTo>
                    <a:lnTo>
                      <a:pt x="203" y="2161"/>
                    </a:lnTo>
                    <a:lnTo>
                      <a:pt x="137" y="2163"/>
                    </a:lnTo>
                    <a:lnTo>
                      <a:pt x="108" y="2159"/>
                    </a:lnTo>
                    <a:lnTo>
                      <a:pt x="83" y="2146"/>
                    </a:lnTo>
                    <a:lnTo>
                      <a:pt x="60" y="2124"/>
                    </a:lnTo>
                    <a:lnTo>
                      <a:pt x="40" y="2093"/>
                    </a:lnTo>
                    <a:lnTo>
                      <a:pt x="23" y="2055"/>
                    </a:lnTo>
                    <a:lnTo>
                      <a:pt x="9" y="2014"/>
                    </a:lnTo>
                    <a:lnTo>
                      <a:pt x="2" y="1979"/>
                    </a:lnTo>
                    <a:lnTo>
                      <a:pt x="0" y="1948"/>
                    </a:lnTo>
                    <a:lnTo>
                      <a:pt x="2" y="1925"/>
                    </a:lnTo>
                    <a:lnTo>
                      <a:pt x="9" y="1908"/>
                    </a:lnTo>
                    <a:lnTo>
                      <a:pt x="509" y="577"/>
                    </a:lnTo>
                    <a:lnTo>
                      <a:pt x="526" y="501"/>
                    </a:lnTo>
                    <a:lnTo>
                      <a:pt x="553" y="428"/>
                    </a:lnTo>
                    <a:lnTo>
                      <a:pt x="590" y="360"/>
                    </a:lnTo>
                    <a:lnTo>
                      <a:pt x="636" y="294"/>
                    </a:lnTo>
                    <a:lnTo>
                      <a:pt x="692" y="232"/>
                    </a:lnTo>
                    <a:lnTo>
                      <a:pt x="758" y="172"/>
                    </a:lnTo>
                    <a:lnTo>
                      <a:pt x="830" y="120"/>
                    </a:lnTo>
                    <a:lnTo>
                      <a:pt x="905" y="78"/>
                    </a:lnTo>
                    <a:lnTo>
                      <a:pt x="985" y="43"/>
                    </a:lnTo>
                    <a:lnTo>
                      <a:pt x="1066" y="20"/>
                    </a:lnTo>
                    <a:lnTo>
                      <a:pt x="1151" y="4"/>
                    </a:lnTo>
                    <a:lnTo>
                      <a:pt x="12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17"/>
              <p:cNvSpPr>
                <a:spLocks/>
              </p:cNvSpPr>
              <p:nvPr/>
            </p:nvSpPr>
            <p:spPr bwMode="auto">
              <a:xfrm>
                <a:off x="8499649" y="1058515"/>
                <a:ext cx="863600" cy="863600"/>
              </a:xfrm>
              <a:custGeom>
                <a:avLst/>
                <a:gdLst>
                  <a:gd name="T0" fmla="*/ 544 w 1088"/>
                  <a:gd name="T1" fmla="*/ 0 h 1089"/>
                  <a:gd name="T2" fmla="*/ 617 w 1088"/>
                  <a:gd name="T3" fmla="*/ 6 h 1089"/>
                  <a:gd name="T4" fmla="*/ 687 w 1088"/>
                  <a:gd name="T5" fmla="*/ 17 h 1089"/>
                  <a:gd name="T6" fmla="*/ 753 w 1088"/>
                  <a:gd name="T7" fmla="*/ 40 h 1089"/>
                  <a:gd name="T8" fmla="*/ 815 w 1088"/>
                  <a:gd name="T9" fmla="*/ 71 h 1089"/>
                  <a:gd name="T10" fmla="*/ 873 w 1088"/>
                  <a:gd name="T11" fmla="*/ 112 h 1089"/>
                  <a:gd name="T12" fmla="*/ 929 w 1088"/>
                  <a:gd name="T13" fmla="*/ 160 h 1089"/>
                  <a:gd name="T14" fmla="*/ 977 w 1088"/>
                  <a:gd name="T15" fmla="*/ 216 h 1089"/>
                  <a:gd name="T16" fmla="*/ 1018 w 1088"/>
                  <a:gd name="T17" fmla="*/ 275 h 1089"/>
                  <a:gd name="T18" fmla="*/ 1049 w 1088"/>
                  <a:gd name="T19" fmla="*/ 336 h 1089"/>
                  <a:gd name="T20" fmla="*/ 1070 w 1088"/>
                  <a:gd name="T21" fmla="*/ 402 h 1089"/>
                  <a:gd name="T22" fmla="*/ 1084 w 1088"/>
                  <a:gd name="T23" fmla="*/ 472 h 1089"/>
                  <a:gd name="T24" fmla="*/ 1088 w 1088"/>
                  <a:gd name="T25" fmla="*/ 545 h 1089"/>
                  <a:gd name="T26" fmla="*/ 1084 w 1088"/>
                  <a:gd name="T27" fmla="*/ 617 h 1089"/>
                  <a:gd name="T28" fmla="*/ 1070 w 1088"/>
                  <a:gd name="T29" fmla="*/ 687 h 1089"/>
                  <a:gd name="T30" fmla="*/ 1049 w 1088"/>
                  <a:gd name="T31" fmla="*/ 752 h 1089"/>
                  <a:gd name="T32" fmla="*/ 1018 w 1088"/>
                  <a:gd name="T33" fmla="*/ 814 h 1089"/>
                  <a:gd name="T34" fmla="*/ 977 w 1088"/>
                  <a:gd name="T35" fmla="*/ 874 h 1089"/>
                  <a:gd name="T36" fmla="*/ 929 w 1088"/>
                  <a:gd name="T37" fmla="*/ 928 h 1089"/>
                  <a:gd name="T38" fmla="*/ 873 w 1088"/>
                  <a:gd name="T39" fmla="*/ 977 h 1089"/>
                  <a:gd name="T40" fmla="*/ 815 w 1088"/>
                  <a:gd name="T41" fmla="*/ 1017 h 1089"/>
                  <a:gd name="T42" fmla="*/ 753 w 1088"/>
                  <a:gd name="T43" fmla="*/ 1048 h 1089"/>
                  <a:gd name="T44" fmla="*/ 687 w 1088"/>
                  <a:gd name="T45" fmla="*/ 1072 h 1089"/>
                  <a:gd name="T46" fmla="*/ 617 w 1088"/>
                  <a:gd name="T47" fmla="*/ 1083 h 1089"/>
                  <a:gd name="T48" fmla="*/ 544 w 1088"/>
                  <a:gd name="T49" fmla="*/ 1089 h 1089"/>
                  <a:gd name="T50" fmla="*/ 470 w 1088"/>
                  <a:gd name="T51" fmla="*/ 1083 h 1089"/>
                  <a:gd name="T52" fmla="*/ 403 w 1088"/>
                  <a:gd name="T53" fmla="*/ 1072 h 1089"/>
                  <a:gd name="T54" fmla="*/ 337 w 1088"/>
                  <a:gd name="T55" fmla="*/ 1048 h 1089"/>
                  <a:gd name="T56" fmla="*/ 273 w 1088"/>
                  <a:gd name="T57" fmla="*/ 1017 h 1089"/>
                  <a:gd name="T58" fmla="*/ 215 w 1088"/>
                  <a:gd name="T59" fmla="*/ 977 h 1089"/>
                  <a:gd name="T60" fmla="*/ 161 w 1088"/>
                  <a:gd name="T61" fmla="*/ 928 h 1089"/>
                  <a:gd name="T62" fmla="*/ 111 w 1088"/>
                  <a:gd name="T63" fmla="*/ 874 h 1089"/>
                  <a:gd name="T64" fmla="*/ 72 w 1088"/>
                  <a:gd name="T65" fmla="*/ 814 h 1089"/>
                  <a:gd name="T66" fmla="*/ 41 w 1088"/>
                  <a:gd name="T67" fmla="*/ 752 h 1089"/>
                  <a:gd name="T68" fmla="*/ 18 w 1088"/>
                  <a:gd name="T69" fmla="*/ 687 h 1089"/>
                  <a:gd name="T70" fmla="*/ 4 w 1088"/>
                  <a:gd name="T71" fmla="*/ 617 h 1089"/>
                  <a:gd name="T72" fmla="*/ 0 w 1088"/>
                  <a:gd name="T73" fmla="*/ 545 h 1089"/>
                  <a:gd name="T74" fmla="*/ 4 w 1088"/>
                  <a:gd name="T75" fmla="*/ 472 h 1089"/>
                  <a:gd name="T76" fmla="*/ 18 w 1088"/>
                  <a:gd name="T77" fmla="*/ 402 h 1089"/>
                  <a:gd name="T78" fmla="*/ 41 w 1088"/>
                  <a:gd name="T79" fmla="*/ 336 h 1089"/>
                  <a:gd name="T80" fmla="*/ 72 w 1088"/>
                  <a:gd name="T81" fmla="*/ 275 h 1089"/>
                  <a:gd name="T82" fmla="*/ 111 w 1088"/>
                  <a:gd name="T83" fmla="*/ 216 h 1089"/>
                  <a:gd name="T84" fmla="*/ 161 w 1088"/>
                  <a:gd name="T85" fmla="*/ 160 h 1089"/>
                  <a:gd name="T86" fmla="*/ 215 w 1088"/>
                  <a:gd name="T87" fmla="*/ 112 h 1089"/>
                  <a:gd name="T88" fmla="*/ 273 w 1088"/>
                  <a:gd name="T89" fmla="*/ 71 h 1089"/>
                  <a:gd name="T90" fmla="*/ 337 w 1088"/>
                  <a:gd name="T91" fmla="*/ 40 h 1089"/>
                  <a:gd name="T92" fmla="*/ 403 w 1088"/>
                  <a:gd name="T93" fmla="*/ 17 h 1089"/>
                  <a:gd name="T94" fmla="*/ 470 w 1088"/>
                  <a:gd name="T95" fmla="*/ 6 h 1089"/>
                  <a:gd name="T96" fmla="*/ 544 w 1088"/>
                  <a:gd name="T97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88" h="1089">
                    <a:moveTo>
                      <a:pt x="544" y="0"/>
                    </a:moveTo>
                    <a:lnTo>
                      <a:pt x="617" y="6"/>
                    </a:lnTo>
                    <a:lnTo>
                      <a:pt x="687" y="17"/>
                    </a:lnTo>
                    <a:lnTo>
                      <a:pt x="753" y="40"/>
                    </a:lnTo>
                    <a:lnTo>
                      <a:pt x="815" y="71"/>
                    </a:lnTo>
                    <a:lnTo>
                      <a:pt x="873" y="112"/>
                    </a:lnTo>
                    <a:lnTo>
                      <a:pt x="929" y="160"/>
                    </a:lnTo>
                    <a:lnTo>
                      <a:pt x="977" y="216"/>
                    </a:lnTo>
                    <a:lnTo>
                      <a:pt x="1018" y="275"/>
                    </a:lnTo>
                    <a:lnTo>
                      <a:pt x="1049" y="336"/>
                    </a:lnTo>
                    <a:lnTo>
                      <a:pt x="1070" y="402"/>
                    </a:lnTo>
                    <a:lnTo>
                      <a:pt x="1084" y="472"/>
                    </a:lnTo>
                    <a:lnTo>
                      <a:pt x="1088" y="545"/>
                    </a:lnTo>
                    <a:lnTo>
                      <a:pt x="1084" y="617"/>
                    </a:lnTo>
                    <a:lnTo>
                      <a:pt x="1070" y="687"/>
                    </a:lnTo>
                    <a:lnTo>
                      <a:pt x="1049" y="752"/>
                    </a:lnTo>
                    <a:lnTo>
                      <a:pt x="1018" y="814"/>
                    </a:lnTo>
                    <a:lnTo>
                      <a:pt x="977" y="874"/>
                    </a:lnTo>
                    <a:lnTo>
                      <a:pt x="929" y="928"/>
                    </a:lnTo>
                    <a:lnTo>
                      <a:pt x="873" y="977"/>
                    </a:lnTo>
                    <a:lnTo>
                      <a:pt x="815" y="1017"/>
                    </a:lnTo>
                    <a:lnTo>
                      <a:pt x="753" y="1048"/>
                    </a:lnTo>
                    <a:lnTo>
                      <a:pt x="687" y="1072"/>
                    </a:lnTo>
                    <a:lnTo>
                      <a:pt x="617" y="1083"/>
                    </a:lnTo>
                    <a:lnTo>
                      <a:pt x="544" y="1089"/>
                    </a:lnTo>
                    <a:lnTo>
                      <a:pt x="470" y="1083"/>
                    </a:lnTo>
                    <a:lnTo>
                      <a:pt x="403" y="1072"/>
                    </a:lnTo>
                    <a:lnTo>
                      <a:pt x="337" y="1048"/>
                    </a:lnTo>
                    <a:lnTo>
                      <a:pt x="273" y="1017"/>
                    </a:lnTo>
                    <a:lnTo>
                      <a:pt x="215" y="977"/>
                    </a:lnTo>
                    <a:lnTo>
                      <a:pt x="161" y="928"/>
                    </a:lnTo>
                    <a:lnTo>
                      <a:pt x="111" y="874"/>
                    </a:lnTo>
                    <a:lnTo>
                      <a:pt x="72" y="814"/>
                    </a:lnTo>
                    <a:lnTo>
                      <a:pt x="41" y="752"/>
                    </a:lnTo>
                    <a:lnTo>
                      <a:pt x="18" y="687"/>
                    </a:lnTo>
                    <a:lnTo>
                      <a:pt x="4" y="617"/>
                    </a:lnTo>
                    <a:lnTo>
                      <a:pt x="0" y="545"/>
                    </a:lnTo>
                    <a:lnTo>
                      <a:pt x="4" y="472"/>
                    </a:lnTo>
                    <a:lnTo>
                      <a:pt x="18" y="402"/>
                    </a:lnTo>
                    <a:lnTo>
                      <a:pt x="41" y="336"/>
                    </a:lnTo>
                    <a:lnTo>
                      <a:pt x="72" y="275"/>
                    </a:lnTo>
                    <a:lnTo>
                      <a:pt x="111" y="216"/>
                    </a:lnTo>
                    <a:lnTo>
                      <a:pt x="161" y="160"/>
                    </a:lnTo>
                    <a:lnTo>
                      <a:pt x="215" y="112"/>
                    </a:lnTo>
                    <a:lnTo>
                      <a:pt x="273" y="71"/>
                    </a:lnTo>
                    <a:lnTo>
                      <a:pt x="337" y="40"/>
                    </a:lnTo>
                    <a:lnTo>
                      <a:pt x="403" y="17"/>
                    </a:lnTo>
                    <a:lnTo>
                      <a:pt x="470" y="6"/>
                    </a:lnTo>
                    <a:lnTo>
                      <a:pt x="5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8328132" y="2236200"/>
              <a:ext cx="3660486" cy="716500"/>
              <a:chOff x="2262968" y="2390571"/>
              <a:chExt cx="3660486" cy="716500"/>
            </a:xfrm>
          </p:grpSpPr>
          <p:sp>
            <p:nvSpPr>
              <p:cNvPr id="139" name="모서리가 둥근 직사각형 138"/>
              <p:cNvSpPr/>
              <p:nvPr/>
            </p:nvSpPr>
            <p:spPr>
              <a:xfrm>
                <a:off x="2262968" y="2390571"/>
                <a:ext cx="360000" cy="360000"/>
              </a:xfrm>
              <a:prstGeom prst="roundRect">
                <a:avLst>
                  <a:gd name="adj" fmla="val 50000"/>
                </a:avLst>
              </a:prstGeom>
              <a:solidFill>
                <a:srgbClr val="CF2D4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140" name="그룹 139"/>
              <p:cNvGrpSpPr/>
              <p:nvPr/>
            </p:nvGrpSpPr>
            <p:grpSpPr>
              <a:xfrm>
                <a:off x="2880569" y="2390571"/>
                <a:ext cx="3042885" cy="716500"/>
                <a:chOff x="2880569" y="2520652"/>
                <a:chExt cx="3042885" cy="716500"/>
              </a:xfrm>
            </p:grpSpPr>
            <p:sp>
              <p:nvSpPr>
                <p:cNvPr id="141" name="텍스트 개체 틀 4102"/>
                <p:cNvSpPr txBox="1">
                  <a:spLocks/>
                </p:cNvSpPr>
                <p:nvPr/>
              </p:nvSpPr>
              <p:spPr>
                <a:xfrm>
                  <a:off x="2880569" y="2520652"/>
                  <a:ext cx="2260711" cy="246221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0" indent="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ko-KR" altLang="en-US" sz="2000" b="1" kern="1200" spc="-50" smtClean="0">
                      <a:solidFill>
                        <a:srgbClr val="3E484F"/>
                      </a:solidFill>
                      <a:latin typeface="+mj-ea"/>
                      <a:ea typeface="+mj-ea"/>
                      <a:cs typeface="+mn-cs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6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한국 생활 적응도</a:t>
                  </a:r>
                  <a:endPara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42" name="텍스트 개체 틀 4103"/>
                <p:cNvSpPr txBox="1">
                  <a:spLocks/>
                </p:cNvSpPr>
                <p:nvPr/>
              </p:nvSpPr>
              <p:spPr>
                <a:xfrm>
                  <a:off x="2880569" y="2845504"/>
                  <a:ext cx="3042885" cy="391648"/>
                </a:xfrm>
                <a:prstGeom prst="rect">
                  <a:avLst/>
                </a:prstGeom>
              </p:spPr>
              <p:txBody>
                <a:bodyPr vert="horz" lIns="0" tIns="0" rIns="0" bIns="0" rtlCol="0" anchor="t">
                  <a:noAutofit/>
                </a:bodyPr>
                <a:lstStyle>
                  <a:lvl1pPr marL="342900" indent="-3429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ko-KR" altLang="en-US" sz="1300" b="0" kern="1200" spc="-20" baseline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j-cs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ko-KR" altLang="en-US" sz="11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인자점수가 높을수록 교육 지원이 필요하지 않음</a:t>
                  </a:r>
                  <a:endParaRPr lang="en-US" altLang="ko-K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  <p:grpSp>
          <p:nvGrpSpPr>
            <p:cNvPr id="143" name="그룹 142"/>
            <p:cNvGrpSpPr/>
            <p:nvPr/>
          </p:nvGrpSpPr>
          <p:grpSpPr>
            <a:xfrm>
              <a:off x="8328132" y="3004285"/>
              <a:ext cx="3660486" cy="668495"/>
              <a:chOff x="2262968" y="2390571"/>
              <a:chExt cx="3660486" cy="668495"/>
            </a:xfrm>
          </p:grpSpPr>
          <p:sp>
            <p:nvSpPr>
              <p:cNvPr id="144" name="모서리가 둥근 직사각형 143"/>
              <p:cNvSpPr/>
              <p:nvPr/>
            </p:nvSpPr>
            <p:spPr>
              <a:xfrm>
                <a:off x="2262968" y="2390571"/>
                <a:ext cx="360000" cy="360000"/>
              </a:xfrm>
              <a:prstGeom prst="roundRect">
                <a:avLst>
                  <a:gd name="adj" fmla="val 50000"/>
                </a:avLst>
              </a:prstGeom>
              <a:solidFill>
                <a:srgbClr val="CF2D4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145" name="그룹 144"/>
              <p:cNvGrpSpPr/>
              <p:nvPr/>
            </p:nvGrpSpPr>
            <p:grpSpPr>
              <a:xfrm>
                <a:off x="2880569" y="2390571"/>
                <a:ext cx="3042885" cy="668495"/>
                <a:chOff x="2880569" y="2520652"/>
                <a:chExt cx="3042885" cy="668495"/>
              </a:xfrm>
            </p:grpSpPr>
            <p:sp>
              <p:nvSpPr>
                <p:cNvPr id="146" name="텍스트 개체 틀 4102"/>
                <p:cNvSpPr txBox="1">
                  <a:spLocks/>
                </p:cNvSpPr>
                <p:nvPr/>
              </p:nvSpPr>
              <p:spPr>
                <a:xfrm>
                  <a:off x="2880569" y="2520652"/>
                  <a:ext cx="2260711" cy="246221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0" indent="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ko-KR" altLang="en-US" sz="2000" b="1" kern="1200" spc="-50" smtClean="0">
                      <a:solidFill>
                        <a:srgbClr val="3E484F"/>
                      </a:solidFill>
                      <a:latin typeface="+mj-ea"/>
                      <a:ea typeface="+mj-ea"/>
                      <a:cs typeface="+mn-cs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6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한국어 실력</a:t>
                  </a:r>
                  <a:endPara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47" name="텍스트 개체 틀 4103"/>
                <p:cNvSpPr txBox="1">
                  <a:spLocks/>
                </p:cNvSpPr>
                <p:nvPr/>
              </p:nvSpPr>
              <p:spPr>
                <a:xfrm>
                  <a:off x="2880570" y="2797499"/>
                  <a:ext cx="3042884" cy="391648"/>
                </a:xfrm>
                <a:prstGeom prst="rect">
                  <a:avLst/>
                </a:prstGeom>
              </p:spPr>
              <p:txBody>
                <a:bodyPr vert="horz" lIns="0" tIns="0" rIns="0" bIns="0" rtlCol="0" anchor="t">
                  <a:noAutofit/>
                </a:bodyPr>
                <a:lstStyle>
                  <a:lvl1pPr marL="342900" indent="-3429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ko-KR" altLang="en-US" sz="1300" b="0" kern="1200" spc="-20" baseline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j-cs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ko-KR" altLang="en-US" sz="11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인자점수가 높을수록 한국어 실력이 부족함</a:t>
                  </a:r>
                  <a:endParaRPr lang="en-US" altLang="ko-K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  <p:grpSp>
          <p:nvGrpSpPr>
            <p:cNvPr id="148" name="그룹 147"/>
            <p:cNvGrpSpPr/>
            <p:nvPr/>
          </p:nvGrpSpPr>
          <p:grpSpPr>
            <a:xfrm>
              <a:off x="8328132" y="3724365"/>
              <a:ext cx="3660485" cy="692498"/>
              <a:chOff x="2262968" y="2390571"/>
              <a:chExt cx="3660485" cy="692498"/>
            </a:xfrm>
          </p:grpSpPr>
          <p:sp>
            <p:nvSpPr>
              <p:cNvPr id="149" name="모서리가 둥근 직사각형 148"/>
              <p:cNvSpPr/>
              <p:nvPr/>
            </p:nvSpPr>
            <p:spPr>
              <a:xfrm>
                <a:off x="2262968" y="2390571"/>
                <a:ext cx="360000" cy="360000"/>
              </a:xfrm>
              <a:prstGeom prst="roundRect">
                <a:avLst>
                  <a:gd name="adj" fmla="val 50000"/>
                </a:avLst>
              </a:prstGeom>
              <a:solidFill>
                <a:srgbClr val="CF2D4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3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150" name="그룹 149"/>
              <p:cNvGrpSpPr/>
              <p:nvPr/>
            </p:nvGrpSpPr>
            <p:grpSpPr>
              <a:xfrm>
                <a:off x="2880569" y="2390571"/>
                <a:ext cx="3042884" cy="692498"/>
                <a:chOff x="2880569" y="2520652"/>
                <a:chExt cx="3042884" cy="692498"/>
              </a:xfrm>
            </p:grpSpPr>
            <p:sp>
              <p:nvSpPr>
                <p:cNvPr id="151" name="텍스트 개체 틀 4102"/>
                <p:cNvSpPr txBox="1">
                  <a:spLocks/>
                </p:cNvSpPr>
                <p:nvPr/>
              </p:nvSpPr>
              <p:spPr>
                <a:xfrm>
                  <a:off x="2880569" y="2520652"/>
                  <a:ext cx="2260711" cy="246221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0" indent="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ko-KR" altLang="en-US" sz="2000" b="1" kern="1200" spc="-50" smtClean="0">
                      <a:solidFill>
                        <a:srgbClr val="3E484F"/>
                      </a:solidFill>
                      <a:latin typeface="+mj-ea"/>
                      <a:ea typeface="+mj-ea"/>
                      <a:cs typeface="+mn-cs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6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차별 경험</a:t>
                  </a:r>
                  <a:endPara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52" name="텍스트 개체 틀 4103"/>
                <p:cNvSpPr txBox="1">
                  <a:spLocks/>
                </p:cNvSpPr>
                <p:nvPr/>
              </p:nvSpPr>
              <p:spPr>
                <a:xfrm>
                  <a:off x="2880569" y="2821502"/>
                  <a:ext cx="3042884" cy="391648"/>
                </a:xfrm>
                <a:prstGeom prst="rect">
                  <a:avLst/>
                </a:prstGeom>
              </p:spPr>
              <p:txBody>
                <a:bodyPr vert="horz" lIns="0" tIns="0" rIns="0" bIns="0" rtlCol="0" anchor="t">
                  <a:noAutofit/>
                </a:bodyPr>
                <a:lstStyle>
                  <a:lvl1pPr marL="342900" indent="-3429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ko-KR" altLang="en-US" sz="1300" b="0" kern="1200" spc="-20" baseline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j-cs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ko-KR" altLang="en-US" sz="11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인자점수가 높을수록 차별 경험이 없음</a:t>
                  </a:r>
                  <a:endParaRPr lang="en-US" altLang="ko-K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  <p:grpSp>
          <p:nvGrpSpPr>
            <p:cNvPr id="116" name="그룹 115"/>
            <p:cNvGrpSpPr/>
            <p:nvPr/>
          </p:nvGrpSpPr>
          <p:grpSpPr>
            <a:xfrm>
              <a:off x="8328132" y="4468448"/>
              <a:ext cx="3660485" cy="716500"/>
              <a:chOff x="2262968" y="2390571"/>
              <a:chExt cx="3660485" cy="716500"/>
            </a:xfrm>
          </p:grpSpPr>
          <p:sp>
            <p:nvSpPr>
              <p:cNvPr id="117" name="모서리가 둥근 직사각형 116"/>
              <p:cNvSpPr/>
              <p:nvPr/>
            </p:nvSpPr>
            <p:spPr>
              <a:xfrm>
                <a:off x="2262968" y="2390571"/>
                <a:ext cx="360000" cy="360000"/>
              </a:xfrm>
              <a:prstGeom prst="roundRect">
                <a:avLst>
                  <a:gd name="adj" fmla="val 50000"/>
                </a:avLst>
              </a:prstGeom>
              <a:solidFill>
                <a:srgbClr val="CF2D4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118" name="그룹 117"/>
              <p:cNvGrpSpPr/>
              <p:nvPr/>
            </p:nvGrpSpPr>
            <p:grpSpPr>
              <a:xfrm>
                <a:off x="2880569" y="2390571"/>
                <a:ext cx="3042884" cy="716500"/>
                <a:chOff x="2880569" y="2520652"/>
                <a:chExt cx="3042884" cy="716500"/>
              </a:xfrm>
            </p:grpSpPr>
            <p:sp>
              <p:nvSpPr>
                <p:cNvPr id="119" name="텍스트 개체 틀 4102"/>
                <p:cNvSpPr txBox="1">
                  <a:spLocks/>
                </p:cNvSpPr>
                <p:nvPr/>
              </p:nvSpPr>
              <p:spPr>
                <a:xfrm>
                  <a:off x="2880569" y="2520652"/>
                  <a:ext cx="2912742" cy="246221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0" indent="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ko-KR" altLang="en-US" sz="2000" b="1" kern="1200" spc="-50" smtClean="0">
                      <a:solidFill>
                        <a:srgbClr val="3E484F"/>
                      </a:solidFill>
                      <a:latin typeface="+mj-ea"/>
                      <a:ea typeface="+mj-ea"/>
                      <a:cs typeface="+mn-cs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6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자녀와의 관계 및 부모로써의 역할</a:t>
                  </a:r>
                  <a:endPara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0" name="텍스트 개체 틀 4103"/>
                <p:cNvSpPr txBox="1">
                  <a:spLocks/>
                </p:cNvSpPr>
                <p:nvPr/>
              </p:nvSpPr>
              <p:spPr>
                <a:xfrm>
                  <a:off x="2880569" y="2845504"/>
                  <a:ext cx="3042884" cy="391648"/>
                </a:xfrm>
                <a:prstGeom prst="rect">
                  <a:avLst/>
                </a:prstGeom>
              </p:spPr>
              <p:txBody>
                <a:bodyPr vert="horz" lIns="0" tIns="0" rIns="0" bIns="0" rtlCol="0" anchor="t">
                  <a:noAutofit/>
                </a:bodyPr>
                <a:lstStyle>
                  <a:lvl1pPr marL="342900" indent="-3429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ko-KR" altLang="en-US" sz="1300" b="0" kern="1200" spc="-20" baseline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j-cs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ko-KR" altLang="en-US" sz="11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인자점수가 높을수록 자녀와의 관계가 좋지 않음</a:t>
                  </a:r>
                  <a:endParaRPr lang="en-US" altLang="ko-K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요인 분석 결과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Factor Analysis</a:t>
            </a:r>
            <a:endParaRPr lang="en-US" altLang="ko-KR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5112817" y="535415"/>
            <a:ext cx="315924" cy="315924"/>
            <a:chOff x="3487312" y="3111058"/>
            <a:chExt cx="792088" cy="792088"/>
          </a:xfrm>
        </p:grpSpPr>
        <p:sp>
          <p:nvSpPr>
            <p:cNvPr id="123" name="타원 122"/>
            <p:cNvSpPr/>
            <p:nvPr/>
          </p:nvSpPr>
          <p:spPr>
            <a:xfrm>
              <a:off x="3487312" y="3111058"/>
              <a:ext cx="792088" cy="792088"/>
            </a:xfrm>
            <a:prstGeom prst="ellipse">
              <a:avLst/>
            </a:prstGeom>
            <a:gradFill>
              <a:gsLst>
                <a:gs pos="0">
                  <a:srgbClr val="CF2D43"/>
                </a:gs>
                <a:gs pos="100000">
                  <a:srgbClr val="CF2D43">
                    <a:alpha val="65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타원 123"/>
            <p:cNvSpPr/>
            <p:nvPr/>
          </p:nvSpPr>
          <p:spPr>
            <a:xfrm>
              <a:off x="3668531" y="3292277"/>
              <a:ext cx="429656" cy="4296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264945" y="2376636"/>
            <a:ext cx="5694534" cy="3888432"/>
            <a:chOff x="769234" y="2376636"/>
            <a:chExt cx="5694534" cy="3888432"/>
          </a:xfrm>
        </p:grpSpPr>
        <p:grpSp>
          <p:nvGrpSpPr>
            <p:cNvPr id="14" name="그룹 13"/>
            <p:cNvGrpSpPr/>
            <p:nvPr/>
          </p:nvGrpSpPr>
          <p:grpSpPr>
            <a:xfrm>
              <a:off x="1069243" y="2412267"/>
              <a:ext cx="867111" cy="2329630"/>
              <a:chOff x="5400849" y="1058515"/>
              <a:chExt cx="1879600" cy="5049838"/>
            </a:xfrm>
            <a:solidFill>
              <a:srgbClr val="ABABAB"/>
            </a:solidFill>
          </p:grpSpPr>
          <p:sp>
            <p:nvSpPr>
              <p:cNvPr id="9" name="Freeform 14"/>
              <p:cNvSpPr>
                <a:spLocks/>
              </p:cNvSpPr>
              <p:nvPr/>
            </p:nvSpPr>
            <p:spPr bwMode="auto">
              <a:xfrm>
                <a:off x="5400849" y="2106265"/>
                <a:ext cx="1879600" cy="4002088"/>
              </a:xfrm>
              <a:custGeom>
                <a:avLst/>
                <a:gdLst>
                  <a:gd name="T0" fmla="*/ 1714 w 2368"/>
                  <a:gd name="T1" fmla="*/ 0 h 5044"/>
                  <a:gd name="T2" fmla="*/ 1906 w 2368"/>
                  <a:gd name="T3" fmla="*/ 16 h 5044"/>
                  <a:gd name="T4" fmla="*/ 2064 w 2368"/>
                  <a:gd name="T5" fmla="*/ 62 h 5044"/>
                  <a:gd name="T6" fmla="*/ 2196 w 2368"/>
                  <a:gd name="T7" fmla="*/ 141 h 5044"/>
                  <a:gd name="T8" fmla="*/ 2279 w 2368"/>
                  <a:gd name="T9" fmla="*/ 230 h 5044"/>
                  <a:gd name="T10" fmla="*/ 2335 w 2368"/>
                  <a:gd name="T11" fmla="*/ 339 h 5044"/>
                  <a:gd name="T12" fmla="*/ 2364 w 2368"/>
                  <a:gd name="T13" fmla="*/ 466 h 5044"/>
                  <a:gd name="T14" fmla="*/ 2368 w 2368"/>
                  <a:gd name="T15" fmla="*/ 2138 h 5044"/>
                  <a:gd name="T16" fmla="*/ 2351 w 2368"/>
                  <a:gd name="T17" fmla="*/ 2238 h 5044"/>
                  <a:gd name="T18" fmla="*/ 2302 w 2368"/>
                  <a:gd name="T19" fmla="*/ 2314 h 5044"/>
                  <a:gd name="T20" fmla="*/ 2225 w 2368"/>
                  <a:gd name="T21" fmla="*/ 2362 h 5044"/>
                  <a:gd name="T22" fmla="*/ 2146 w 2368"/>
                  <a:gd name="T23" fmla="*/ 2374 h 5044"/>
                  <a:gd name="T24" fmla="*/ 2066 w 2368"/>
                  <a:gd name="T25" fmla="*/ 2343 h 5044"/>
                  <a:gd name="T26" fmla="*/ 2006 w 2368"/>
                  <a:gd name="T27" fmla="*/ 2279 h 5044"/>
                  <a:gd name="T28" fmla="*/ 1975 w 2368"/>
                  <a:gd name="T29" fmla="*/ 2190 h 5044"/>
                  <a:gd name="T30" fmla="*/ 1972 w 2368"/>
                  <a:gd name="T31" fmla="*/ 652 h 5044"/>
                  <a:gd name="T32" fmla="*/ 1844 w 2368"/>
                  <a:gd name="T33" fmla="*/ 4775 h 5044"/>
                  <a:gd name="T34" fmla="*/ 1830 w 2368"/>
                  <a:gd name="T35" fmla="*/ 4881 h 5044"/>
                  <a:gd name="T36" fmla="*/ 1792 w 2368"/>
                  <a:gd name="T37" fmla="*/ 4960 h 5044"/>
                  <a:gd name="T38" fmla="*/ 1726 w 2368"/>
                  <a:gd name="T39" fmla="*/ 5013 h 5044"/>
                  <a:gd name="T40" fmla="*/ 1635 w 2368"/>
                  <a:gd name="T41" fmla="*/ 5040 h 5044"/>
                  <a:gd name="T42" fmla="*/ 1527 w 2368"/>
                  <a:gd name="T43" fmla="*/ 5040 h 5044"/>
                  <a:gd name="T44" fmla="*/ 1436 w 2368"/>
                  <a:gd name="T45" fmla="*/ 5013 h 5044"/>
                  <a:gd name="T46" fmla="*/ 1370 w 2368"/>
                  <a:gd name="T47" fmla="*/ 4960 h 5044"/>
                  <a:gd name="T48" fmla="*/ 1331 w 2368"/>
                  <a:gd name="T49" fmla="*/ 4881 h 5044"/>
                  <a:gd name="T50" fmla="*/ 1318 w 2368"/>
                  <a:gd name="T51" fmla="*/ 4775 h 5044"/>
                  <a:gd name="T52" fmla="*/ 1049 w 2368"/>
                  <a:gd name="T53" fmla="*/ 2355 h 5044"/>
                  <a:gd name="T54" fmla="*/ 1047 w 2368"/>
                  <a:gd name="T55" fmla="*/ 4831 h 5044"/>
                  <a:gd name="T56" fmla="*/ 1020 w 2368"/>
                  <a:gd name="T57" fmla="*/ 4924 h 5044"/>
                  <a:gd name="T58" fmla="*/ 969 w 2368"/>
                  <a:gd name="T59" fmla="*/ 4989 h 5044"/>
                  <a:gd name="T60" fmla="*/ 890 w 2368"/>
                  <a:gd name="T61" fmla="*/ 5030 h 5044"/>
                  <a:gd name="T62" fmla="*/ 787 w 2368"/>
                  <a:gd name="T63" fmla="*/ 5044 h 5044"/>
                  <a:gd name="T64" fmla="*/ 683 w 2368"/>
                  <a:gd name="T65" fmla="*/ 5030 h 5044"/>
                  <a:gd name="T66" fmla="*/ 606 w 2368"/>
                  <a:gd name="T67" fmla="*/ 4989 h 5044"/>
                  <a:gd name="T68" fmla="*/ 553 w 2368"/>
                  <a:gd name="T69" fmla="*/ 4924 h 5044"/>
                  <a:gd name="T70" fmla="*/ 528 w 2368"/>
                  <a:gd name="T71" fmla="*/ 4831 h 5044"/>
                  <a:gd name="T72" fmla="*/ 524 w 2368"/>
                  <a:gd name="T73" fmla="*/ 652 h 5044"/>
                  <a:gd name="T74" fmla="*/ 397 w 2368"/>
                  <a:gd name="T75" fmla="*/ 2227 h 5044"/>
                  <a:gd name="T76" fmla="*/ 381 w 2368"/>
                  <a:gd name="T77" fmla="*/ 2308 h 5044"/>
                  <a:gd name="T78" fmla="*/ 335 w 2368"/>
                  <a:gd name="T79" fmla="*/ 2370 h 5044"/>
                  <a:gd name="T80" fmla="*/ 252 w 2368"/>
                  <a:gd name="T81" fmla="*/ 2413 h 5044"/>
                  <a:gd name="T82" fmla="*/ 153 w 2368"/>
                  <a:gd name="T83" fmla="*/ 2413 h 5044"/>
                  <a:gd name="T84" fmla="*/ 66 w 2368"/>
                  <a:gd name="T85" fmla="*/ 2370 h 5044"/>
                  <a:gd name="T86" fmla="*/ 15 w 2368"/>
                  <a:gd name="T87" fmla="*/ 2308 h 5044"/>
                  <a:gd name="T88" fmla="*/ 0 w 2368"/>
                  <a:gd name="T89" fmla="*/ 2227 h 5044"/>
                  <a:gd name="T90" fmla="*/ 4 w 2368"/>
                  <a:gd name="T91" fmla="*/ 451 h 5044"/>
                  <a:gd name="T92" fmla="*/ 33 w 2368"/>
                  <a:gd name="T93" fmla="*/ 319 h 5044"/>
                  <a:gd name="T94" fmla="*/ 95 w 2368"/>
                  <a:gd name="T95" fmla="*/ 213 h 5044"/>
                  <a:gd name="T96" fmla="*/ 186 w 2368"/>
                  <a:gd name="T97" fmla="*/ 128 h 5044"/>
                  <a:gd name="T98" fmla="*/ 321 w 2368"/>
                  <a:gd name="T99" fmla="*/ 56 h 5044"/>
                  <a:gd name="T100" fmla="*/ 482 w 2368"/>
                  <a:gd name="T101" fmla="*/ 14 h 5044"/>
                  <a:gd name="T102" fmla="*/ 666 w 2368"/>
                  <a:gd name="T103" fmla="*/ 0 h 5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68" h="5044">
                    <a:moveTo>
                      <a:pt x="666" y="0"/>
                    </a:moveTo>
                    <a:lnTo>
                      <a:pt x="1714" y="0"/>
                    </a:lnTo>
                    <a:lnTo>
                      <a:pt x="1813" y="4"/>
                    </a:lnTo>
                    <a:lnTo>
                      <a:pt x="1906" y="16"/>
                    </a:lnTo>
                    <a:lnTo>
                      <a:pt x="1989" y="35"/>
                    </a:lnTo>
                    <a:lnTo>
                      <a:pt x="2064" y="62"/>
                    </a:lnTo>
                    <a:lnTo>
                      <a:pt x="2134" y="97"/>
                    </a:lnTo>
                    <a:lnTo>
                      <a:pt x="2196" y="141"/>
                    </a:lnTo>
                    <a:lnTo>
                      <a:pt x="2240" y="184"/>
                    </a:lnTo>
                    <a:lnTo>
                      <a:pt x="2279" y="230"/>
                    </a:lnTo>
                    <a:lnTo>
                      <a:pt x="2312" y="283"/>
                    </a:lnTo>
                    <a:lnTo>
                      <a:pt x="2335" y="339"/>
                    </a:lnTo>
                    <a:lnTo>
                      <a:pt x="2355" y="401"/>
                    </a:lnTo>
                    <a:lnTo>
                      <a:pt x="2364" y="466"/>
                    </a:lnTo>
                    <a:lnTo>
                      <a:pt x="2368" y="538"/>
                    </a:lnTo>
                    <a:lnTo>
                      <a:pt x="2368" y="2138"/>
                    </a:lnTo>
                    <a:lnTo>
                      <a:pt x="2364" y="2190"/>
                    </a:lnTo>
                    <a:lnTo>
                      <a:pt x="2351" y="2238"/>
                    </a:lnTo>
                    <a:lnTo>
                      <a:pt x="2331" y="2279"/>
                    </a:lnTo>
                    <a:lnTo>
                      <a:pt x="2302" y="2314"/>
                    </a:lnTo>
                    <a:lnTo>
                      <a:pt x="2266" y="2343"/>
                    </a:lnTo>
                    <a:lnTo>
                      <a:pt x="2225" y="2362"/>
                    </a:lnTo>
                    <a:lnTo>
                      <a:pt x="2184" y="2374"/>
                    </a:lnTo>
                    <a:lnTo>
                      <a:pt x="2146" y="2374"/>
                    </a:lnTo>
                    <a:lnTo>
                      <a:pt x="2105" y="2362"/>
                    </a:lnTo>
                    <a:lnTo>
                      <a:pt x="2066" y="2343"/>
                    </a:lnTo>
                    <a:lnTo>
                      <a:pt x="2033" y="2314"/>
                    </a:lnTo>
                    <a:lnTo>
                      <a:pt x="2006" y="2279"/>
                    </a:lnTo>
                    <a:lnTo>
                      <a:pt x="1987" y="2238"/>
                    </a:lnTo>
                    <a:lnTo>
                      <a:pt x="1975" y="2190"/>
                    </a:lnTo>
                    <a:lnTo>
                      <a:pt x="1972" y="2138"/>
                    </a:lnTo>
                    <a:lnTo>
                      <a:pt x="1972" y="652"/>
                    </a:lnTo>
                    <a:lnTo>
                      <a:pt x="1844" y="652"/>
                    </a:lnTo>
                    <a:lnTo>
                      <a:pt x="1844" y="4775"/>
                    </a:lnTo>
                    <a:lnTo>
                      <a:pt x="1840" y="4831"/>
                    </a:lnTo>
                    <a:lnTo>
                      <a:pt x="1830" y="4881"/>
                    </a:lnTo>
                    <a:lnTo>
                      <a:pt x="1815" y="4924"/>
                    </a:lnTo>
                    <a:lnTo>
                      <a:pt x="1792" y="4960"/>
                    </a:lnTo>
                    <a:lnTo>
                      <a:pt x="1763" y="4989"/>
                    </a:lnTo>
                    <a:lnTo>
                      <a:pt x="1726" y="5013"/>
                    </a:lnTo>
                    <a:lnTo>
                      <a:pt x="1685" y="5030"/>
                    </a:lnTo>
                    <a:lnTo>
                      <a:pt x="1635" y="5040"/>
                    </a:lnTo>
                    <a:lnTo>
                      <a:pt x="1581" y="5044"/>
                    </a:lnTo>
                    <a:lnTo>
                      <a:pt x="1527" y="5040"/>
                    </a:lnTo>
                    <a:lnTo>
                      <a:pt x="1476" y="5030"/>
                    </a:lnTo>
                    <a:lnTo>
                      <a:pt x="1436" y="5013"/>
                    </a:lnTo>
                    <a:lnTo>
                      <a:pt x="1399" y="4989"/>
                    </a:lnTo>
                    <a:lnTo>
                      <a:pt x="1370" y="4960"/>
                    </a:lnTo>
                    <a:lnTo>
                      <a:pt x="1347" y="4924"/>
                    </a:lnTo>
                    <a:lnTo>
                      <a:pt x="1331" y="4881"/>
                    </a:lnTo>
                    <a:lnTo>
                      <a:pt x="1321" y="4831"/>
                    </a:lnTo>
                    <a:lnTo>
                      <a:pt x="1318" y="4775"/>
                    </a:lnTo>
                    <a:lnTo>
                      <a:pt x="1318" y="2355"/>
                    </a:lnTo>
                    <a:lnTo>
                      <a:pt x="1049" y="2355"/>
                    </a:lnTo>
                    <a:lnTo>
                      <a:pt x="1049" y="4775"/>
                    </a:lnTo>
                    <a:lnTo>
                      <a:pt x="1047" y="4831"/>
                    </a:lnTo>
                    <a:lnTo>
                      <a:pt x="1037" y="4881"/>
                    </a:lnTo>
                    <a:lnTo>
                      <a:pt x="1020" y="4924"/>
                    </a:lnTo>
                    <a:lnTo>
                      <a:pt x="998" y="4960"/>
                    </a:lnTo>
                    <a:lnTo>
                      <a:pt x="969" y="4989"/>
                    </a:lnTo>
                    <a:lnTo>
                      <a:pt x="933" y="5013"/>
                    </a:lnTo>
                    <a:lnTo>
                      <a:pt x="890" y="5030"/>
                    </a:lnTo>
                    <a:lnTo>
                      <a:pt x="842" y="5040"/>
                    </a:lnTo>
                    <a:lnTo>
                      <a:pt x="787" y="5044"/>
                    </a:lnTo>
                    <a:lnTo>
                      <a:pt x="731" y="5040"/>
                    </a:lnTo>
                    <a:lnTo>
                      <a:pt x="683" y="5030"/>
                    </a:lnTo>
                    <a:lnTo>
                      <a:pt x="640" y="5013"/>
                    </a:lnTo>
                    <a:lnTo>
                      <a:pt x="606" y="4989"/>
                    </a:lnTo>
                    <a:lnTo>
                      <a:pt x="577" y="4960"/>
                    </a:lnTo>
                    <a:lnTo>
                      <a:pt x="553" y="4924"/>
                    </a:lnTo>
                    <a:lnTo>
                      <a:pt x="538" y="4881"/>
                    </a:lnTo>
                    <a:lnTo>
                      <a:pt x="528" y="4831"/>
                    </a:lnTo>
                    <a:lnTo>
                      <a:pt x="524" y="4775"/>
                    </a:lnTo>
                    <a:lnTo>
                      <a:pt x="524" y="652"/>
                    </a:lnTo>
                    <a:lnTo>
                      <a:pt x="397" y="652"/>
                    </a:lnTo>
                    <a:lnTo>
                      <a:pt x="397" y="2227"/>
                    </a:lnTo>
                    <a:lnTo>
                      <a:pt x="393" y="2271"/>
                    </a:lnTo>
                    <a:lnTo>
                      <a:pt x="381" y="2308"/>
                    </a:lnTo>
                    <a:lnTo>
                      <a:pt x="362" y="2343"/>
                    </a:lnTo>
                    <a:lnTo>
                      <a:pt x="335" y="2370"/>
                    </a:lnTo>
                    <a:lnTo>
                      <a:pt x="300" y="2393"/>
                    </a:lnTo>
                    <a:lnTo>
                      <a:pt x="252" y="2413"/>
                    </a:lnTo>
                    <a:lnTo>
                      <a:pt x="203" y="2418"/>
                    </a:lnTo>
                    <a:lnTo>
                      <a:pt x="153" y="2413"/>
                    </a:lnTo>
                    <a:lnTo>
                      <a:pt x="103" y="2393"/>
                    </a:lnTo>
                    <a:lnTo>
                      <a:pt x="66" y="2370"/>
                    </a:lnTo>
                    <a:lnTo>
                      <a:pt x="37" y="2343"/>
                    </a:lnTo>
                    <a:lnTo>
                      <a:pt x="15" y="2308"/>
                    </a:lnTo>
                    <a:lnTo>
                      <a:pt x="4" y="2271"/>
                    </a:lnTo>
                    <a:lnTo>
                      <a:pt x="0" y="2227"/>
                    </a:lnTo>
                    <a:lnTo>
                      <a:pt x="0" y="524"/>
                    </a:lnTo>
                    <a:lnTo>
                      <a:pt x="4" y="451"/>
                    </a:lnTo>
                    <a:lnTo>
                      <a:pt x="15" y="383"/>
                    </a:lnTo>
                    <a:lnTo>
                      <a:pt x="33" y="319"/>
                    </a:lnTo>
                    <a:lnTo>
                      <a:pt x="60" y="263"/>
                    </a:lnTo>
                    <a:lnTo>
                      <a:pt x="95" y="213"/>
                    </a:lnTo>
                    <a:lnTo>
                      <a:pt x="135" y="167"/>
                    </a:lnTo>
                    <a:lnTo>
                      <a:pt x="186" y="128"/>
                    </a:lnTo>
                    <a:lnTo>
                      <a:pt x="250" y="89"/>
                    </a:lnTo>
                    <a:lnTo>
                      <a:pt x="321" y="56"/>
                    </a:lnTo>
                    <a:lnTo>
                      <a:pt x="399" y="31"/>
                    </a:lnTo>
                    <a:lnTo>
                      <a:pt x="482" y="14"/>
                    </a:lnTo>
                    <a:lnTo>
                      <a:pt x="571" y="4"/>
                    </a:lnTo>
                    <a:lnTo>
                      <a:pt x="6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16"/>
              <p:cNvSpPr>
                <a:spLocks/>
              </p:cNvSpPr>
              <p:nvPr/>
            </p:nvSpPr>
            <p:spPr bwMode="auto">
              <a:xfrm>
                <a:off x="5897737" y="1058515"/>
                <a:ext cx="863600" cy="863600"/>
              </a:xfrm>
              <a:custGeom>
                <a:avLst/>
                <a:gdLst>
                  <a:gd name="T0" fmla="*/ 544 w 1087"/>
                  <a:gd name="T1" fmla="*/ 0 h 1089"/>
                  <a:gd name="T2" fmla="*/ 617 w 1087"/>
                  <a:gd name="T3" fmla="*/ 6 h 1089"/>
                  <a:gd name="T4" fmla="*/ 687 w 1087"/>
                  <a:gd name="T5" fmla="*/ 17 h 1089"/>
                  <a:gd name="T6" fmla="*/ 752 w 1087"/>
                  <a:gd name="T7" fmla="*/ 40 h 1089"/>
                  <a:gd name="T8" fmla="*/ 814 w 1087"/>
                  <a:gd name="T9" fmla="*/ 71 h 1089"/>
                  <a:gd name="T10" fmla="*/ 872 w 1087"/>
                  <a:gd name="T11" fmla="*/ 112 h 1089"/>
                  <a:gd name="T12" fmla="*/ 929 w 1087"/>
                  <a:gd name="T13" fmla="*/ 160 h 1089"/>
                  <a:gd name="T14" fmla="*/ 977 w 1087"/>
                  <a:gd name="T15" fmla="*/ 215 h 1089"/>
                  <a:gd name="T16" fmla="*/ 1018 w 1087"/>
                  <a:gd name="T17" fmla="*/ 273 h 1089"/>
                  <a:gd name="T18" fmla="*/ 1048 w 1087"/>
                  <a:gd name="T19" fmla="*/ 334 h 1089"/>
                  <a:gd name="T20" fmla="*/ 1070 w 1087"/>
                  <a:gd name="T21" fmla="*/ 400 h 1089"/>
                  <a:gd name="T22" fmla="*/ 1083 w 1087"/>
                  <a:gd name="T23" fmla="*/ 468 h 1089"/>
                  <a:gd name="T24" fmla="*/ 1087 w 1087"/>
                  <a:gd name="T25" fmla="*/ 538 h 1089"/>
                  <a:gd name="T26" fmla="*/ 1083 w 1087"/>
                  <a:gd name="T27" fmla="*/ 613 h 1089"/>
                  <a:gd name="T28" fmla="*/ 1070 w 1087"/>
                  <a:gd name="T29" fmla="*/ 685 h 1089"/>
                  <a:gd name="T30" fmla="*/ 1048 w 1087"/>
                  <a:gd name="T31" fmla="*/ 750 h 1089"/>
                  <a:gd name="T32" fmla="*/ 1018 w 1087"/>
                  <a:gd name="T33" fmla="*/ 814 h 1089"/>
                  <a:gd name="T34" fmla="*/ 977 w 1087"/>
                  <a:gd name="T35" fmla="*/ 872 h 1089"/>
                  <a:gd name="T36" fmla="*/ 929 w 1087"/>
                  <a:gd name="T37" fmla="*/ 928 h 1089"/>
                  <a:gd name="T38" fmla="*/ 872 w 1087"/>
                  <a:gd name="T39" fmla="*/ 977 h 1089"/>
                  <a:gd name="T40" fmla="*/ 814 w 1087"/>
                  <a:gd name="T41" fmla="*/ 1017 h 1089"/>
                  <a:gd name="T42" fmla="*/ 752 w 1087"/>
                  <a:gd name="T43" fmla="*/ 1048 h 1089"/>
                  <a:gd name="T44" fmla="*/ 687 w 1087"/>
                  <a:gd name="T45" fmla="*/ 1072 h 1089"/>
                  <a:gd name="T46" fmla="*/ 617 w 1087"/>
                  <a:gd name="T47" fmla="*/ 1083 h 1089"/>
                  <a:gd name="T48" fmla="*/ 544 w 1087"/>
                  <a:gd name="T49" fmla="*/ 1089 h 1089"/>
                  <a:gd name="T50" fmla="*/ 472 w 1087"/>
                  <a:gd name="T51" fmla="*/ 1083 h 1089"/>
                  <a:gd name="T52" fmla="*/ 402 w 1087"/>
                  <a:gd name="T53" fmla="*/ 1072 h 1089"/>
                  <a:gd name="T54" fmla="*/ 337 w 1087"/>
                  <a:gd name="T55" fmla="*/ 1048 h 1089"/>
                  <a:gd name="T56" fmla="*/ 275 w 1087"/>
                  <a:gd name="T57" fmla="*/ 1017 h 1089"/>
                  <a:gd name="T58" fmla="*/ 215 w 1087"/>
                  <a:gd name="T59" fmla="*/ 977 h 1089"/>
                  <a:gd name="T60" fmla="*/ 160 w 1087"/>
                  <a:gd name="T61" fmla="*/ 928 h 1089"/>
                  <a:gd name="T62" fmla="*/ 110 w 1087"/>
                  <a:gd name="T63" fmla="*/ 874 h 1089"/>
                  <a:gd name="T64" fmla="*/ 71 w 1087"/>
                  <a:gd name="T65" fmla="*/ 814 h 1089"/>
                  <a:gd name="T66" fmla="*/ 40 w 1087"/>
                  <a:gd name="T67" fmla="*/ 752 h 1089"/>
                  <a:gd name="T68" fmla="*/ 17 w 1087"/>
                  <a:gd name="T69" fmla="*/ 687 h 1089"/>
                  <a:gd name="T70" fmla="*/ 4 w 1087"/>
                  <a:gd name="T71" fmla="*/ 617 h 1089"/>
                  <a:gd name="T72" fmla="*/ 0 w 1087"/>
                  <a:gd name="T73" fmla="*/ 545 h 1089"/>
                  <a:gd name="T74" fmla="*/ 4 w 1087"/>
                  <a:gd name="T75" fmla="*/ 472 h 1089"/>
                  <a:gd name="T76" fmla="*/ 17 w 1087"/>
                  <a:gd name="T77" fmla="*/ 402 h 1089"/>
                  <a:gd name="T78" fmla="*/ 40 w 1087"/>
                  <a:gd name="T79" fmla="*/ 336 h 1089"/>
                  <a:gd name="T80" fmla="*/ 71 w 1087"/>
                  <a:gd name="T81" fmla="*/ 275 h 1089"/>
                  <a:gd name="T82" fmla="*/ 110 w 1087"/>
                  <a:gd name="T83" fmla="*/ 216 h 1089"/>
                  <a:gd name="T84" fmla="*/ 160 w 1087"/>
                  <a:gd name="T85" fmla="*/ 160 h 1089"/>
                  <a:gd name="T86" fmla="*/ 215 w 1087"/>
                  <a:gd name="T87" fmla="*/ 112 h 1089"/>
                  <a:gd name="T88" fmla="*/ 275 w 1087"/>
                  <a:gd name="T89" fmla="*/ 71 h 1089"/>
                  <a:gd name="T90" fmla="*/ 337 w 1087"/>
                  <a:gd name="T91" fmla="*/ 40 h 1089"/>
                  <a:gd name="T92" fmla="*/ 402 w 1087"/>
                  <a:gd name="T93" fmla="*/ 17 h 1089"/>
                  <a:gd name="T94" fmla="*/ 472 w 1087"/>
                  <a:gd name="T95" fmla="*/ 6 h 1089"/>
                  <a:gd name="T96" fmla="*/ 544 w 1087"/>
                  <a:gd name="T97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87" h="1089">
                    <a:moveTo>
                      <a:pt x="544" y="0"/>
                    </a:moveTo>
                    <a:lnTo>
                      <a:pt x="617" y="6"/>
                    </a:lnTo>
                    <a:lnTo>
                      <a:pt x="687" y="17"/>
                    </a:lnTo>
                    <a:lnTo>
                      <a:pt x="752" y="40"/>
                    </a:lnTo>
                    <a:lnTo>
                      <a:pt x="814" y="71"/>
                    </a:lnTo>
                    <a:lnTo>
                      <a:pt x="872" y="112"/>
                    </a:lnTo>
                    <a:lnTo>
                      <a:pt x="929" y="160"/>
                    </a:lnTo>
                    <a:lnTo>
                      <a:pt x="977" y="215"/>
                    </a:lnTo>
                    <a:lnTo>
                      <a:pt x="1018" y="273"/>
                    </a:lnTo>
                    <a:lnTo>
                      <a:pt x="1048" y="334"/>
                    </a:lnTo>
                    <a:lnTo>
                      <a:pt x="1070" y="400"/>
                    </a:lnTo>
                    <a:lnTo>
                      <a:pt x="1083" y="468"/>
                    </a:lnTo>
                    <a:lnTo>
                      <a:pt x="1087" y="538"/>
                    </a:lnTo>
                    <a:lnTo>
                      <a:pt x="1083" y="613"/>
                    </a:lnTo>
                    <a:lnTo>
                      <a:pt x="1070" y="685"/>
                    </a:lnTo>
                    <a:lnTo>
                      <a:pt x="1048" y="750"/>
                    </a:lnTo>
                    <a:lnTo>
                      <a:pt x="1018" y="814"/>
                    </a:lnTo>
                    <a:lnTo>
                      <a:pt x="977" y="872"/>
                    </a:lnTo>
                    <a:lnTo>
                      <a:pt x="929" y="928"/>
                    </a:lnTo>
                    <a:lnTo>
                      <a:pt x="872" y="977"/>
                    </a:lnTo>
                    <a:lnTo>
                      <a:pt x="814" y="1017"/>
                    </a:lnTo>
                    <a:lnTo>
                      <a:pt x="752" y="1048"/>
                    </a:lnTo>
                    <a:lnTo>
                      <a:pt x="687" y="1072"/>
                    </a:lnTo>
                    <a:lnTo>
                      <a:pt x="617" y="1083"/>
                    </a:lnTo>
                    <a:lnTo>
                      <a:pt x="544" y="1089"/>
                    </a:lnTo>
                    <a:lnTo>
                      <a:pt x="472" y="1083"/>
                    </a:lnTo>
                    <a:lnTo>
                      <a:pt x="402" y="1072"/>
                    </a:lnTo>
                    <a:lnTo>
                      <a:pt x="337" y="1048"/>
                    </a:lnTo>
                    <a:lnTo>
                      <a:pt x="275" y="1017"/>
                    </a:lnTo>
                    <a:lnTo>
                      <a:pt x="215" y="977"/>
                    </a:lnTo>
                    <a:lnTo>
                      <a:pt x="160" y="928"/>
                    </a:lnTo>
                    <a:lnTo>
                      <a:pt x="110" y="874"/>
                    </a:lnTo>
                    <a:lnTo>
                      <a:pt x="71" y="814"/>
                    </a:lnTo>
                    <a:lnTo>
                      <a:pt x="40" y="752"/>
                    </a:lnTo>
                    <a:lnTo>
                      <a:pt x="17" y="687"/>
                    </a:lnTo>
                    <a:lnTo>
                      <a:pt x="4" y="617"/>
                    </a:lnTo>
                    <a:lnTo>
                      <a:pt x="0" y="545"/>
                    </a:lnTo>
                    <a:lnTo>
                      <a:pt x="4" y="472"/>
                    </a:lnTo>
                    <a:lnTo>
                      <a:pt x="17" y="402"/>
                    </a:lnTo>
                    <a:lnTo>
                      <a:pt x="40" y="336"/>
                    </a:lnTo>
                    <a:lnTo>
                      <a:pt x="71" y="275"/>
                    </a:lnTo>
                    <a:lnTo>
                      <a:pt x="110" y="216"/>
                    </a:lnTo>
                    <a:lnTo>
                      <a:pt x="160" y="160"/>
                    </a:lnTo>
                    <a:lnTo>
                      <a:pt x="215" y="112"/>
                    </a:lnTo>
                    <a:lnTo>
                      <a:pt x="275" y="71"/>
                    </a:lnTo>
                    <a:lnTo>
                      <a:pt x="337" y="40"/>
                    </a:lnTo>
                    <a:lnTo>
                      <a:pt x="402" y="17"/>
                    </a:lnTo>
                    <a:lnTo>
                      <a:pt x="472" y="6"/>
                    </a:lnTo>
                    <a:lnTo>
                      <a:pt x="5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769234" y="5171381"/>
              <a:ext cx="5694534" cy="1093687"/>
            </a:xfrm>
            <a:prstGeom prst="rect">
              <a:avLst/>
            </a:prstGeom>
            <a:solidFill>
              <a:srgbClr val="CF2D4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971844" y="5324293"/>
              <a:ext cx="293250" cy="787862"/>
              <a:chOff x="5400849" y="1058515"/>
              <a:chExt cx="1879600" cy="5049838"/>
            </a:xfrm>
            <a:solidFill>
              <a:srgbClr val="ABABAB"/>
            </a:solidFill>
          </p:grpSpPr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5400849" y="2106265"/>
                <a:ext cx="1879600" cy="4002088"/>
              </a:xfrm>
              <a:custGeom>
                <a:avLst/>
                <a:gdLst>
                  <a:gd name="T0" fmla="*/ 1714 w 2368"/>
                  <a:gd name="T1" fmla="*/ 0 h 5044"/>
                  <a:gd name="T2" fmla="*/ 1906 w 2368"/>
                  <a:gd name="T3" fmla="*/ 16 h 5044"/>
                  <a:gd name="T4" fmla="*/ 2064 w 2368"/>
                  <a:gd name="T5" fmla="*/ 62 h 5044"/>
                  <a:gd name="T6" fmla="*/ 2196 w 2368"/>
                  <a:gd name="T7" fmla="*/ 141 h 5044"/>
                  <a:gd name="T8" fmla="*/ 2279 w 2368"/>
                  <a:gd name="T9" fmla="*/ 230 h 5044"/>
                  <a:gd name="T10" fmla="*/ 2335 w 2368"/>
                  <a:gd name="T11" fmla="*/ 339 h 5044"/>
                  <a:gd name="T12" fmla="*/ 2364 w 2368"/>
                  <a:gd name="T13" fmla="*/ 466 h 5044"/>
                  <a:gd name="T14" fmla="*/ 2368 w 2368"/>
                  <a:gd name="T15" fmla="*/ 2138 h 5044"/>
                  <a:gd name="T16" fmla="*/ 2351 w 2368"/>
                  <a:gd name="T17" fmla="*/ 2238 h 5044"/>
                  <a:gd name="T18" fmla="*/ 2302 w 2368"/>
                  <a:gd name="T19" fmla="*/ 2314 h 5044"/>
                  <a:gd name="T20" fmla="*/ 2225 w 2368"/>
                  <a:gd name="T21" fmla="*/ 2362 h 5044"/>
                  <a:gd name="T22" fmla="*/ 2146 w 2368"/>
                  <a:gd name="T23" fmla="*/ 2374 h 5044"/>
                  <a:gd name="T24" fmla="*/ 2066 w 2368"/>
                  <a:gd name="T25" fmla="*/ 2343 h 5044"/>
                  <a:gd name="T26" fmla="*/ 2006 w 2368"/>
                  <a:gd name="T27" fmla="*/ 2279 h 5044"/>
                  <a:gd name="T28" fmla="*/ 1975 w 2368"/>
                  <a:gd name="T29" fmla="*/ 2190 h 5044"/>
                  <a:gd name="T30" fmla="*/ 1972 w 2368"/>
                  <a:gd name="T31" fmla="*/ 652 h 5044"/>
                  <a:gd name="T32" fmla="*/ 1844 w 2368"/>
                  <a:gd name="T33" fmla="*/ 4775 h 5044"/>
                  <a:gd name="T34" fmla="*/ 1830 w 2368"/>
                  <a:gd name="T35" fmla="*/ 4881 h 5044"/>
                  <a:gd name="T36" fmla="*/ 1792 w 2368"/>
                  <a:gd name="T37" fmla="*/ 4960 h 5044"/>
                  <a:gd name="T38" fmla="*/ 1726 w 2368"/>
                  <a:gd name="T39" fmla="*/ 5013 h 5044"/>
                  <a:gd name="T40" fmla="*/ 1635 w 2368"/>
                  <a:gd name="T41" fmla="*/ 5040 h 5044"/>
                  <a:gd name="T42" fmla="*/ 1527 w 2368"/>
                  <a:gd name="T43" fmla="*/ 5040 h 5044"/>
                  <a:gd name="T44" fmla="*/ 1436 w 2368"/>
                  <a:gd name="T45" fmla="*/ 5013 h 5044"/>
                  <a:gd name="T46" fmla="*/ 1370 w 2368"/>
                  <a:gd name="T47" fmla="*/ 4960 h 5044"/>
                  <a:gd name="T48" fmla="*/ 1331 w 2368"/>
                  <a:gd name="T49" fmla="*/ 4881 h 5044"/>
                  <a:gd name="T50" fmla="*/ 1318 w 2368"/>
                  <a:gd name="T51" fmla="*/ 4775 h 5044"/>
                  <a:gd name="T52" fmla="*/ 1049 w 2368"/>
                  <a:gd name="T53" fmla="*/ 2355 h 5044"/>
                  <a:gd name="T54" fmla="*/ 1047 w 2368"/>
                  <a:gd name="T55" fmla="*/ 4831 h 5044"/>
                  <a:gd name="T56" fmla="*/ 1020 w 2368"/>
                  <a:gd name="T57" fmla="*/ 4924 h 5044"/>
                  <a:gd name="T58" fmla="*/ 969 w 2368"/>
                  <a:gd name="T59" fmla="*/ 4989 h 5044"/>
                  <a:gd name="T60" fmla="*/ 890 w 2368"/>
                  <a:gd name="T61" fmla="*/ 5030 h 5044"/>
                  <a:gd name="T62" fmla="*/ 787 w 2368"/>
                  <a:gd name="T63" fmla="*/ 5044 h 5044"/>
                  <a:gd name="T64" fmla="*/ 683 w 2368"/>
                  <a:gd name="T65" fmla="*/ 5030 h 5044"/>
                  <a:gd name="T66" fmla="*/ 606 w 2368"/>
                  <a:gd name="T67" fmla="*/ 4989 h 5044"/>
                  <a:gd name="T68" fmla="*/ 553 w 2368"/>
                  <a:gd name="T69" fmla="*/ 4924 h 5044"/>
                  <a:gd name="T70" fmla="*/ 528 w 2368"/>
                  <a:gd name="T71" fmla="*/ 4831 h 5044"/>
                  <a:gd name="T72" fmla="*/ 524 w 2368"/>
                  <a:gd name="T73" fmla="*/ 652 h 5044"/>
                  <a:gd name="T74" fmla="*/ 397 w 2368"/>
                  <a:gd name="T75" fmla="*/ 2227 h 5044"/>
                  <a:gd name="T76" fmla="*/ 381 w 2368"/>
                  <a:gd name="T77" fmla="*/ 2308 h 5044"/>
                  <a:gd name="T78" fmla="*/ 335 w 2368"/>
                  <a:gd name="T79" fmla="*/ 2370 h 5044"/>
                  <a:gd name="T80" fmla="*/ 252 w 2368"/>
                  <a:gd name="T81" fmla="*/ 2413 h 5044"/>
                  <a:gd name="T82" fmla="*/ 153 w 2368"/>
                  <a:gd name="T83" fmla="*/ 2413 h 5044"/>
                  <a:gd name="T84" fmla="*/ 66 w 2368"/>
                  <a:gd name="T85" fmla="*/ 2370 h 5044"/>
                  <a:gd name="T86" fmla="*/ 15 w 2368"/>
                  <a:gd name="T87" fmla="*/ 2308 h 5044"/>
                  <a:gd name="T88" fmla="*/ 0 w 2368"/>
                  <a:gd name="T89" fmla="*/ 2227 h 5044"/>
                  <a:gd name="T90" fmla="*/ 4 w 2368"/>
                  <a:gd name="T91" fmla="*/ 451 h 5044"/>
                  <a:gd name="T92" fmla="*/ 33 w 2368"/>
                  <a:gd name="T93" fmla="*/ 319 h 5044"/>
                  <a:gd name="T94" fmla="*/ 95 w 2368"/>
                  <a:gd name="T95" fmla="*/ 213 h 5044"/>
                  <a:gd name="T96" fmla="*/ 186 w 2368"/>
                  <a:gd name="T97" fmla="*/ 128 h 5044"/>
                  <a:gd name="T98" fmla="*/ 321 w 2368"/>
                  <a:gd name="T99" fmla="*/ 56 h 5044"/>
                  <a:gd name="T100" fmla="*/ 482 w 2368"/>
                  <a:gd name="T101" fmla="*/ 14 h 5044"/>
                  <a:gd name="T102" fmla="*/ 666 w 2368"/>
                  <a:gd name="T103" fmla="*/ 0 h 5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68" h="5044">
                    <a:moveTo>
                      <a:pt x="666" y="0"/>
                    </a:moveTo>
                    <a:lnTo>
                      <a:pt x="1714" y="0"/>
                    </a:lnTo>
                    <a:lnTo>
                      <a:pt x="1813" y="4"/>
                    </a:lnTo>
                    <a:lnTo>
                      <a:pt x="1906" y="16"/>
                    </a:lnTo>
                    <a:lnTo>
                      <a:pt x="1989" y="35"/>
                    </a:lnTo>
                    <a:lnTo>
                      <a:pt x="2064" y="62"/>
                    </a:lnTo>
                    <a:lnTo>
                      <a:pt x="2134" y="97"/>
                    </a:lnTo>
                    <a:lnTo>
                      <a:pt x="2196" y="141"/>
                    </a:lnTo>
                    <a:lnTo>
                      <a:pt x="2240" y="184"/>
                    </a:lnTo>
                    <a:lnTo>
                      <a:pt x="2279" y="230"/>
                    </a:lnTo>
                    <a:lnTo>
                      <a:pt x="2312" y="283"/>
                    </a:lnTo>
                    <a:lnTo>
                      <a:pt x="2335" y="339"/>
                    </a:lnTo>
                    <a:lnTo>
                      <a:pt x="2355" y="401"/>
                    </a:lnTo>
                    <a:lnTo>
                      <a:pt x="2364" y="466"/>
                    </a:lnTo>
                    <a:lnTo>
                      <a:pt x="2368" y="538"/>
                    </a:lnTo>
                    <a:lnTo>
                      <a:pt x="2368" y="2138"/>
                    </a:lnTo>
                    <a:lnTo>
                      <a:pt x="2364" y="2190"/>
                    </a:lnTo>
                    <a:lnTo>
                      <a:pt x="2351" y="2238"/>
                    </a:lnTo>
                    <a:lnTo>
                      <a:pt x="2331" y="2279"/>
                    </a:lnTo>
                    <a:lnTo>
                      <a:pt x="2302" y="2314"/>
                    </a:lnTo>
                    <a:lnTo>
                      <a:pt x="2266" y="2343"/>
                    </a:lnTo>
                    <a:lnTo>
                      <a:pt x="2225" y="2362"/>
                    </a:lnTo>
                    <a:lnTo>
                      <a:pt x="2184" y="2374"/>
                    </a:lnTo>
                    <a:lnTo>
                      <a:pt x="2146" y="2374"/>
                    </a:lnTo>
                    <a:lnTo>
                      <a:pt x="2105" y="2362"/>
                    </a:lnTo>
                    <a:lnTo>
                      <a:pt x="2066" y="2343"/>
                    </a:lnTo>
                    <a:lnTo>
                      <a:pt x="2033" y="2314"/>
                    </a:lnTo>
                    <a:lnTo>
                      <a:pt x="2006" y="2279"/>
                    </a:lnTo>
                    <a:lnTo>
                      <a:pt x="1987" y="2238"/>
                    </a:lnTo>
                    <a:lnTo>
                      <a:pt x="1975" y="2190"/>
                    </a:lnTo>
                    <a:lnTo>
                      <a:pt x="1972" y="2138"/>
                    </a:lnTo>
                    <a:lnTo>
                      <a:pt x="1972" y="652"/>
                    </a:lnTo>
                    <a:lnTo>
                      <a:pt x="1844" y="652"/>
                    </a:lnTo>
                    <a:lnTo>
                      <a:pt x="1844" y="4775"/>
                    </a:lnTo>
                    <a:lnTo>
                      <a:pt x="1840" y="4831"/>
                    </a:lnTo>
                    <a:lnTo>
                      <a:pt x="1830" y="4881"/>
                    </a:lnTo>
                    <a:lnTo>
                      <a:pt x="1815" y="4924"/>
                    </a:lnTo>
                    <a:lnTo>
                      <a:pt x="1792" y="4960"/>
                    </a:lnTo>
                    <a:lnTo>
                      <a:pt x="1763" y="4989"/>
                    </a:lnTo>
                    <a:lnTo>
                      <a:pt x="1726" y="5013"/>
                    </a:lnTo>
                    <a:lnTo>
                      <a:pt x="1685" y="5030"/>
                    </a:lnTo>
                    <a:lnTo>
                      <a:pt x="1635" y="5040"/>
                    </a:lnTo>
                    <a:lnTo>
                      <a:pt x="1581" y="5044"/>
                    </a:lnTo>
                    <a:lnTo>
                      <a:pt x="1527" y="5040"/>
                    </a:lnTo>
                    <a:lnTo>
                      <a:pt x="1476" y="5030"/>
                    </a:lnTo>
                    <a:lnTo>
                      <a:pt x="1436" y="5013"/>
                    </a:lnTo>
                    <a:lnTo>
                      <a:pt x="1399" y="4989"/>
                    </a:lnTo>
                    <a:lnTo>
                      <a:pt x="1370" y="4960"/>
                    </a:lnTo>
                    <a:lnTo>
                      <a:pt x="1347" y="4924"/>
                    </a:lnTo>
                    <a:lnTo>
                      <a:pt x="1331" y="4881"/>
                    </a:lnTo>
                    <a:lnTo>
                      <a:pt x="1321" y="4831"/>
                    </a:lnTo>
                    <a:lnTo>
                      <a:pt x="1318" y="4775"/>
                    </a:lnTo>
                    <a:lnTo>
                      <a:pt x="1318" y="2355"/>
                    </a:lnTo>
                    <a:lnTo>
                      <a:pt x="1049" y="2355"/>
                    </a:lnTo>
                    <a:lnTo>
                      <a:pt x="1049" y="4775"/>
                    </a:lnTo>
                    <a:lnTo>
                      <a:pt x="1047" y="4831"/>
                    </a:lnTo>
                    <a:lnTo>
                      <a:pt x="1037" y="4881"/>
                    </a:lnTo>
                    <a:lnTo>
                      <a:pt x="1020" y="4924"/>
                    </a:lnTo>
                    <a:lnTo>
                      <a:pt x="998" y="4960"/>
                    </a:lnTo>
                    <a:lnTo>
                      <a:pt x="969" y="4989"/>
                    </a:lnTo>
                    <a:lnTo>
                      <a:pt x="933" y="5013"/>
                    </a:lnTo>
                    <a:lnTo>
                      <a:pt x="890" y="5030"/>
                    </a:lnTo>
                    <a:lnTo>
                      <a:pt x="842" y="5040"/>
                    </a:lnTo>
                    <a:lnTo>
                      <a:pt x="787" y="5044"/>
                    </a:lnTo>
                    <a:lnTo>
                      <a:pt x="731" y="5040"/>
                    </a:lnTo>
                    <a:lnTo>
                      <a:pt x="683" y="5030"/>
                    </a:lnTo>
                    <a:lnTo>
                      <a:pt x="640" y="5013"/>
                    </a:lnTo>
                    <a:lnTo>
                      <a:pt x="606" y="4989"/>
                    </a:lnTo>
                    <a:lnTo>
                      <a:pt x="577" y="4960"/>
                    </a:lnTo>
                    <a:lnTo>
                      <a:pt x="553" y="4924"/>
                    </a:lnTo>
                    <a:lnTo>
                      <a:pt x="538" y="4881"/>
                    </a:lnTo>
                    <a:lnTo>
                      <a:pt x="528" y="4831"/>
                    </a:lnTo>
                    <a:lnTo>
                      <a:pt x="524" y="4775"/>
                    </a:lnTo>
                    <a:lnTo>
                      <a:pt x="524" y="652"/>
                    </a:lnTo>
                    <a:lnTo>
                      <a:pt x="397" y="652"/>
                    </a:lnTo>
                    <a:lnTo>
                      <a:pt x="397" y="2227"/>
                    </a:lnTo>
                    <a:lnTo>
                      <a:pt x="393" y="2271"/>
                    </a:lnTo>
                    <a:lnTo>
                      <a:pt x="381" y="2308"/>
                    </a:lnTo>
                    <a:lnTo>
                      <a:pt x="362" y="2343"/>
                    </a:lnTo>
                    <a:lnTo>
                      <a:pt x="335" y="2370"/>
                    </a:lnTo>
                    <a:lnTo>
                      <a:pt x="300" y="2393"/>
                    </a:lnTo>
                    <a:lnTo>
                      <a:pt x="252" y="2413"/>
                    </a:lnTo>
                    <a:lnTo>
                      <a:pt x="203" y="2418"/>
                    </a:lnTo>
                    <a:lnTo>
                      <a:pt x="153" y="2413"/>
                    </a:lnTo>
                    <a:lnTo>
                      <a:pt x="103" y="2393"/>
                    </a:lnTo>
                    <a:lnTo>
                      <a:pt x="66" y="2370"/>
                    </a:lnTo>
                    <a:lnTo>
                      <a:pt x="37" y="2343"/>
                    </a:lnTo>
                    <a:lnTo>
                      <a:pt x="15" y="2308"/>
                    </a:lnTo>
                    <a:lnTo>
                      <a:pt x="4" y="2271"/>
                    </a:lnTo>
                    <a:lnTo>
                      <a:pt x="0" y="2227"/>
                    </a:lnTo>
                    <a:lnTo>
                      <a:pt x="0" y="524"/>
                    </a:lnTo>
                    <a:lnTo>
                      <a:pt x="4" y="451"/>
                    </a:lnTo>
                    <a:lnTo>
                      <a:pt x="15" y="383"/>
                    </a:lnTo>
                    <a:lnTo>
                      <a:pt x="33" y="319"/>
                    </a:lnTo>
                    <a:lnTo>
                      <a:pt x="60" y="263"/>
                    </a:lnTo>
                    <a:lnTo>
                      <a:pt x="95" y="213"/>
                    </a:lnTo>
                    <a:lnTo>
                      <a:pt x="135" y="167"/>
                    </a:lnTo>
                    <a:lnTo>
                      <a:pt x="186" y="128"/>
                    </a:lnTo>
                    <a:lnTo>
                      <a:pt x="250" y="89"/>
                    </a:lnTo>
                    <a:lnTo>
                      <a:pt x="321" y="56"/>
                    </a:lnTo>
                    <a:lnTo>
                      <a:pt x="399" y="31"/>
                    </a:lnTo>
                    <a:lnTo>
                      <a:pt x="482" y="14"/>
                    </a:lnTo>
                    <a:lnTo>
                      <a:pt x="571" y="4"/>
                    </a:lnTo>
                    <a:lnTo>
                      <a:pt x="6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6"/>
              <p:cNvSpPr>
                <a:spLocks/>
              </p:cNvSpPr>
              <p:nvPr/>
            </p:nvSpPr>
            <p:spPr bwMode="auto">
              <a:xfrm>
                <a:off x="5897737" y="1058515"/>
                <a:ext cx="863600" cy="863600"/>
              </a:xfrm>
              <a:custGeom>
                <a:avLst/>
                <a:gdLst>
                  <a:gd name="T0" fmla="*/ 544 w 1087"/>
                  <a:gd name="T1" fmla="*/ 0 h 1089"/>
                  <a:gd name="T2" fmla="*/ 617 w 1087"/>
                  <a:gd name="T3" fmla="*/ 6 h 1089"/>
                  <a:gd name="T4" fmla="*/ 687 w 1087"/>
                  <a:gd name="T5" fmla="*/ 17 h 1089"/>
                  <a:gd name="T6" fmla="*/ 752 w 1087"/>
                  <a:gd name="T7" fmla="*/ 40 h 1089"/>
                  <a:gd name="T8" fmla="*/ 814 w 1087"/>
                  <a:gd name="T9" fmla="*/ 71 h 1089"/>
                  <a:gd name="T10" fmla="*/ 872 w 1087"/>
                  <a:gd name="T11" fmla="*/ 112 h 1089"/>
                  <a:gd name="T12" fmla="*/ 929 w 1087"/>
                  <a:gd name="T13" fmla="*/ 160 h 1089"/>
                  <a:gd name="T14" fmla="*/ 977 w 1087"/>
                  <a:gd name="T15" fmla="*/ 215 h 1089"/>
                  <a:gd name="T16" fmla="*/ 1018 w 1087"/>
                  <a:gd name="T17" fmla="*/ 273 h 1089"/>
                  <a:gd name="T18" fmla="*/ 1048 w 1087"/>
                  <a:gd name="T19" fmla="*/ 334 h 1089"/>
                  <a:gd name="T20" fmla="*/ 1070 w 1087"/>
                  <a:gd name="T21" fmla="*/ 400 h 1089"/>
                  <a:gd name="T22" fmla="*/ 1083 w 1087"/>
                  <a:gd name="T23" fmla="*/ 468 h 1089"/>
                  <a:gd name="T24" fmla="*/ 1087 w 1087"/>
                  <a:gd name="T25" fmla="*/ 538 h 1089"/>
                  <a:gd name="T26" fmla="*/ 1083 w 1087"/>
                  <a:gd name="T27" fmla="*/ 613 h 1089"/>
                  <a:gd name="T28" fmla="*/ 1070 w 1087"/>
                  <a:gd name="T29" fmla="*/ 685 h 1089"/>
                  <a:gd name="T30" fmla="*/ 1048 w 1087"/>
                  <a:gd name="T31" fmla="*/ 750 h 1089"/>
                  <a:gd name="T32" fmla="*/ 1018 w 1087"/>
                  <a:gd name="T33" fmla="*/ 814 h 1089"/>
                  <a:gd name="T34" fmla="*/ 977 w 1087"/>
                  <a:gd name="T35" fmla="*/ 872 h 1089"/>
                  <a:gd name="T36" fmla="*/ 929 w 1087"/>
                  <a:gd name="T37" fmla="*/ 928 h 1089"/>
                  <a:gd name="T38" fmla="*/ 872 w 1087"/>
                  <a:gd name="T39" fmla="*/ 977 h 1089"/>
                  <a:gd name="T40" fmla="*/ 814 w 1087"/>
                  <a:gd name="T41" fmla="*/ 1017 h 1089"/>
                  <a:gd name="T42" fmla="*/ 752 w 1087"/>
                  <a:gd name="T43" fmla="*/ 1048 h 1089"/>
                  <a:gd name="T44" fmla="*/ 687 w 1087"/>
                  <a:gd name="T45" fmla="*/ 1072 h 1089"/>
                  <a:gd name="T46" fmla="*/ 617 w 1087"/>
                  <a:gd name="T47" fmla="*/ 1083 h 1089"/>
                  <a:gd name="T48" fmla="*/ 544 w 1087"/>
                  <a:gd name="T49" fmla="*/ 1089 h 1089"/>
                  <a:gd name="T50" fmla="*/ 472 w 1087"/>
                  <a:gd name="T51" fmla="*/ 1083 h 1089"/>
                  <a:gd name="T52" fmla="*/ 402 w 1087"/>
                  <a:gd name="T53" fmla="*/ 1072 h 1089"/>
                  <a:gd name="T54" fmla="*/ 337 w 1087"/>
                  <a:gd name="T55" fmla="*/ 1048 h 1089"/>
                  <a:gd name="T56" fmla="*/ 275 w 1087"/>
                  <a:gd name="T57" fmla="*/ 1017 h 1089"/>
                  <a:gd name="T58" fmla="*/ 215 w 1087"/>
                  <a:gd name="T59" fmla="*/ 977 h 1089"/>
                  <a:gd name="T60" fmla="*/ 160 w 1087"/>
                  <a:gd name="T61" fmla="*/ 928 h 1089"/>
                  <a:gd name="T62" fmla="*/ 110 w 1087"/>
                  <a:gd name="T63" fmla="*/ 874 h 1089"/>
                  <a:gd name="T64" fmla="*/ 71 w 1087"/>
                  <a:gd name="T65" fmla="*/ 814 h 1089"/>
                  <a:gd name="T66" fmla="*/ 40 w 1087"/>
                  <a:gd name="T67" fmla="*/ 752 h 1089"/>
                  <a:gd name="T68" fmla="*/ 17 w 1087"/>
                  <a:gd name="T69" fmla="*/ 687 h 1089"/>
                  <a:gd name="T70" fmla="*/ 4 w 1087"/>
                  <a:gd name="T71" fmla="*/ 617 h 1089"/>
                  <a:gd name="T72" fmla="*/ 0 w 1087"/>
                  <a:gd name="T73" fmla="*/ 545 h 1089"/>
                  <a:gd name="T74" fmla="*/ 4 w 1087"/>
                  <a:gd name="T75" fmla="*/ 472 h 1089"/>
                  <a:gd name="T76" fmla="*/ 17 w 1087"/>
                  <a:gd name="T77" fmla="*/ 402 h 1089"/>
                  <a:gd name="T78" fmla="*/ 40 w 1087"/>
                  <a:gd name="T79" fmla="*/ 336 h 1089"/>
                  <a:gd name="T80" fmla="*/ 71 w 1087"/>
                  <a:gd name="T81" fmla="*/ 275 h 1089"/>
                  <a:gd name="T82" fmla="*/ 110 w 1087"/>
                  <a:gd name="T83" fmla="*/ 216 h 1089"/>
                  <a:gd name="T84" fmla="*/ 160 w 1087"/>
                  <a:gd name="T85" fmla="*/ 160 h 1089"/>
                  <a:gd name="T86" fmla="*/ 215 w 1087"/>
                  <a:gd name="T87" fmla="*/ 112 h 1089"/>
                  <a:gd name="T88" fmla="*/ 275 w 1087"/>
                  <a:gd name="T89" fmla="*/ 71 h 1089"/>
                  <a:gd name="T90" fmla="*/ 337 w 1087"/>
                  <a:gd name="T91" fmla="*/ 40 h 1089"/>
                  <a:gd name="T92" fmla="*/ 402 w 1087"/>
                  <a:gd name="T93" fmla="*/ 17 h 1089"/>
                  <a:gd name="T94" fmla="*/ 472 w 1087"/>
                  <a:gd name="T95" fmla="*/ 6 h 1089"/>
                  <a:gd name="T96" fmla="*/ 544 w 1087"/>
                  <a:gd name="T97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87" h="1089">
                    <a:moveTo>
                      <a:pt x="544" y="0"/>
                    </a:moveTo>
                    <a:lnTo>
                      <a:pt x="617" y="6"/>
                    </a:lnTo>
                    <a:lnTo>
                      <a:pt x="687" y="17"/>
                    </a:lnTo>
                    <a:lnTo>
                      <a:pt x="752" y="40"/>
                    </a:lnTo>
                    <a:lnTo>
                      <a:pt x="814" y="71"/>
                    </a:lnTo>
                    <a:lnTo>
                      <a:pt x="872" y="112"/>
                    </a:lnTo>
                    <a:lnTo>
                      <a:pt x="929" y="160"/>
                    </a:lnTo>
                    <a:lnTo>
                      <a:pt x="977" y="215"/>
                    </a:lnTo>
                    <a:lnTo>
                      <a:pt x="1018" y="273"/>
                    </a:lnTo>
                    <a:lnTo>
                      <a:pt x="1048" y="334"/>
                    </a:lnTo>
                    <a:lnTo>
                      <a:pt x="1070" y="400"/>
                    </a:lnTo>
                    <a:lnTo>
                      <a:pt x="1083" y="468"/>
                    </a:lnTo>
                    <a:lnTo>
                      <a:pt x="1087" y="538"/>
                    </a:lnTo>
                    <a:lnTo>
                      <a:pt x="1083" y="613"/>
                    </a:lnTo>
                    <a:lnTo>
                      <a:pt x="1070" y="685"/>
                    </a:lnTo>
                    <a:lnTo>
                      <a:pt x="1048" y="750"/>
                    </a:lnTo>
                    <a:lnTo>
                      <a:pt x="1018" y="814"/>
                    </a:lnTo>
                    <a:lnTo>
                      <a:pt x="977" y="872"/>
                    </a:lnTo>
                    <a:lnTo>
                      <a:pt x="929" y="928"/>
                    </a:lnTo>
                    <a:lnTo>
                      <a:pt x="872" y="977"/>
                    </a:lnTo>
                    <a:lnTo>
                      <a:pt x="814" y="1017"/>
                    </a:lnTo>
                    <a:lnTo>
                      <a:pt x="752" y="1048"/>
                    </a:lnTo>
                    <a:lnTo>
                      <a:pt x="687" y="1072"/>
                    </a:lnTo>
                    <a:lnTo>
                      <a:pt x="617" y="1083"/>
                    </a:lnTo>
                    <a:lnTo>
                      <a:pt x="544" y="1089"/>
                    </a:lnTo>
                    <a:lnTo>
                      <a:pt x="472" y="1083"/>
                    </a:lnTo>
                    <a:lnTo>
                      <a:pt x="402" y="1072"/>
                    </a:lnTo>
                    <a:lnTo>
                      <a:pt x="337" y="1048"/>
                    </a:lnTo>
                    <a:lnTo>
                      <a:pt x="275" y="1017"/>
                    </a:lnTo>
                    <a:lnTo>
                      <a:pt x="215" y="977"/>
                    </a:lnTo>
                    <a:lnTo>
                      <a:pt x="160" y="928"/>
                    </a:lnTo>
                    <a:lnTo>
                      <a:pt x="110" y="874"/>
                    </a:lnTo>
                    <a:lnTo>
                      <a:pt x="71" y="814"/>
                    </a:lnTo>
                    <a:lnTo>
                      <a:pt x="40" y="752"/>
                    </a:lnTo>
                    <a:lnTo>
                      <a:pt x="17" y="687"/>
                    </a:lnTo>
                    <a:lnTo>
                      <a:pt x="4" y="617"/>
                    </a:lnTo>
                    <a:lnTo>
                      <a:pt x="0" y="545"/>
                    </a:lnTo>
                    <a:lnTo>
                      <a:pt x="4" y="472"/>
                    </a:lnTo>
                    <a:lnTo>
                      <a:pt x="17" y="402"/>
                    </a:lnTo>
                    <a:lnTo>
                      <a:pt x="40" y="336"/>
                    </a:lnTo>
                    <a:lnTo>
                      <a:pt x="71" y="275"/>
                    </a:lnTo>
                    <a:lnTo>
                      <a:pt x="110" y="216"/>
                    </a:lnTo>
                    <a:lnTo>
                      <a:pt x="160" y="160"/>
                    </a:lnTo>
                    <a:lnTo>
                      <a:pt x="215" y="112"/>
                    </a:lnTo>
                    <a:lnTo>
                      <a:pt x="275" y="71"/>
                    </a:lnTo>
                    <a:lnTo>
                      <a:pt x="337" y="40"/>
                    </a:lnTo>
                    <a:lnTo>
                      <a:pt x="402" y="17"/>
                    </a:lnTo>
                    <a:lnTo>
                      <a:pt x="472" y="6"/>
                    </a:lnTo>
                    <a:lnTo>
                      <a:pt x="5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1431372" y="5324293"/>
              <a:ext cx="293250" cy="787862"/>
              <a:chOff x="5400849" y="1058515"/>
              <a:chExt cx="1879600" cy="5049838"/>
            </a:xfrm>
            <a:solidFill>
              <a:srgbClr val="ABABAB"/>
            </a:solidFill>
          </p:grpSpPr>
          <p:sp>
            <p:nvSpPr>
              <p:cNvPr id="50" name="Freeform 14"/>
              <p:cNvSpPr>
                <a:spLocks/>
              </p:cNvSpPr>
              <p:nvPr/>
            </p:nvSpPr>
            <p:spPr bwMode="auto">
              <a:xfrm>
                <a:off x="5400849" y="2106265"/>
                <a:ext cx="1879600" cy="4002088"/>
              </a:xfrm>
              <a:custGeom>
                <a:avLst/>
                <a:gdLst>
                  <a:gd name="T0" fmla="*/ 1714 w 2368"/>
                  <a:gd name="T1" fmla="*/ 0 h 5044"/>
                  <a:gd name="T2" fmla="*/ 1906 w 2368"/>
                  <a:gd name="T3" fmla="*/ 16 h 5044"/>
                  <a:gd name="T4" fmla="*/ 2064 w 2368"/>
                  <a:gd name="T5" fmla="*/ 62 h 5044"/>
                  <a:gd name="T6" fmla="*/ 2196 w 2368"/>
                  <a:gd name="T7" fmla="*/ 141 h 5044"/>
                  <a:gd name="T8" fmla="*/ 2279 w 2368"/>
                  <a:gd name="T9" fmla="*/ 230 h 5044"/>
                  <a:gd name="T10" fmla="*/ 2335 w 2368"/>
                  <a:gd name="T11" fmla="*/ 339 h 5044"/>
                  <a:gd name="T12" fmla="*/ 2364 w 2368"/>
                  <a:gd name="T13" fmla="*/ 466 h 5044"/>
                  <a:gd name="T14" fmla="*/ 2368 w 2368"/>
                  <a:gd name="T15" fmla="*/ 2138 h 5044"/>
                  <a:gd name="T16" fmla="*/ 2351 w 2368"/>
                  <a:gd name="T17" fmla="*/ 2238 h 5044"/>
                  <a:gd name="T18" fmla="*/ 2302 w 2368"/>
                  <a:gd name="T19" fmla="*/ 2314 h 5044"/>
                  <a:gd name="T20" fmla="*/ 2225 w 2368"/>
                  <a:gd name="T21" fmla="*/ 2362 h 5044"/>
                  <a:gd name="T22" fmla="*/ 2146 w 2368"/>
                  <a:gd name="T23" fmla="*/ 2374 h 5044"/>
                  <a:gd name="T24" fmla="*/ 2066 w 2368"/>
                  <a:gd name="T25" fmla="*/ 2343 h 5044"/>
                  <a:gd name="T26" fmla="*/ 2006 w 2368"/>
                  <a:gd name="T27" fmla="*/ 2279 h 5044"/>
                  <a:gd name="T28" fmla="*/ 1975 w 2368"/>
                  <a:gd name="T29" fmla="*/ 2190 h 5044"/>
                  <a:gd name="T30" fmla="*/ 1972 w 2368"/>
                  <a:gd name="T31" fmla="*/ 652 h 5044"/>
                  <a:gd name="T32" fmla="*/ 1844 w 2368"/>
                  <a:gd name="T33" fmla="*/ 4775 h 5044"/>
                  <a:gd name="T34" fmla="*/ 1830 w 2368"/>
                  <a:gd name="T35" fmla="*/ 4881 h 5044"/>
                  <a:gd name="T36" fmla="*/ 1792 w 2368"/>
                  <a:gd name="T37" fmla="*/ 4960 h 5044"/>
                  <a:gd name="T38" fmla="*/ 1726 w 2368"/>
                  <a:gd name="T39" fmla="*/ 5013 h 5044"/>
                  <a:gd name="T40" fmla="*/ 1635 w 2368"/>
                  <a:gd name="T41" fmla="*/ 5040 h 5044"/>
                  <a:gd name="T42" fmla="*/ 1527 w 2368"/>
                  <a:gd name="T43" fmla="*/ 5040 h 5044"/>
                  <a:gd name="T44" fmla="*/ 1436 w 2368"/>
                  <a:gd name="T45" fmla="*/ 5013 h 5044"/>
                  <a:gd name="T46" fmla="*/ 1370 w 2368"/>
                  <a:gd name="T47" fmla="*/ 4960 h 5044"/>
                  <a:gd name="T48" fmla="*/ 1331 w 2368"/>
                  <a:gd name="T49" fmla="*/ 4881 h 5044"/>
                  <a:gd name="T50" fmla="*/ 1318 w 2368"/>
                  <a:gd name="T51" fmla="*/ 4775 h 5044"/>
                  <a:gd name="T52" fmla="*/ 1049 w 2368"/>
                  <a:gd name="T53" fmla="*/ 2355 h 5044"/>
                  <a:gd name="T54" fmla="*/ 1047 w 2368"/>
                  <a:gd name="T55" fmla="*/ 4831 h 5044"/>
                  <a:gd name="T56" fmla="*/ 1020 w 2368"/>
                  <a:gd name="T57" fmla="*/ 4924 h 5044"/>
                  <a:gd name="T58" fmla="*/ 969 w 2368"/>
                  <a:gd name="T59" fmla="*/ 4989 h 5044"/>
                  <a:gd name="T60" fmla="*/ 890 w 2368"/>
                  <a:gd name="T61" fmla="*/ 5030 h 5044"/>
                  <a:gd name="T62" fmla="*/ 787 w 2368"/>
                  <a:gd name="T63" fmla="*/ 5044 h 5044"/>
                  <a:gd name="T64" fmla="*/ 683 w 2368"/>
                  <a:gd name="T65" fmla="*/ 5030 h 5044"/>
                  <a:gd name="T66" fmla="*/ 606 w 2368"/>
                  <a:gd name="T67" fmla="*/ 4989 h 5044"/>
                  <a:gd name="T68" fmla="*/ 553 w 2368"/>
                  <a:gd name="T69" fmla="*/ 4924 h 5044"/>
                  <a:gd name="T70" fmla="*/ 528 w 2368"/>
                  <a:gd name="T71" fmla="*/ 4831 h 5044"/>
                  <a:gd name="T72" fmla="*/ 524 w 2368"/>
                  <a:gd name="T73" fmla="*/ 652 h 5044"/>
                  <a:gd name="T74" fmla="*/ 397 w 2368"/>
                  <a:gd name="T75" fmla="*/ 2227 h 5044"/>
                  <a:gd name="T76" fmla="*/ 381 w 2368"/>
                  <a:gd name="T77" fmla="*/ 2308 h 5044"/>
                  <a:gd name="T78" fmla="*/ 335 w 2368"/>
                  <a:gd name="T79" fmla="*/ 2370 h 5044"/>
                  <a:gd name="T80" fmla="*/ 252 w 2368"/>
                  <a:gd name="T81" fmla="*/ 2413 h 5044"/>
                  <a:gd name="T82" fmla="*/ 153 w 2368"/>
                  <a:gd name="T83" fmla="*/ 2413 h 5044"/>
                  <a:gd name="T84" fmla="*/ 66 w 2368"/>
                  <a:gd name="T85" fmla="*/ 2370 h 5044"/>
                  <a:gd name="T86" fmla="*/ 15 w 2368"/>
                  <a:gd name="T87" fmla="*/ 2308 h 5044"/>
                  <a:gd name="T88" fmla="*/ 0 w 2368"/>
                  <a:gd name="T89" fmla="*/ 2227 h 5044"/>
                  <a:gd name="T90" fmla="*/ 4 w 2368"/>
                  <a:gd name="T91" fmla="*/ 451 h 5044"/>
                  <a:gd name="T92" fmla="*/ 33 w 2368"/>
                  <a:gd name="T93" fmla="*/ 319 h 5044"/>
                  <a:gd name="T94" fmla="*/ 95 w 2368"/>
                  <a:gd name="T95" fmla="*/ 213 h 5044"/>
                  <a:gd name="T96" fmla="*/ 186 w 2368"/>
                  <a:gd name="T97" fmla="*/ 128 h 5044"/>
                  <a:gd name="T98" fmla="*/ 321 w 2368"/>
                  <a:gd name="T99" fmla="*/ 56 h 5044"/>
                  <a:gd name="T100" fmla="*/ 482 w 2368"/>
                  <a:gd name="T101" fmla="*/ 14 h 5044"/>
                  <a:gd name="T102" fmla="*/ 666 w 2368"/>
                  <a:gd name="T103" fmla="*/ 0 h 5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68" h="5044">
                    <a:moveTo>
                      <a:pt x="666" y="0"/>
                    </a:moveTo>
                    <a:lnTo>
                      <a:pt x="1714" y="0"/>
                    </a:lnTo>
                    <a:lnTo>
                      <a:pt x="1813" y="4"/>
                    </a:lnTo>
                    <a:lnTo>
                      <a:pt x="1906" y="16"/>
                    </a:lnTo>
                    <a:lnTo>
                      <a:pt x="1989" y="35"/>
                    </a:lnTo>
                    <a:lnTo>
                      <a:pt x="2064" y="62"/>
                    </a:lnTo>
                    <a:lnTo>
                      <a:pt x="2134" y="97"/>
                    </a:lnTo>
                    <a:lnTo>
                      <a:pt x="2196" y="141"/>
                    </a:lnTo>
                    <a:lnTo>
                      <a:pt x="2240" y="184"/>
                    </a:lnTo>
                    <a:lnTo>
                      <a:pt x="2279" y="230"/>
                    </a:lnTo>
                    <a:lnTo>
                      <a:pt x="2312" y="283"/>
                    </a:lnTo>
                    <a:lnTo>
                      <a:pt x="2335" y="339"/>
                    </a:lnTo>
                    <a:lnTo>
                      <a:pt x="2355" y="401"/>
                    </a:lnTo>
                    <a:lnTo>
                      <a:pt x="2364" y="466"/>
                    </a:lnTo>
                    <a:lnTo>
                      <a:pt x="2368" y="538"/>
                    </a:lnTo>
                    <a:lnTo>
                      <a:pt x="2368" y="2138"/>
                    </a:lnTo>
                    <a:lnTo>
                      <a:pt x="2364" y="2190"/>
                    </a:lnTo>
                    <a:lnTo>
                      <a:pt x="2351" y="2238"/>
                    </a:lnTo>
                    <a:lnTo>
                      <a:pt x="2331" y="2279"/>
                    </a:lnTo>
                    <a:lnTo>
                      <a:pt x="2302" y="2314"/>
                    </a:lnTo>
                    <a:lnTo>
                      <a:pt x="2266" y="2343"/>
                    </a:lnTo>
                    <a:lnTo>
                      <a:pt x="2225" y="2362"/>
                    </a:lnTo>
                    <a:lnTo>
                      <a:pt x="2184" y="2374"/>
                    </a:lnTo>
                    <a:lnTo>
                      <a:pt x="2146" y="2374"/>
                    </a:lnTo>
                    <a:lnTo>
                      <a:pt x="2105" y="2362"/>
                    </a:lnTo>
                    <a:lnTo>
                      <a:pt x="2066" y="2343"/>
                    </a:lnTo>
                    <a:lnTo>
                      <a:pt x="2033" y="2314"/>
                    </a:lnTo>
                    <a:lnTo>
                      <a:pt x="2006" y="2279"/>
                    </a:lnTo>
                    <a:lnTo>
                      <a:pt x="1987" y="2238"/>
                    </a:lnTo>
                    <a:lnTo>
                      <a:pt x="1975" y="2190"/>
                    </a:lnTo>
                    <a:lnTo>
                      <a:pt x="1972" y="2138"/>
                    </a:lnTo>
                    <a:lnTo>
                      <a:pt x="1972" y="652"/>
                    </a:lnTo>
                    <a:lnTo>
                      <a:pt x="1844" y="652"/>
                    </a:lnTo>
                    <a:lnTo>
                      <a:pt x="1844" y="4775"/>
                    </a:lnTo>
                    <a:lnTo>
                      <a:pt x="1840" y="4831"/>
                    </a:lnTo>
                    <a:lnTo>
                      <a:pt x="1830" y="4881"/>
                    </a:lnTo>
                    <a:lnTo>
                      <a:pt x="1815" y="4924"/>
                    </a:lnTo>
                    <a:lnTo>
                      <a:pt x="1792" y="4960"/>
                    </a:lnTo>
                    <a:lnTo>
                      <a:pt x="1763" y="4989"/>
                    </a:lnTo>
                    <a:lnTo>
                      <a:pt x="1726" y="5013"/>
                    </a:lnTo>
                    <a:lnTo>
                      <a:pt x="1685" y="5030"/>
                    </a:lnTo>
                    <a:lnTo>
                      <a:pt x="1635" y="5040"/>
                    </a:lnTo>
                    <a:lnTo>
                      <a:pt x="1581" y="5044"/>
                    </a:lnTo>
                    <a:lnTo>
                      <a:pt x="1527" y="5040"/>
                    </a:lnTo>
                    <a:lnTo>
                      <a:pt x="1476" y="5030"/>
                    </a:lnTo>
                    <a:lnTo>
                      <a:pt x="1436" y="5013"/>
                    </a:lnTo>
                    <a:lnTo>
                      <a:pt x="1399" y="4989"/>
                    </a:lnTo>
                    <a:lnTo>
                      <a:pt x="1370" y="4960"/>
                    </a:lnTo>
                    <a:lnTo>
                      <a:pt x="1347" y="4924"/>
                    </a:lnTo>
                    <a:lnTo>
                      <a:pt x="1331" y="4881"/>
                    </a:lnTo>
                    <a:lnTo>
                      <a:pt x="1321" y="4831"/>
                    </a:lnTo>
                    <a:lnTo>
                      <a:pt x="1318" y="4775"/>
                    </a:lnTo>
                    <a:lnTo>
                      <a:pt x="1318" y="2355"/>
                    </a:lnTo>
                    <a:lnTo>
                      <a:pt x="1049" y="2355"/>
                    </a:lnTo>
                    <a:lnTo>
                      <a:pt x="1049" y="4775"/>
                    </a:lnTo>
                    <a:lnTo>
                      <a:pt x="1047" y="4831"/>
                    </a:lnTo>
                    <a:lnTo>
                      <a:pt x="1037" y="4881"/>
                    </a:lnTo>
                    <a:lnTo>
                      <a:pt x="1020" y="4924"/>
                    </a:lnTo>
                    <a:lnTo>
                      <a:pt x="998" y="4960"/>
                    </a:lnTo>
                    <a:lnTo>
                      <a:pt x="969" y="4989"/>
                    </a:lnTo>
                    <a:lnTo>
                      <a:pt x="933" y="5013"/>
                    </a:lnTo>
                    <a:lnTo>
                      <a:pt x="890" y="5030"/>
                    </a:lnTo>
                    <a:lnTo>
                      <a:pt x="842" y="5040"/>
                    </a:lnTo>
                    <a:lnTo>
                      <a:pt x="787" y="5044"/>
                    </a:lnTo>
                    <a:lnTo>
                      <a:pt x="731" y="5040"/>
                    </a:lnTo>
                    <a:lnTo>
                      <a:pt x="683" y="5030"/>
                    </a:lnTo>
                    <a:lnTo>
                      <a:pt x="640" y="5013"/>
                    </a:lnTo>
                    <a:lnTo>
                      <a:pt x="606" y="4989"/>
                    </a:lnTo>
                    <a:lnTo>
                      <a:pt x="577" y="4960"/>
                    </a:lnTo>
                    <a:lnTo>
                      <a:pt x="553" y="4924"/>
                    </a:lnTo>
                    <a:lnTo>
                      <a:pt x="538" y="4881"/>
                    </a:lnTo>
                    <a:lnTo>
                      <a:pt x="528" y="4831"/>
                    </a:lnTo>
                    <a:lnTo>
                      <a:pt x="524" y="4775"/>
                    </a:lnTo>
                    <a:lnTo>
                      <a:pt x="524" y="652"/>
                    </a:lnTo>
                    <a:lnTo>
                      <a:pt x="397" y="652"/>
                    </a:lnTo>
                    <a:lnTo>
                      <a:pt x="397" y="2227"/>
                    </a:lnTo>
                    <a:lnTo>
                      <a:pt x="393" y="2271"/>
                    </a:lnTo>
                    <a:lnTo>
                      <a:pt x="381" y="2308"/>
                    </a:lnTo>
                    <a:lnTo>
                      <a:pt x="362" y="2343"/>
                    </a:lnTo>
                    <a:lnTo>
                      <a:pt x="335" y="2370"/>
                    </a:lnTo>
                    <a:lnTo>
                      <a:pt x="300" y="2393"/>
                    </a:lnTo>
                    <a:lnTo>
                      <a:pt x="252" y="2413"/>
                    </a:lnTo>
                    <a:lnTo>
                      <a:pt x="203" y="2418"/>
                    </a:lnTo>
                    <a:lnTo>
                      <a:pt x="153" y="2413"/>
                    </a:lnTo>
                    <a:lnTo>
                      <a:pt x="103" y="2393"/>
                    </a:lnTo>
                    <a:lnTo>
                      <a:pt x="66" y="2370"/>
                    </a:lnTo>
                    <a:lnTo>
                      <a:pt x="37" y="2343"/>
                    </a:lnTo>
                    <a:lnTo>
                      <a:pt x="15" y="2308"/>
                    </a:lnTo>
                    <a:lnTo>
                      <a:pt x="4" y="2271"/>
                    </a:lnTo>
                    <a:lnTo>
                      <a:pt x="0" y="2227"/>
                    </a:lnTo>
                    <a:lnTo>
                      <a:pt x="0" y="524"/>
                    </a:lnTo>
                    <a:lnTo>
                      <a:pt x="4" y="451"/>
                    </a:lnTo>
                    <a:lnTo>
                      <a:pt x="15" y="383"/>
                    </a:lnTo>
                    <a:lnTo>
                      <a:pt x="33" y="319"/>
                    </a:lnTo>
                    <a:lnTo>
                      <a:pt x="60" y="263"/>
                    </a:lnTo>
                    <a:lnTo>
                      <a:pt x="95" y="213"/>
                    </a:lnTo>
                    <a:lnTo>
                      <a:pt x="135" y="167"/>
                    </a:lnTo>
                    <a:lnTo>
                      <a:pt x="186" y="128"/>
                    </a:lnTo>
                    <a:lnTo>
                      <a:pt x="250" y="89"/>
                    </a:lnTo>
                    <a:lnTo>
                      <a:pt x="321" y="56"/>
                    </a:lnTo>
                    <a:lnTo>
                      <a:pt x="399" y="31"/>
                    </a:lnTo>
                    <a:lnTo>
                      <a:pt x="482" y="14"/>
                    </a:lnTo>
                    <a:lnTo>
                      <a:pt x="571" y="4"/>
                    </a:lnTo>
                    <a:lnTo>
                      <a:pt x="6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5897737" y="1058515"/>
                <a:ext cx="863600" cy="863600"/>
              </a:xfrm>
              <a:custGeom>
                <a:avLst/>
                <a:gdLst>
                  <a:gd name="T0" fmla="*/ 544 w 1087"/>
                  <a:gd name="T1" fmla="*/ 0 h 1089"/>
                  <a:gd name="T2" fmla="*/ 617 w 1087"/>
                  <a:gd name="T3" fmla="*/ 6 h 1089"/>
                  <a:gd name="T4" fmla="*/ 687 w 1087"/>
                  <a:gd name="T5" fmla="*/ 17 h 1089"/>
                  <a:gd name="T6" fmla="*/ 752 w 1087"/>
                  <a:gd name="T7" fmla="*/ 40 h 1089"/>
                  <a:gd name="T8" fmla="*/ 814 w 1087"/>
                  <a:gd name="T9" fmla="*/ 71 h 1089"/>
                  <a:gd name="T10" fmla="*/ 872 w 1087"/>
                  <a:gd name="T11" fmla="*/ 112 h 1089"/>
                  <a:gd name="T12" fmla="*/ 929 w 1087"/>
                  <a:gd name="T13" fmla="*/ 160 h 1089"/>
                  <a:gd name="T14" fmla="*/ 977 w 1087"/>
                  <a:gd name="T15" fmla="*/ 215 h 1089"/>
                  <a:gd name="T16" fmla="*/ 1018 w 1087"/>
                  <a:gd name="T17" fmla="*/ 273 h 1089"/>
                  <a:gd name="T18" fmla="*/ 1048 w 1087"/>
                  <a:gd name="T19" fmla="*/ 334 h 1089"/>
                  <a:gd name="T20" fmla="*/ 1070 w 1087"/>
                  <a:gd name="T21" fmla="*/ 400 h 1089"/>
                  <a:gd name="T22" fmla="*/ 1083 w 1087"/>
                  <a:gd name="T23" fmla="*/ 468 h 1089"/>
                  <a:gd name="T24" fmla="*/ 1087 w 1087"/>
                  <a:gd name="T25" fmla="*/ 538 h 1089"/>
                  <a:gd name="T26" fmla="*/ 1083 w 1087"/>
                  <a:gd name="T27" fmla="*/ 613 h 1089"/>
                  <a:gd name="T28" fmla="*/ 1070 w 1087"/>
                  <a:gd name="T29" fmla="*/ 685 h 1089"/>
                  <a:gd name="T30" fmla="*/ 1048 w 1087"/>
                  <a:gd name="T31" fmla="*/ 750 h 1089"/>
                  <a:gd name="T32" fmla="*/ 1018 w 1087"/>
                  <a:gd name="T33" fmla="*/ 814 h 1089"/>
                  <a:gd name="T34" fmla="*/ 977 w 1087"/>
                  <a:gd name="T35" fmla="*/ 872 h 1089"/>
                  <a:gd name="T36" fmla="*/ 929 w 1087"/>
                  <a:gd name="T37" fmla="*/ 928 h 1089"/>
                  <a:gd name="T38" fmla="*/ 872 w 1087"/>
                  <a:gd name="T39" fmla="*/ 977 h 1089"/>
                  <a:gd name="T40" fmla="*/ 814 w 1087"/>
                  <a:gd name="T41" fmla="*/ 1017 h 1089"/>
                  <a:gd name="T42" fmla="*/ 752 w 1087"/>
                  <a:gd name="T43" fmla="*/ 1048 h 1089"/>
                  <a:gd name="T44" fmla="*/ 687 w 1087"/>
                  <a:gd name="T45" fmla="*/ 1072 h 1089"/>
                  <a:gd name="T46" fmla="*/ 617 w 1087"/>
                  <a:gd name="T47" fmla="*/ 1083 h 1089"/>
                  <a:gd name="T48" fmla="*/ 544 w 1087"/>
                  <a:gd name="T49" fmla="*/ 1089 h 1089"/>
                  <a:gd name="T50" fmla="*/ 472 w 1087"/>
                  <a:gd name="T51" fmla="*/ 1083 h 1089"/>
                  <a:gd name="T52" fmla="*/ 402 w 1087"/>
                  <a:gd name="T53" fmla="*/ 1072 h 1089"/>
                  <a:gd name="T54" fmla="*/ 337 w 1087"/>
                  <a:gd name="T55" fmla="*/ 1048 h 1089"/>
                  <a:gd name="T56" fmla="*/ 275 w 1087"/>
                  <a:gd name="T57" fmla="*/ 1017 h 1089"/>
                  <a:gd name="T58" fmla="*/ 215 w 1087"/>
                  <a:gd name="T59" fmla="*/ 977 h 1089"/>
                  <a:gd name="T60" fmla="*/ 160 w 1087"/>
                  <a:gd name="T61" fmla="*/ 928 h 1089"/>
                  <a:gd name="T62" fmla="*/ 110 w 1087"/>
                  <a:gd name="T63" fmla="*/ 874 h 1089"/>
                  <a:gd name="T64" fmla="*/ 71 w 1087"/>
                  <a:gd name="T65" fmla="*/ 814 h 1089"/>
                  <a:gd name="T66" fmla="*/ 40 w 1087"/>
                  <a:gd name="T67" fmla="*/ 752 h 1089"/>
                  <a:gd name="T68" fmla="*/ 17 w 1087"/>
                  <a:gd name="T69" fmla="*/ 687 h 1089"/>
                  <a:gd name="T70" fmla="*/ 4 w 1087"/>
                  <a:gd name="T71" fmla="*/ 617 h 1089"/>
                  <a:gd name="T72" fmla="*/ 0 w 1087"/>
                  <a:gd name="T73" fmla="*/ 545 h 1089"/>
                  <a:gd name="T74" fmla="*/ 4 w 1087"/>
                  <a:gd name="T75" fmla="*/ 472 h 1089"/>
                  <a:gd name="T76" fmla="*/ 17 w 1087"/>
                  <a:gd name="T77" fmla="*/ 402 h 1089"/>
                  <a:gd name="T78" fmla="*/ 40 w 1087"/>
                  <a:gd name="T79" fmla="*/ 336 h 1089"/>
                  <a:gd name="T80" fmla="*/ 71 w 1087"/>
                  <a:gd name="T81" fmla="*/ 275 h 1089"/>
                  <a:gd name="T82" fmla="*/ 110 w 1087"/>
                  <a:gd name="T83" fmla="*/ 216 h 1089"/>
                  <a:gd name="T84" fmla="*/ 160 w 1087"/>
                  <a:gd name="T85" fmla="*/ 160 h 1089"/>
                  <a:gd name="T86" fmla="*/ 215 w 1087"/>
                  <a:gd name="T87" fmla="*/ 112 h 1089"/>
                  <a:gd name="T88" fmla="*/ 275 w 1087"/>
                  <a:gd name="T89" fmla="*/ 71 h 1089"/>
                  <a:gd name="T90" fmla="*/ 337 w 1087"/>
                  <a:gd name="T91" fmla="*/ 40 h 1089"/>
                  <a:gd name="T92" fmla="*/ 402 w 1087"/>
                  <a:gd name="T93" fmla="*/ 17 h 1089"/>
                  <a:gd name="T94" fmla="*/ 472 w 1087"/>
                  <a:gd name="T95" fmla="*/ 6 h 1089"/>
                  <a:gd name="T96" fmla="*/ 544 w 1087"/>
                  <a:gd name="T97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87" h="1089">
                    <a:moveTo>
                      <a:pt x="544" y="0"/>
                    </a:moveTo>
                    <a:lnTo>
                      <a:pt x="617" y="6"/>
                    </a:lnTo>
                    <a:lnTo>
                      <a:pt x="687" y="17"/>
                    </a:lnTo>
                    <a:lnTo>
                      <a:pt x="752" y="40"/>
                    </a:lnTo>
                    <a:lnTo>
                      <a:pt x="814" y="71"/>
                    </a:lnTo>
                    <a:lnTo>
                      <a:pt x="872" y="112"/>
                    </a:lnTo>
                    <a:lnTo>
                      <a:pt x="929" y="160"/>
                    </a:lnTo>
                    <a:lnTo>
                      <a:pt x="977" y="215"/>
                    </a:lnTo>
                    <a:lnTo>
                      <a:pt x="1018" y="273"/>
                    </a:lnTo>
                    <a:lnTo>
                      <a:pt x="1048" y="334"/>
                    </a:lnTo>
                    <a:lnTo>
                      <a:pt x="1070" y="400"/>
                    </a:lnTo>
                    <a:lnTo>
                      <a:pt x="1083" y="468"/>
                    </a:lnTo>
                    <a:lnTo>
                      <a:pt x="1087" y="538"/>
                    </a:lnTo>
                    <a:lnTo>
                      <a:pt x="1083" y="613"/>
                    </a:lnTo>
                    <a:lnTo>
                      <a:pt x="1070" y="685"/>
                    </a:lnTo>
                    <a:lnTo>
                      <a:pt x="1048" y="750"/>
                    </a:lnTo>
                    <a:lnTo>
                      <a:pt x="1018" y="814"/>
                    </a:lnTo>
                    <a:lnTo>
                      <a:pt x="977" y="872"/>
                    </a:lnTo>
                    <a:lnTo>
                      <a:pt x="929" y="928"/>
                    </a:lnTo>
                    <a:lnTo>
                      <a:pt x="872" y="977"/>
                    </a:lnTo>
                    <a:lnTo>
                      <a:pt x="814" y="1017"/>
                    </a:lnTo>
                    <a:lnTo>
                      <a:pt x="752" y="1048"/>
                    </a:lnTo>
                    <a:lnTo>
                      <a:pt x="687" y="1072"/>
                    </a:lnTo>
                    <a:lnTo>
                      <a:pt x="617" y="1083"/>
                    </a:lnTo>
                    <a:lnTo>
                      <a:pt x="544" y="1089"/>
                    </a:lnTo>
                    <a:lnTo>
                      <a:pt x="472" y="1083"/>
                    </a:lnTo>
                    <a:lnTo>
                      <a:pt x="402" y="1072"/>
                    </a:lnTo>
                    <a:lnTo>
                      <a:pt x="337" y="1048"/>
                    </a:lnTo>
                    <a:lnTo>
                      <a:pt x="275" y="1017"/>
                    </a:lnTo>
                    <a:lnTo>
                      <a:pt x="215" y="977"/>
                    </a:lnTo>
                    <a:lnTo>
                      <a:pt x="160" y="928"/>
                    </a:lnTo>
                    <a:lnTo>
                      <a:pt x="110" y="874"/>
                    </a:lnTo>
                    <a:lnTo>
                      <a:pt x="71" y="814"/>
                    </a:lnTo>
                    <a:lnTo>
                      <a:pt x="40" y="752"/>
                    </a:lnTo>
                    <a:lnTo>
                      <a:pt x="17" y="687"/>
                    </a:lnTo>
                    <a:lnTo>
                      <a:pt x="4" y="617"/>
                    </a:lnTo>
                    <a:lnTo>
                      <a:pt x="0" y="545"/>
                    </a:lnTo>
                    <a:lnTo>
                      <a:pt x="4" y="472"/>
                    </a:lnTo>
                    <a:lnTo>
                      <a:pt x="17" y="402"/>
                    </a:lnTo>
                    <a:lnTo>
                      <a:pt x="40" y="336"/>
                    </a:lnTo>
                    <a:lnTo>
                      <a:pt x="71" y="275"/>
                    </a:lnTo>
                    <a:lnTo>
                      <a:pt x="110" y="216"/>
                    </a:lnTo>
                    <a:lnTo>
                      <a:pt x="160" y="160"/>
                    </a:lnTo>
                    <a:lnTo>
                      <a:pt x="215" y="112"/>
                    </a:lnTo>
                    <a:lnTo>
                      <a:pt x="275" y="71"/>
                    </a:lnTo>
                    <a:lnTo>
                      <a:pt x="337" y="40"/>
                    </a:lnTo>
                    <a:lnTo>
                      <a:pt x="402" y="17"/>
                    </a:lnTo>
                    <a:lnTo>
                      <a:pt x="472" y="6"/>
                    </a:lnTo>
                    <a:lnTo>
                      <a:pt x="5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1890900" y="5324293"/>
              <a:ext cx="293250" cy="787862"/>
              <a:chOff x="5400849" y="1058515"/>
              <a:chExt cx="1879600" cy="5049838"/>
            </a:xfrm>
            <a:solidFill>
              <a:srgbClr val="ABABAB"/>
            </a:solidFill>
          </p:grpSpPr>
          <p:sp>
            <p:nvSpPr>
              <p:cNvPr id="53" name="Freeform 14"/>
              <p:cNvSpPr>
                <a:spLocks/>
              </p:cNvSpPr>
              <p:nvPr/>
            </p:nvSpPr>
            <p:spPr bwMode="auto">
              <a:xfrm>
                <a:off x="5400849" y="2106265"/>
                <a:ext cx="1879600" cy="4002088"/>
              </a:xfrm>
              <a:custGeom>
                <a:avLst/>
                <a:gdLst>
                  <a:gd name="T0" fmla="*/ 1714 w 2368"/>
                  <a:gd name="T1" fmla="*/ 0 h 5044"/>
                  <a:gd name="T2" fmla="*/ 1906 w 2368"/>
                  <a:gd name="T3" fmla="*/ 16 h 5044"/>
                  <a:gd name="T4" fmla="*/ 2064 w 2368"/>
                  <a:gd name="T5" fmla="*/ 62 h 5044"/>
                  <a:gd name="T6" fmla="*/ 2196 w 2368"/>
                  <a:gd name="T7" fmla="*/ 141 h 5044"/>
                  <a:gd name="T8" fmla="*/ 2279 w 2368"/>
                  <a:gd name="T9" fmla="*/ 230 h 5044"/>
                  <a:gd name="T10" fmla="*/ 2335 w 2368"/>
                  <a:gd name="T11" fmla="*/ 339 h 5044"/>
                  <a:gd name="T12" fmla="*/ 2364 w 2368"/>
                  <a:gd name="T13" fmla="*/ 466 h 5044"/>
                  <a:gd name="T14" fmla="*/ 2368 w 2368"/>
                  <a:gd name="T15" fmla="*/ 2138 h 5044"/>
                  <a:gd name="T16" fmla="*/ 2351 w 2368"/>
                  <a:gd name="T17" fmla="*/ 2238 h 5044"/>
                  <a:gd name="T18" fmla="*/ 2302 w 2368"/>
                  <a:gd name="T19" fmla="*/ 2314 h 5044"/>
                  <a:gd name="T20" fmla="*/ 2225 w 2368"/>
                  <a:gd name="T21" fmla="*/ 2362 h 5044"/>
                  <a:gd name="T22" fmla="*/ 2146 w 2368"/>
                  <a:gd name="T23" fmla="*/ 2374 h 5044"/>
                  <a:gd name="T24" fmla="*/ 2066 w 2368"/>
                  <a:gd name="T25" fmla="*/ 2343 h 5044"/>
                  <a:gd name="T26" fmla="*/ 2006 w 2368"/>
                  <a:gd name="T27" fmla="*/ 2279 h 5044"/>
                  <a:gd name="T28" fmla="*/ 1975 w 2368"/>
                  <a:gd name="T29" fmla="*/ 2190 h 5044"/>
                  <a:gd name="T30" fmla="*/ 1972 w 2368"/>
                  <a:gd name="T31" fmla="*/ 652 h 5044"/>
                  <a:gd name="T32" fmla="*/ 1844 w 2368"/>
                  <a:gd name="T33" fmla="*/ 4775 h 5044"/>
                  <a:gd name="T34" fmla="*/ 1830 w 2368"/>
                  <a:gd name="T35" fmla="*/ 4881 h 5044"/>
                  <a:gd name="T36" fmla="*/ 1792 w 2368"/>
                  <a:gd name="T37" fmla="*/ 4960 h 5044"/>
                  <a:gd name="T38" fmla="*/ 1726 w 2368"/>
                  <a:gd name="T39" fmla="*/ 5013 h 5044"/>
                  <a:gd name="T40" fmla="*/ 1635 w 2368"/>
                  <a:gd name="T41" fmla="*/ 5040 h 5044"/>
                  <a:gd name="T42" fmla="*/ 1527 w 2368"/>
                  <a:gd name="T43" fmla="*/ 5040 h 5044"/>
                  <a:gd name="T44" fmla="*/ 1436 w 2368"/>
                  <a:gd name="T45" fmla="*/ 5013 h 5044"/>
                  <a:gd name="T46" fmla="*/ 1370 w 2368"/>
                  <a:gd name="T47" fmla="*/ 4960 h 5044"/>
                  <a:gd name="T48" fmla="*/ 1331 w 2368"/>
                  <a:gd name="T49" fmla="*/ 4881 h 5044"/>
                  <a:gd name="T50" fmla="*/ 1318 w 2368"/>
                  <a:gd name="T51" fmla="*/ 4775 h 5044"/>
                  <a:gd name="T52" fmla="*/ 1049 w 2368"/>
                  <a:gd name="T53" fmla="*/ 2355 h 5044"/>
                  <a:gd name="T54" fmla="*/ 1047 w 2368"/>
                  <a:gd name="T55" fmla="*/ 4831 h 5044"/>
                  <a:gd name="T56" fmla="*/ 1020 w 2368"/>
                  <a:gd name="T57" fmla="*/ 4924 h 5044"/>
                  <a:gd name="T58" fmla="*/ 969 w 2368"/>
                  <a:gd name="T59" fmla="*/ 4989 h 5044"/>
                  <a:gd name="T60" fmla="*/ 890 w 2368"/>
                  <a:gd name="T61" fmla="*/ 5030 h 5044"/>
                  <a:gd name="T62" fmla="*/ 787 w 2368"/>
                  <a:gd name="T63" fmla="*/ 5044 h 5044"/>
                  <a:gd name="T64" fmla="*/ 683 w 2368"/>
                  <a:gd name="T65" fmla="*/ 5030 h 5044"/>
                  <a:gd name="T66" fmla="*/ 606 w 2368"/>
                  <a:gd name="T67" fmla="*/ 4989 h 5044"/>
                  <a:gd name="T68" fmla="*/ 553 w 2368"/>
                  <a:gd name="T69" fmla="*/ 4924 h 5044"/>
                  <a:gd name="T70" fmla="*/ 528 w 2368"/>
                  <a:gd name="T71" fmla="*/ 4831 h 5044"/>
                  <a:gd name="T72" fmla="*/ 524 w 2368"/>
                  <a:gd name="T73" fmla="*/ 652 h 5044"/>
                  <a:gd name="T74" fmla="*/ 397 w 2368"/>
                  <a:gd name="T75" fmla="*/ 2227 h 5044"/>
                  <a:gd name="T76" fmla="*/ 381 w 2368"/>
                  <a:gd name="T77" fmla="*/ 2308 h 5044"/>
                  <a:gd name="T78" fmla="*/ 335 w 2368"/>
                  <a:gd name="T79" fmla="*/ 2370 h 5044"/>
                  <a:gd name="T80" fmla="*/ 252 w 2368"/>
                  <a:gd name="T81" fmla="*/ 2413 h 5044"/>
                  <a:gd name="T82" fmla="*/ 153 w 2368"/>
                  <a:gd name="T83" fmla="*/ 2413 h 5044"/>
                  <a:gd name="T84" fmla="*/ 66 w 2368"/>
                  <a:gd name="T85" fmla="*/ 2370 h 5044"/>
                  <a:gd name="T86" fmla="*/ 15 w 2368"/>
                  <a:gd name="T87" fmla="*/ 2308 h 5044"/>
                  <a:gd name="T88" fmla="*/ 0 w 2368"/>
                  <a:gd name="T89" fmla="*/ 2227 h 5044"/>
                  <a:gd name="T90" fmla="*/ 4 w 2368"/>
                  <a:gd name="T91" fmla="*/ 451 h 5044"/>
                  <a:gd name="T92" fmla="*/ 33 w 2368"/>
                  <a:gd name="T93" fmla="*/ 319 h 5044"/>
                  <a:gd name="T94" fmla="*/ 95 w 2368"/>
                  <a:gd name="T95" fmla="*/ 213 h 5044"/>
                  <a:gd name="T96" fmla="*/ 186 w 2368"/>
                  <a:gd name="T97" fmla="*/ 128 h 5044"/>
                  <a:gd name="T98" fmla="*/ 321 w 2368"/>
                  <a:gd name="T99" fmla="*/ 56 h 5044"/>
                  <a:gd name="T100" fmla="*/ 482 w 2368"/>
                  <a:gd name="T101" fmla="*/ 14 h 5044"/>
                  <a:gd name="T102" fmla="*/ 666 w 2368"/>
                  <a:gd name="T103" fmla="*/ 0 h 5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68" h="5044">
                    <a:moveTo>
                      <a:pt x="666" y="0"/>
                    </a:moveTo>
                    <a:lnTo>
                      <a:pt x="1714" y="0"/>
                    </a:lnTo>
                    <a:lnTo>
                      <a:pt x="1813" y="4"/>
                    </a:lnTo>
                    <a:lnTo>
                      <a:pt x="1906" y="16"/>
                    </a:lnTo>
                    <a:lnTo>
                      <a:pt x="1989" y="35"/>
                    </a:lnTo>
                    <a:lnTo>
                      <a:pt x="2064" y="62"/>
                    </a:lnTo>
                    <a:lnTo>
                      <a:pt x="2134" y="97"/>
                    </a:lnTo>
                    <a:lnTo>
                      <a:pt x="2196" y="141"/>
                    </a:lnTo>
                    <a:lnTo>
                      <a:pt x="2240" y="184"/>
                    </a:lnTo>
                    <a:lnTo>
                      <a:pt x="2279" y="230"/>
                    </a:lnTo>
                    <a:lnTo>
                      <a:pt x="2312" y="283"/>
                    </a:lnTo>
                    <a:lnTo>
                      <a:pt x="2335" y="339"/>
                    </a:lnTo>
                    <a:lnTo>
                      <a:pt x="2355" y="401"/>
                    </a:lnTo>
                    <a:lnTo>
                      <a:pt x="2364" y="466"/>
                    </a:lnTo>
                    <a:lnTo>
                      <a:pt x="2368" y="538"/>
                    </a:lnTo>
                    <a:lnTo>
                      <a:pt x="2368" y="2138"/>
                    </a:lnTo>
                    <a:lnTo>
                      <a:pt x="2364" y="2190"/>
                    </a:lnTo>
                    <a:lnTo>
                      <a:pt x="2351" y="2238"/>
                    </a:lnTo>
                    <a:lnTo>
                      <a:pt x="2331" y="2279"/>
                    </a:lnTo>
                    <a:lnTo>
                      <a:pt x="2302" y="2314"/>
                    </a:lnTo>
                    <a:lnTo>
                      <a:pt x="2266" y="2343"/>
                    </a:lnTo>
                    <a:lnTo>
                      <a:pt x="2225" y="2362"/>
                    </a:lnTo>
                    <a:lnTo>
                      <a:pt x="2184" y="2374"/>
                    </a:lnTo>
                    <a:lnTo>
                      <a:pt x="2146" y="2374"/>
                    </a:lnTo>
                    <a:lnTo>
                      <a:pt x="2105" y="2362"/>
                    </a:lnTo>
                    <a:lnTo>
                      <a:pt x="2066" y="2343"/>
                    </a:lnTo>
                    <a:lnTo>
                      <a:pt x="2033" y="2314"/>
                    </a:lnTo>
                    <a:lnTo>
                      <a:pt x="2006" y="2279"/>
                    </a:lnTo>
                    <a:lnTo>
                      <a:pt x="1987" y="2238"/>
                    </a:lnTo>
                    <a:lnTo>
                      <a:pt x="1975" y="2190"/>
                    </a:lnTo>
                    <a:lnTo>
                      <a:pt x="1972" y="2138"/>
                    </a:lnTo>
                    <a:lnTo>
                      <a:pt x="1972" y="652"/>
                    </a:lnTo>
                    <a:lnTo>
                      <a:pt x="1844" y="652"/>
                    </a:lnTo>
                    <a:lnTo>
                      <a:pt x="1844" y="4775"/>
                    </a:lnTo>
                    <a:lnTo>
                      <a:pt x="1840" y="4831"/>
                    </a:lnTo>
                    <a:lnTo>
                      <a:pt x="1830" y="4881"/>
                    </a:lnTo>
                    <a:lnTo>
                      <a:pt x="1815" y="4924"/>
                    </a:lnTo>
                    <a:lnTo>
                      <a:pt x="1792" y="4960"/>
                    </a:lnTo>
                    <a:lnTo>
                      <a:pt x="1763" y="4989"/>
                    </a:lnTo>
                    <a:lnTo>
                      <a:pt x="1726" y="5013"/>
                    </a:lnTo>
                    <a:lnTo>
                      <a:pt x="1685" y="5030"/>
                    </a:lnTo>
                    <a:lnTo>
                      <a:pt x="1635" y="5040"/>
                    </a:lnTo>
                    <a:lnTo>
                      <a:pt x="1581" y="5044"/>
                    </a:lnTo>
                    <a:lnTo>
                      <a:pt x="1527" y="5040"/>
                    </a:lnTo>
                    <a:lnTo>
                      <a:pt x="1476" y="5030"/>
                    </a:lnTo>
                    <a:lnTo>
                      <a:pt x="1436" y="5013"/>
                    </a:lnTo>
                    <a:lnTo>
                      <a:pt x="1399" y="4989"/>
                    </a:lnTo>
                    <a:lnTo>
                      <a:pt x="1370" y="4960"/>
                    </a:lnTo>
                    <a:lnTo>
                      <a:pt x="1347" y="4924"/>
                    </a:lnTo>
                    <a:lnTo>
                      <a:pt x="1331" y="4881"/>
                    </a:lnTo>
                    <a:lnTo>
                      <a:pt x="1321" y="4831"/>
                    </a:lnTo>
                    <a:lnTo>
                      <a:pt x="1318" y="4775"/>
                    </a:lnTo>
                    <a:lnTo>
                      <a:pt x="1318" y="2355"/>
                    </a:lnTo>
                    <a:lnTo>
                      <a:pt x="1049" y="2355"/>
                    </a:lnTo>
                    <a:lnTo>
                      <a:pt x="1049" y="4775"/>
                    </a:lnTo>
                    <a:lnTo>
                      <a:pt x="1047" y="4831"/>
                    </a:lnTo>
                    <a:lnTo>
                      <a:pt x="1037" y="4881"/>
                    </a:lnTo>
                    <a:lnTo>
                      <a:pt x="1020" y="4924"/>
                    </a:lnTo>
                    <a:lnTo>
                      <a:pt x="998" y="4960"/>
                    </a:lnTo>
                    <a:lnTo>
                      <a:pt x="969" y="4989"/>
                    </a:lnTo>
                    <a:lnTo>
                      <a:pt x="933" y="5013"/>
                    </a:lnTo>
                    <a:lnTo>
                      <a:pt x="890" y="5030"/>
                    </a:lnTo>
                    <a:lnTo>
                      <a:pt x="842" y="5040"/>
                    </a:lnTo>
                    <a:lnTo>
                      <a:pt x="787" y="5044"/>
                    </a:lnTo>
                    <a:lnTo>
                      <a:pt x="731" y="5040"/>
                    </a:lnTo>
                    <a:lnTo>
                      <a:pt x="683" y="5030"/>
                    </a:lnTo>
                    <a:lnTo>
                      <a:pt x="640" y="5013"/>
                    </a:lnTo>
                    <a:lnTo>
                      <a:pt x="606" y="4989"/>
                    </a:lnTo>
                    <a:lnTo>
                      <a:pt x="577" y="4960"/>
                    </a:lnTo>
                    <a:lnTo>
                      <a:pt x="553" y="4924"/>
                    </a:lnTo>
                    <a:lnTo>
                      <a:pt x="538" y="4881"/>
                    </a:lnTo>
                    <a:lnTo>
                      <a:pt x="528" y="4831"/>
                    </a:lnTo>
                    <a:lnTo>
                      <a:pt x="524" y="4775"/>
                    </a:lnTo>
                    <a:lnTo>
                      <a:pt x="524" y="652"/>
                    </a:lnTo>
                    <a:lnTo>
                      <a:pt x="397" y="652"/>
                    </a:lnTo>
                    <a:lnTo>
                      <a:pt x="397" y="2227"/>
                    </a:lnTo>
                    <a:lnTo>
                      <a:pt x="393" y="2271"/>
                    </a:lnTo>
                    <a:lnTo>
                      <a:pt x="381" y="2308"/>
                    </a:lnTo>
                    <a:lnTo>
                      <a:pt x="362" y="2343"/>
                    </a:lnTo>
                    <a:lnTo>
                      <a:pt x="335" y="2370"/>
                    </a:lnTo>
                    <a:lnTo>
                      <a:pt x="300" y="2393"/>
                    </a:lnTo>
                    <a:lnTo>
                      <a:pt x="252" y="2413"/>
                    </a:lnTo>
                    <a:lnTo>
                      <a:pt x="203" y="2418"/>
                    </a:lnTo>
                    <a:lnTo>
                      <a:pt x="153" y="2413"/>
                    </a:lnTo>
                    <a:lnTo>
                      <a:pt x="103" y="2393"/>
                    </a:lnTo>
                    <a:lnTo>
                      <a:pt x="66" y="2370"/>
                    </a:lnTo>
                    <a:lnTo>
                      <a:pt x="37" y="2343"/>
                    </a:lnTo>
                    <a:lnTo>
                      <a:pt x="15" y="2308"/>
                    </a:lnTo>
                    <a:lnTo>
                      <a:pt x="4" y="2271"/>
                    </a:lnTo>
                    <a:lnTo>
                      <a:pt x="0" y="2227"/>
                    </a:lnTo>
                    <a:lnTo>
                      <a:pt x="0" y="524"/>
                    </a:lnTo>
                    <a:lnTo>
                      <a:pt x="4" y="451"/>
                    </a:lnTo>
                    <a:lnTo>
                      <a:pt x="15" y="383"/>
                    </a:lnTo>
                    <a:lnTo>
                      <a:pt x="33" y="319"/>
                    </a:lnTo>
                    <a:lnTo>
                      <a:pt x="60" y="263"/>
                    </a:lnTo>
                    <a:lnTo>
                      <a:pt x="95" y="213"/>
                    </a:lnTo>
                    <a:lnTo>
                      <a:pt x="135" y="167"/>
                    </a:lnTo>
                    <a:lnTo>
                      <a:pt x="186" y="128"/>
                    </a:lnTo>
                    <a:lnTo>
                      <a:pt x="250" y="89"/>
                    </a:lnTo>
                    <a:lnTo>
                      <a:pt x="321" y="56"/>
                    </a:lnTo>
                    <a:lnTo>
                      <a:pt x="399" y="31"/>
                    </a:lnTo>
                    <a:lnTo>
                      <a:pt x="482" y="14"/>
                    </a:lnTo>
                    <a:lnTo>
                      <a:pt x="571" y="4"/>
                    </a:lnTo>
                    <a:lnTo>
                      <a:pt x="6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6"/>
              <p:cNvSpPr>
                <a:spLocks/>
              </p:cNvSpPr>
              <p:nvPr/>
            </p:nvSpPr>
            <p:spPr bwMode="auto">
              <a:xfrm>
                <a:off x="5897737" y="1058515"/>
                <a:ext cx="863600" cy="863600"/>
              </a:xfrm>
              <a:custGeom>
                <a:avLst/>
                <a:gdLst>
                  <a:gd name="T0" fmla="*/ 544 w 1087"/>
                  <a:gd name="T1" fmla="*/ 0 h 1089"/>
                  <a:gd name="T2" fmla="*/ 617 w 1087"/>
                  <a:gd name="T3" fmla="*/ 6 h 1089"/>
                  <a:gd name="T4" fmla="*/ 687 w 1087"/>
                  <a:gd name="T5" fmla="*/ 17 h 1089"/>
                  <a:gd name="T6" fmla="*/ 752 w 1087"/>
                  <a:gd name="T7" fmla="*/ 40 h 1089"/>
                  <a:gd name="T8" fmla="*/ 814 w 1087"/>
                  <a:gd name="T9" fmla="*/ 71 h 1089"/>
                  <a:gd name="T10" fmla="*/ 872 w 1087"/>
                  <a:gd name="T11" fmla="*/ 112 h 1089"/>
                  <a:gd name="T12" fmla="*/ 929 w 1087"/>
                  <a:gd name="T13" fmla="*/ 160 h 1089"/>
                  <a:gd name="T14" fmla="*/ 977 w 1087"/>
                  <a:gd name="T15" fmla="*/ 215 h 1089"/>
                  <a:gd name="T16" fmla="*/ 1018 w 1087"/>
                  <a:gd name="T17" fmla="*/ 273 h 1089"/>
                  <a:gd name="T18" fmla="*/ 1048 w 1087"/>
                  <a:gd name="T19" fmla="*/ 334 h 1089"/>
                  <a:gd name="T20" fmla="*/ 1070 w 1087"/>
                  <a:gd name="T21" fmla="*/ 400 h 1089"/>
                  <a:gd name="T22" fmla="*/ 1083 w 1087"/>
                  <a:gd name="T23" fmla="*/ 468 h 1089"/>
                  <a:gd name="T24" fmla="*/ 1087 w 1087"/>
                  <a:gd name="T25" fmla="*/ 538 h 1089"/>
                  <a:gd name="T26" fmla="*/ 1083 w 1087"/>
                  <a:gd name="T27" fmla="*/ 613 h 1089"/>
                  <a:gd name="T28" fmla="*/ 1070 w 1087"/>
                  <a:gd name="T29" fmla="*/ 685 h 1089"/>
                  <a:gd name="T30" fmla="*/ 1048 w 1087"/>
                  <a:gd name="T31" fmla="*/ 750 h 1089"/>
                  <a:gd name="T32" fmla="*/ 1018 w 1087"/>
                  <a:gd name="T33" fmla="*/ 814 h 1089"/>
                  <a:gd name="T34" fmla="*/ 977 w 1087"/>
                  <a:gd name="T35" fmla="*/ 872 h 1089"/>
                  <a:gd name="T36" fmla="*/ 929 w 1087"/>
                  <a:gd name="T37" fmla="*/ 928 h 1089"/>
                  <a:gd name="T38" fmla="*/ 872 w 1087"/>
                  <a:gd name="T39" fmla="*/ 977 h 1089"/>
                  <a:gd name="T40" fmla="*/ 814 w 1087"/>
                  <a:gd name="T41" fmla="*/ 1017 h 1089"/>
                  <a:gd name="T42" fmla="*/ 752 w 1087"/>
                  <a:gd name="T43" fmla="*/ 1048 h 1089"/>
                  <a:gd name="T44" fmla="*/ 687 w 1087"/>
                  <a:gd name="T45" fmla="*/ 1072 h 1089"/>
                  <a:gd name="T46" fmla="*/ 617 w 1087"/>
                  <a:gd name="T47" fmla="*/ 1083 h 1089"/>
                  <a:gd name="T48" fmla="*/ 544 w 1087"/>
                  <a:gd name="T49" fmla="*/ 1089 h 1089"/>
                  <a:gd name="T50" fmla="*/ 472 w 1087"/>
                  <a:gd name="T51" fmla="*/ 1083 h 1089"/>
                  <a:gd name="T52" fmla="*/ 402 w 1087"/>
                  <a:gd name="T53" fmla="*/ 1072 h 1089"/>
                  <a:gd name="T54" fmla="*/ 337 w 1087"/>
                  <a:gd name="T55" fmla="*/ 1048 h 1089"/>
                  <a:gd name="T56" fmla="*/ 275 w 1087"/>
                  <a:gd name="T57" fmla="*/ 1017 h 1089"/>
                  <a:gd name="T58" fmla="*/ 215 w 1087"/>
                  <a:gd name="T59" fmla="*/ 977 h 1089"/>
                  <a:gd name="T60" fmla="*/ 160 w 1087"/>
                  <a:gd name="T61" fmla="*/ 928 h 1089"/>
                  <a:gd name="T62" fmla="*/ 110 w 1087"/>
                  <a:gd name="T63" fmla="*/ 874 h 1089"/>
                  <a:gd name="T64" fmla="*/ 71 w 1087"/>
                  <a:gd name="T65" fmla="*/ 814 h 1089"/>
                  <a:gd name="T66" fmla="*/ 40 w 1087"/>
                  <a:gd name="T67" fmla="*/ 752 h 1089"/>
                  <a:gd name="T68" fmla="*/ 17 w 1087"/>
                  <a:gd name="T69" fmla="*/ 687 h 1089"/>
                  <a:gd name="T70" fmla="*/ 4 w 1087"/>
                  <a:gd name="T71" fmla="*/ 617 h 1089"/>
                  <a:gd name="T72" fmla="*/ 0 w 1087"/>
                  <a:gd name="T73" fmla="*/ 545 h 1089"/>
                  <a:gd name="T74" fmla="*/ 4 w 1087"/>
                  <a:gd name="T75" fmla="*/ 472 h 1089"/>
                  <a:gd name="T76" fmla="*/ 17 w 1087"/>
                  <a:gd name="T77" fmla="*/ 402 h 1089"/>
                  <a:gd name="T78" fmla="*/ 40 w 1087"/>
                  <a:gd name="T79" fmla="*/ 336 h 1089"/>
                  <a:gd name="T80" fmla="*/ 71 w 1087"/>
                  <a:gd name="T81" fmla="*/ 275 h 1089"/>
                  <a:gd name="T82" fmla="*/ 110 w 1087"/>
                  <a:gd name="T83" fmla="*/ 216 h 1089"/>
                  <a:gd name="T84" fmla="*/ 160 w 1087"/>
                  <a:gd name="T85" fmla="*/ 160 h 1089"/>
                  <a:gd name="T86" fmla="*/ 215 w 1087"/>
                  <a:gd name="T87" fmla="*/ 112 h 1089"/>
                  <a:gd name="T88" fmla="*/ 275 w 1087"/>
                  <a:gd name="T89" fmla="*/ 71 h 1089"/>
                  <a:gd name="T90" fmla="*/ 337 w 1087"/>
                  <a:gd name="T91" fmla="*/ 40 h 1089"/>
                  <a:gd name="T92" fmla="*/ 402 w 1087"/>
                  <a:gd name="T93" fmla="*/ 17 h 1089"/>
                  <a:gd name="T94" fmla="*/ 472 w 1087"/>
                  <a:gd name="T95" fmla="*/ 6 h 1089"/>
                  <a:gd name="T96" fmla="*/ 544 w 1087"/>
                  <a:gd name="T97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87" h="1089">
                    <a:moveTo>
                      <a:pt x="544" y="0"/>
                    </a:moveTo>
                    <a:lnTo>
                      <a:pt x="617" y="6"/>
                    </a:lnTo>
                    <a:lnTo>
                      <a:pt x="687" y="17"/>
                    </a:lnTo>
                    <a:lnTo>
                      <a:pt x="752" y="40"/>
                    </a:lnTo>
                    <a:lnTo>
                      <a:pt x="814" y="71"/>
                    </a:lnTo>
                    <a:lnTo>
                      <a:pt x="872" y="112"/>
                    </a:lnTo>
                    <a:lnTo>
                      <a:pt x="929" y="160"/>
                    </a:lnTo>
                    <a:lnTo>
                      <a:pt x="977" y="215"/>
                    </a:lnTo>
                    <a:lnTo>
                      <a:pt x="1018" y="273"/>
                    </a:lnTo>
                    <a:lnTo>
                      <a:pt x="1048" y="334"/>
                    </a:lnTo>
                    <a:lnTo>
                      <a:pt x="1070" y="400"/>
                    </a:lnTo>
                    <a:lnTo>
                      <a:pt x="1083" y="468"/>
                    </a:lnTo>
                    <a:lnTo>
                      <a:pt x="1087" y="538"/>
                    </a:lnTo>
                    <a:lnTo>
                      <a:pt x="1083" y="613"/>
                    </a:lnTo>
                    <a:lnTo>
                      <a:pt x="1070" y="685"/>
                    </a:lnTo>
                    <a:lnTo>
                      <a:pt x="1048" y="750"/>
                    </a:lnTo>
                    <a:lnTo>
                      <a:pt x="1018" y="814"/>
                    </a:lnTo>
                    <a:lnTo>
                      <a:pt x="977" y="872"/>
                    </a:lnTo>
                    <a:lnTo>
                      <a:pt x="929" y="928"/>
                    </a:lnTo>
                    <a:lnTo>
                      <a:pt x="872" y="977"/>
                    </a:lnTo>
                    <a:lnTo>
                      <a:pt x="814" y="1017"/>
                    </a:lnTo>
                    <a:lnTo>
                      <a:pt x="752" y="1048"/>
                    </a:lnTo>
                    <a:lnTo>
                      <a:pt x="687" y="1072"/>
                    </a:lnTo>
                    <a:lnTo>
                      <a:pt x="617" y="1083"/>
                    </a:lnTo>
                    <a:lnTo>
                      <a:pt x="544" y="1089"/>
                    </a:lnTo>
                    <a:lnTo>
                      <a:pt x="472" y="1083"/>
                    </a:lnTo>
                    <a:lnTo>
                      <a:pt x="402" y="1072"/>
                    </a:lnTo>
                    <a:lnTo>
                      <a:pt x="337" y="1048"/>
                    </a:lnTo>
                    <a:lnTo>
                      <a:pt x="275" y="1017"/>
                    </a:lnTo>
                    <a:lnTo>
                      <a:pt x="215" y="977"/>
                    </a:lnTo>
                    <a:lnTo>
                      <a:pt x="160" y="928"/>
                    </a:lnTo>
                    <a:lnTo>
                      <a:pt x="110" y="874"/>
                    </a:lnTo>
                    <a:lnTo>
                      <a:pt x="71" y="814"/>
                    </a:lnTo>
                    <a:lnTo>
                      <a:pt x="40" y="752"/>
                    </a:lnTo>
                    <a:lnTo>
                      <a:pt x="17" y="687"/>
                    </a:lnTo>
                    <a:lnTo>
                      <a:pt x="4" y="617"/>
                    </a:lnTo>
                    <a:lnTo>
                      <a:pt x="0" y="545"/>
                    </a:lnTo>
                    <a:lnTo>
                      <a:pt x="4" y="472"/>
                    </a:lnTo>
                    <a:lnTo>
                      <a:pt x="17" y="402"/>
                    </a:lnTo>
                    <a:lnTo>
                      <a:pt x="40" y="336"/>
                    </a:lnTo>
                    <a:lnTo>
                      <a:pt x="71" y="275"/>
                    </a:lnTo>
                    <a:lnTo>
                      <a:pt x="110" y="216"/>
                    </a:lnTo>
                    <a:lnTo>
                      <a:pt x="160" y="160"/>
                    </a:lnTo>
                    <a:lnTo>
                      <a:pt x="215" y="112"/>
                    </a:lnTo>
                    <a:lnTo>
                      <a:pt x="275" y="71"/>
                    </a:lnTo>
                    <a:lnTo>
                      <a:pt x="337" y="40"/>
                    </a:lnTo>
                    <a:lnTo>
                      <a:pt x="402" y="17"/>
                    </a:lnTo>
                    <a:lnTo>
                      <a:pt x="472" y="6"/>
                    </a:lnTo>
                    <a:lnTo>
                      <a:pt x="5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2350428" y="5324293"/>
              <a:ext cx="293250" cy="787862"/>
              <a:chOff x="5400849" y="1058515"/>
              <a:chExt cx="1879600" cy="5049838"/>
            </a:xfrm>
            <a:solidFill>
              <a:srgbClr val="ABABAB"/>
            </a:solidFill>
          </p:grpSpPr>
          <p:sp>
            <p:nvSpPr>
              <p:cNvPr id="56" name="Freeform 14"/>
              <p:cNvSpPr>
                <a:spLocks/>
              </p:cNvSpPr>
              <p:nvPr/>
            </p:nvSpPr>
            <p:spPr bwMode="auto">
              <a:xfrm>
                <a:off x="5400849" y="2106265"/>
                <a:ext cx="1879600" cy="4002088"/>
              </a:xfrm>
              <a:custGeom>
                <a:avLst/>
                <a:gdLst>
                  <a:gd name="T0" fmla="*/ 1714 w 2368"/>
                  <a:gd name="T1" fmla="*/ 0 h 5044"/>
                  <a:gd name="T2" fmla="*/ 1906 w 2368"/>
                  <a:gd name="T3" fmla="*/ 16 h 5044"/>
                  <a:gd name="T4" fmla="*/ 2064 w 2368"/>
                  <a:gd name="T5" fmla="*/ 62 h 5044"/>
                  <a:gd name="T6" fmla="*/ 2196 w 2368"/>
                  <a:gd name="T7" fmla="*/ 141 h 5044"/>
                  <a:gd name="T8" fmla="*/ 2279 w 2368"/>
                  <a:gd name="T9" fmla="*/ 230 h 5044"/>
                  <a:gd name="T10" fmla="*/ 2335 w 2368"/>
                  <a:gd name="T11" fmla="*/ 339 h 5044"/>
                  <a:gd name="T12" fmla="*/ 2364 w 2368"/>
                  <a:gd name="T13" fmla="*/ 466 h 5044"/>
                  <a:gd name="T14" fmla="*/ 2368 w 2368"/>
                  <a:gd name="T15" fmla="*/ 2138 h 5044"/>
                  <a:gd name="T16" fmla="*/ 2351 w 2368"/>
                  <a:gd name="T17" fmla="*/ 2238 h 5044"/>
                  <a:gd name="T18" fmla="*/ 2302 w 2368"/>
                  <a:gd name="T19" fmla="*/ 2314 h 5044"/>
                  <a:gd name="T20" fmla="*/ 2225 w 2368"/>
                  <a:gd name="T21" fmla="*/ 2362 h 5044"/>
                  <a:gd name="T22" fmla="*/ 2146 w 2368"/>
                  <a:gd name="T23" fmla="*/ 2374 h 5044"/>
                  <a:gd name="T24" fmla="*/ 2066 w 2368"/>
                  <a:gd name="T25" fmla="*/ 2343 h 5044"/>
                  <a:gd name="T26" fmla="*/ 2006 w 2368"/>
                  <a:gd name="T27" fmla="*/ 2279 h 5044"/>
                  <a:gd name="T28" fmla="*/ 1975 w 2368"/>
                  <a:gd name="T29" fmla="*/ 2190 h 5044"/>
                  <a:gd name="T30" fmla="*/ 1972 w 2368"/>
                  <a:gd name="T31" fmla="*/ 652 h 5044"/>
                  <a:gd name="T32" fmla="*/ 1844 w 2368"/>
                  <a:gd name="T33" fmla="*/ 4775 h 5044"/>
                  <a:gd name="T34" fmla="*/ 1830 w 2368"/>
                  <a:gd name="T35" fmla="*/ 4881 h 5044"/>
                  <a:gd name="T36" fmla="*/ 1792 w 2368"/>
                  <a:gd name="T37" fmla="*/ 4960 h 5044"/>
                  <a:gd name="T38" fmla="*/ 1726 w 2368"/>
                  <a:gd name="T39" fmla="*/ 5013 h 5044"/>
                  <a:gd name="T40" fmla="*/ 1635 w 2368"/>
                  <a:gd name="T41" fmla="*/ 5040 h 5044"/>
                  <a:gd name="T42" fmla="*/ 1527 w 2368"/>
                  <a:gd name="T43" fmla="*/ 5040 h 5044"/>
                  <a:gd name="T44" fmla="*/ 1436 w 2368"/>
                  <a:gd name="T45" fmla="*/ 5013 h 5044"/>
                  <a:gd name="T46" fmla="*/ 1370 w 2368"/>
                  <a:gd name="T47" fmla="*/ 4960 h 5044"/>
                  <a:gd name="T48" fmla="*/ 1331 w 2368"/>
                  <a:gd name="T49" fmla="*/ 4881 h 5044"/>
                  <a:gd name="T50" fmla="*/ 1318 w 2368"/>
                  <a:gd name="T51" fmla="*/ 4775 h 5044"/>
                  <a:gd name="T52" fmla="*/ 1049 w 2368"/>
                  <a:gd name="T53" fmla="*/ 2355 h 5044"/>
                  <a:gd name="T54" fmla="*/ 1047 w 2368"/>
                  <a:gd name="T55" fmla="*/ 4831 h 5044"/>
                  <a:gd name="T56" fmla="*/ 1020 w 2368"/>
                  <a:gd name="T57" fmla="*/ 4924 h 5044"/>
                  <a:gd name="T58" fmla="*/ 969 w 2368"/>
                  <a:gd name="T59" fmla="*/ 4989 h 5044"/>
                  <a:gd name="T60" fmla="*/ 890 w 2368"/>
                  <a:gd name="T61" fmla="*/ 5030 h 5044"/>
                  <a:gd name="T62" fmla="*/ 787 w 2368"/>
                  <a:gd name="T63" fmla="*/ 5044 h 5044"/>
                  <a:gd name="T64" fmla="*/ 683 w 2368"/>
                  <a:gd name="T65" fmla="*/ 5030 h 5044"/>
                  <a:gd name="T66" fmla="*/ 606 w 2368"/>
                  <a:gd name="T67" fmla="*/ 4989 h 5044"/>
                  <a:gd name="T68" fmla="*/ 553 w 2368"/>
                  <a:gd name="T69" fmla="*/ 4924 h 5044"/>
                  <a:gd name="T70" fmla="*/ 528 w 2368"/>
                  <a:gd name="T71" fmla="*/ 4831 h 5044"/>
                  <a:gd name="T72" fmla="*/ 524 w 2368"/>
                  <a:gd name="T73" fmla="*/ 652 h 5044"/>
                  <a:gd name="T74" fmla="*/ 397 w 2368"/>
                  <a:gd name="T75" fmla="*/ 2227 h 5044"/>
                  <a:gd name="T76" fmla="*/ 381 w 2368"/>
                  <a:gd name="T77" fmla="*/ 2308 h 5044"/>
                  <a:gd name="T78" fmla="*/ 335 w 2368"/>
                  <a:gd name="T79" fmla="*/ 2370 h 5044"/>
                  <a:gd name="T80" fmla="*/ 252 w 2368"/>
                  <a:gd name="T81" fmla="*/ 2413 h 5044"/>
                  <a:gd name="T82" fmla="*/ 153 w 2368"/>
                  <a:gd name="T83" fmla="*/ 2413 h 5044"/>
                  <a:gd name="T84" fmla="*/ 66 w 2368"/>
                  <a:gd name="T85" fmla="*/ 2370 h 5044"/>
                  <a:gd name="T86" fmla="*/ 15 w 2368"/>
                  <a:gd name="T87" fmla="*/ 2308 h 5044"/>
                  <a:gd name="T88" fmla="*/ 0 w 2368"/>
                  <a:gd name="T89" fmla="*/ 2227 h 5044"/>
                  <a:gd name="T90" fmla="*/ 4 w 2368"/>
                  <a:gd name="T91" fmla="*/ 451 h 5044"/>
                  <a:gd name="T92" fmla="*/ 33 w 2368"/>
                  <a:gd name="T93" fmla="*/ 319 h 5044"/>
                  <a:gd name="T94" fmla="*/ 95 w 2368"/>
                  <a:gd name="T95" fmla="*/ 213 h 5044"/>
                  <a:gd name="T96" fmla="*/ 186 w 2368"/>
                  <a:gd name="T97" fmla="*/ 128 h 5044"/>
                  <a:gd name="T98" fmla="*/ 321 w 2368"/>
                  <a:gd name="T99" fmla="*/ 56 h 5044"/>
                  <a:gd name="T100" fmla="*/ 482 w 2368"/>
                  <a:gd name="T101" fmla="*/ 14 h 5044"/>
                  <a:gd name="T102" fmla="*/ 666 w 2368"/>
                  <a:gd name="T103" fmla="*/ 0 h 5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68" h="5044">
                    <a:moveTo>
                      <a:pt x="666" y="0"/>
                    </a:moveTo>
                    <a:lnTo>
                      <a:pt x="1714" y="0"/>
                    </a:lnTo>
                    <a:lnTo>
                      <a:pt x="1813" y="4"/>
                    </a:lnTo>
                    <a:lnTo>
                      <a:pt x="1906" y="16"/>
                    </a:lnTo>
                    <a:lnTo>
                      <a:pt x="1989" y="35"/>
                    </a:lnTo>
                    <a:lnTo>
                      <a:pt x="2064" y="62"/>
                    </a:lnTo>
                    <a:lnTo>
                      <a:pt x="2134" y="97"/>
                    </a:lnTo>
                    <a:lnTo>
                      <a:pt x="2196" y="141"/>
                    </a:lnTo>
                    <a:lnTo>
                      <a:pt x="2240" y="184"/>
                    </a:lnTo>
                    <a:lnTo>
                      <a:pt x="2279" y="230"/>
                    </a:lnTo>
                    <a:lnTo>
                      <a:pt x="2312" y="283"/>
                    </a:lnTo>
                    <a:lnTo>
                      <a:pt x="2335" y="339"/>
                    </a:lnTo>
                    <a:lnTo>
                      <a:pt x="2355" y="401"/>
                    </a:lnTo>
                    <a:lnTo>
                      <a:pt x="2364" y="466"/>
                    </a:lnTo>
                    <a:lnTo>
                      <a:pt x="2368" y="538"/>
                    </a:lnTo>
                    <a:lnTo>
                      <a:pt x="2368" y="2138"/>
                    </a:lnTo>
                    <a:lnTo>
                      <a:pt x="2364" y="2190"/>
                    </a:lnTo>
                    <a:lnTo>
                      <a:pt x="2351" y="2238"/>
                    </a:lnTo>
                    <a:lnTo>
                      <a:pt x="2331" y="2279"/>
                    </a:lnTo>
                    <a:lnTo>
                      <a:pt x="2302" y="2314"/>
                    </a:lnTo>
                    <a:lnTo>
                      <a:pt x="2266" y="2343"/>
                    </a:lnTo>
                    <a:lnTo>
                      <a:pt x="2225" y="2362"/>
                    </a:lnTo>
                    <a:lnTo>
                      <a:pt x="2184" y="2374"/>
                    </a:lnTo>
                    <a:lnTo>
                      <a:pt x="2146" y="2374"/>
                    </a:lnTo>
                    <a:lnTo>
                      <a:pt x="2105" y="2362"/>
                    </a:lnTo>
                    <a:lnTo>
                      <a:pt x="2066" y="2343"/>
                    </a:lnTo>
                    <a:lnTo>
                      <a:pt x="2033" y="2314"/>
                    </a:lnTo>
                    <a:lnTo>
                      <a:pt x="2006" y="2279"/>
                    </a:lnTo>
                    <a:lnTo>
                      <a:pt x="1987" y="2238"/>
                    </a:lnTo>
                    <a:lnTo>
                      <a:pt x="1975" y="2190"/>
                    </a:lnTo>
                    <a:lnTo>
                      <a:pt x="1972" y="2138"/>
                    </a:lnTo>
                    <a:lnTo>
                      <a:pt x="1972" y="652"/>
                    </a:lnTo>
                    <a:lnTo>
                      <a:pt x="1844" y="652"/>
                    </a:lnTo>
                    <a:lnTo>
                      <a:pt x="1844" y="4775"/>
                    </a:lnTo>
                    <a:lnTo>
                      <a:pt x="1840" y="4831"/>
                    </a:lnTo>
                    <a:lnTo>
                      <a:pt x="1830" y="4881"/>
                    </a:lnTo>
                    <a:lnTo>
                      <a:pt x="1815" y="4924"/>
                    </a:lnTo>
                    <a:lnTo>
                      <a:pt x="1792" y="4960"/>
                    </a:lnTo>
                    <a:lnTo>
                      <a:pt x="1763" y="4989"/>
                    </a:lnTo>
                    <a:lnTo>
                      <a:pt x="1726" y="5013"/>
                    </a:lnTo>
                    <a:lnTo>
                      <a:pt x="1685" y="5030"/>
                    </a:lnTo>
                    <a:lnTo>
                      <a:pt x="1635" y="5040"/>
                    </a:lnTo>
                    <a:lnTo>
                      <a:pt x="1581" y="5044"/>
                    </a:lnTo>
                    <a:lnTo>
                      <a:pt x="1527" y="5040"/>
                    </a:lnTo>
                    <a:lnTo>
                      <a:pt x="1476" y="5030"/>
                    </a:lnTo>
                    <a:lnTo>
                      <a:pt x="1436" y="5013"/>
                    </a:lnTo>
                    <a:lnTo>
                      <a:pt x="1399" y="4989"/>
                    </a:lnTo>
                    <a:lnTo>
                      <a:pt x="1370" y="4960"/>
                    </a:lnTo>
                    <a:lnTo>
                      <a:pt x="1347" y="4924"/>
                    </a:lnTo>
                    <a:lnTo>
                      <a:pt x="1331" y="4881"/>
                    </a:lnTo>
                    <a:lnTo>
                      <a:pt x="1321" y="4831"/>
                    </a:lnTo>
                    <a:lnTo>
                      <a:pt x="1318" y="4775"/>
                    </a:lnTo>
                    <a:lnTo>
                      <a:pt x="1318" y="2355"/>
                    </a:lnTo>
                    <a:lnTo>
                      <a:pt x="1049" y="2355"/>
                    </a:lnTo>
                    <a:lnTo>
                      <a:pt x="1049" y="4775"/>
                    </a:lnTo>
                    <a:lnTo>
                      <a:pt x="1047" y="4831"/>
                    </a:lnTo>
                    <a:lnTo>
                      <a:pt x="1037" y="4881"/>
                    </a:lnTo>
                    <a:lnTo>
                      <a:pt x="1020" y="4924"/>
                    </a:lnTo>
                    <a:lnTo>
                      <a:pt x="998" y="4960"/>
                    </a:lnTo>
                    <a:lnTo>
                      <a:pt x="969" y="4989"/>
                    </a:lnTo>
                    <a:lnTo>
                      <a:pt x="933" y="5013"/>
                    </a:lnTo>
                    <a:lnTo>
                      <a:pt x="890" y="5030"/>
                    </a:lnTo>
                    <a:lnTo>
                      <a:pt x="842" y="5040"/>
                    </a:lnTo>
                    <a:lnTo>
                      <a:pt x="787" y="5044"/>
                    </a:lnTo>
                    <a:lnTo>
                      <a:pt x="731" y="5040"/>
                    </a:lnTo>
                    <a:lnTo>
                      <a:pt x="683" y="5030"/>
                    </a:lnTo>
                    <a:lnTo>
                      <a:pt x="640" y="5013"/>
                    </a:lnTo>
                    <a:lnTo>
                      <a:pt x="606" y="4989"/>
                    </a:lnTo>
                    <a:lnTo>
                      <a:pt x="577" y="4960"/>
                    </a:lnTo>
                    <a:lnTo>
                      <a:pt x="553" y="4924"/>
                    </a:lnTo>
                    <a:lnTo>
                      <a:pt x="538" y="4881"/>
                    </a:lnTo>
                    <a:lnTo>
                      <a:pt x="528" y="4831"/>
                    </a:lnTo>
                    <a:lnTo>
                      <a:pt x="524" y="4775"/>
                    </a:lnTo>
                    <a:lnTo>
                      <a:pt x="524" y="652"/>
                    </a:lnTo>
                    <a:lnTo>
                      <a:pt x="397" y="652"/>
                    </a:lnTo>
                    <a:lnTo>
                      <a:pt x="397" y="2227"/>
                    </a:lnTo>
                    <a:lnTo>
                      <a:pt x="393" y="2271"/>
                    </a:lnTo>
                    <a:lnTo>
                      <a:pt x="381" y="2308"/>
                    </a:lnTo>
                    <a:lnTo>
                      <a:pt x="362" y="2343"/>
                    </a:lnTo>
                    <a:lnTo>
                      <a:pt x="335" y="2370"/>
                    </a:lnTo>
                    <a:lnTo>
                      <a:pt x="300" y="2393"/>
                    </a:lnTo>
                    <a:lnTo>
                      <a:pt x="252" y="2413"/>
                    </a:lnTo>
                    <a:lnTo>
                      <a:pt x="203" y="2418"/>
                    </a:lnTo>
                    <a:lnTo>
                      <a:pt x="153" y="2413"/>
                    </a:lnTo>
                    <a:lnTo>
                      <a:pt x="103" y="2393"/>
                    </a:lnTo>
                    <a:lnTo>
                      <a:pt x="66" y="2370"/>
                    </a:lnTo>
                    <a:lnTo>
                      <a:pt x="37" y="2343"/>
                    </a:lnTo>
                    <a:lnTo>
                      <a:pt x="15" y="2308"/>
                    </a:lnTo>
                    <a:lnTo>
                      <a:pt x="4" y="2271"/>
                    </a:lnTo>
                    <a:lnTo>
                      <a:pt x="0" y="2227"/>
                    </a:lnTo>
                    <a:lnTo>
                      <a:pt x="0" y="524"/>
                    </a:lnTo>
                    <a:lnTo>
                      <a:pt x="4" y="451"/>
                    </a:lnTo>
                    <a:lnTo>
                      <a:pt x="15" y="383"/>
                    </a:lnTo>
                    <a:lnTo>
                      <a:pt x="33" y="319"/>
                    </a:lnTo>
                    <a:lnTo>
                      <a:pt x="60" y="263"/>
                    </a:lnTo>
                    <a:lnTo>
                      <a:pt x="95" y="213"/>
                    </a:lnTo>
                    <a:lnTo>
                      <a:pt x="135" y="167"/>
                    </a:lnTo>
                    <a:lnTo>
                      <a:pt x="186" y="128"/>
                    </a:lnTo>
                    <a:lnTo>
                      <a:pt x="250" y="89"/>
                    </a:lnTo>
                    <a:lnTo>
                      <a:pt x="321" y="56"/>
                    </a:lnTo>
                    <a:lnTo>
                      <a:pt x="399" y="31"/>
                    </a:lnTo>
                    <a:lnTo>
                      <a:pt x="482" y="14"/>
                    </a:lnTo>
                    <a:lnTo>
                      <a:pt x="571" y="4"/>
                    </a:lnTo>
                    <a:lnTo>
                      <a:pt x="6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16"/>
              <p:cNvSpPr>
                <a:spLocks/>
              </p:cNvSpPr>
              <p:nvPr/>
            </p:nvSpPr>
            <p:spPr bwMode="auto">
              <a:xfrm>
                <a:off x="5897737" y="1058515"/>
                <a:ext cx="863600" cy="863600"/>
              </a:xfrm>
              <a:custGeom>
                <a:avLst/>
                <a:gdLst>
                  <a:gd name="T0" fmla="*/ 544 w 1087"/>
                  <a:gd name="T1" fmla="*/ 0 h 1089"/>
                  <a:gd name="T2" fmla="*/ 617 w 1087"/>
                  <a:gd name="T3" fmla="*/ 6 h 1089"/>
                  <a:gd name="T4" fmla="*/ 687 w 1087"/>
                  <a:gd name="T5" fmla="*/ 17 h 1089"/>
                  <a:gd name="T6" fmla="*/ 752 w 1087"/>
                  <a:gd name="T7" fmla="*/ 40 h 1089"/>
                  <a:gd name="T8" fmla="*/ 814 w 1087"/>
                  <a:gd name="T9" fmla="*/ 71 h 1089"/>
                  <a:gd name="T10" fmla="*/ 872 w 1087"/>
                  <a:gd name="T11" fmla="*/ 112 h 1089"/>
                  <a:gd name="T12" fmla="*/ 929 w 1087"/>
                  <a:gd name="T13" fmla="*/ 160 h 1089"/>
                  <a:gd name="T14" fmla="*/ 977 w 1087"/>
                  <a:gd name="T15" fmla="*/ 215 h 1089"/>
                  <a:gd name="T16" fmla="*/ 1018 w 1087"/>
                  <a:gd name="T17" fmla="*/ 273 h 1089"/>
                  <a:gd name="T18" fmla="*/ 1048 w 1087"/>
                  <a:gd name="T19" fmla="*/ 334 h 1089"/>
                  <a:gd name="T20" fmla="*/ 1070 w 1087"/>
                  <a:gd name="T21" fmla="*/ 400 h 1089"/>
                  <a:gd name="T22" fmla="*/ 1083 w 1087"/>
                  <a:gd name="T23" fmla="*/ 468 h 1089"/>
                  <a:gd name="T24" fmla="*/ 1087 w 1087"/>
                  <a:gd name="T25" fmla="*/ 538 h 1089"/>
                  <a:gd name="T26" fmla="*/ 1083 w 1087"/>
                  <a:gd name="T27" fmla="*/ 613 h 1089"/>
                  <a:gd name="T28" fmla="*/ 1070 w 1087"/>
                  <a:gd name="T29" fmla="*/ 685 h 1089"/>
                  <a:gd name="T30" fmla="*/ 1048 w 1087"/>
                  <a:gd name="T31" fmla="*/ 750 h 1089"/>
                  <a:gd name="T32" fmla="*/ 1018 w 1087"/>
                  <a:gd name="T33" fmla="*/ 814 h 1089"/>
                  <a:gd name="T34" fmla="*/ 977 w 1087"/>
                  <a:gd name="T35" fmla="*/ 872 h 1089"/>
                  <a:gd name="T36" fmla="*/ 929 w 1087"/>
                  <a:gd name="T37" fmla="*/ 928 h 1089"/>
                  <a:gd name="T38" fmla="*/ 872 w 1087"/>
                  <a:gd name="T39" fmla="*/ 977 h 1089"/>
                  <a:gd name="T40" fmla="*/ 814 w 1087"/>
                  <a:gd name="T41" fmla="*/ 1017 h 1089"/>
                  <a:gd name="T42" fmla="*/ 752 w 1087"/>
                  <a:gd name="T43" fmla="*/ 1048 h 1089"/>
                  <a:gd name="T44" fmla="*/ 687 w 1087"/>
                  <a:gd name="T45" fmla="*/ 1072 h 1089"/>
                  <a:gd name="T46" fmla="*/ 617 w 1087"/>
                  <a:gd name="T47" fmla="*/ 1083 h 1089"/>
                  <a:gd name="T48" fmla="*/ 544 w 1087"/>
                  <a:gd name="T49" fmla="*/ 1089 h 1089"/>
                  <a:gd name="T50" fmla="*/ 472 w 1087"/>
                  <a:gd name="T51" fmla="*/ 1083 h 1089"/>
                  <a:gd name="T52" fmla="*/ 402 w 1087"/>
                  <a:gd name="T53" fmla="*/ 1072 h 1089"/>
                  <a:gd name="T54" fmla="*/ 337 w 1087"/>
                  <a:gd name="T55" fmla="*/ 1048 h 1089"/>
                  <a:gd name="T56" fmla="*/ 275 w 1087"/>
                  <a:gd name="T57" fmla="*/ 1017 h 1089"/>
                  <a:gd name="T58" fmla="*/ 215 w 1087"/>
                  <a:gd name="T59" fmla="*/ 977 h 1089"/>
                  <a:gd name="T60" fmla="*/ 160 w 1087"/>
                  <a:gd name="T61" fmla="*/ 928 h 1089"/>
                  <a:gd name="T62" fmla="*/ 110 w 1087"/>
                  <a:gd name="T63" fmla="*/ 874 h 1089"/>
                  <a:gd name="T64" fmla="*/ 71 w 1087"/>
                  <a:gd name="T65" fmla="*/ 814 h 1089"/>
                  <a:gd name="T66" fmla="*/ 40 w 1087"/>
                  <a:gd name="T67" fmla="*/ 752 h 1089"/>
                  <a:gd name="T68" fmla="*/ 17 w 1087"/>
                  <a:gd name="T69" fmla="*/ 687 h 1089"/>
                  <a:gd name="T70" fmla="*/ 4 w 1087"/>
                  <a:gd name="T71" fmla="*/ 617 h 1089"/>
                  <a:gd name="T72" fmla="*/ 0 w 1087"/>
                  <a:gd name="T73" fmla="*/ 545 h 1089"/>
                  <a:gd name="T74" fmla="*/ 4 w 1087"/>
                  <a:gd name="T75" fmla="*/ 472 h 1089"/>
                  <a:gd name="T76" fmla="*/ 17 w 1087"/>
                  <a:gd name="T77" fmla="*/ 402 h 1089"/>
                  <a:gd name="T78" fmla="*/ 40 w 1087"/>
                  <a:gd name="T79" fmla="*/ 336 h 1089"/>
                  <a:gd name="T80" fmla="*/ 71 w 1087"/>
                  <a:gd name="T81" fmla="*/ 275 h 1089"/>
                  <a:gd name="T82" fmla="*/ 110 w 1087"/>
                  <a:gd name="T83" fmla="*/ 216 h 1089"/>
                  <a:gd name="T84" fmla="*/ 160 w 1087"/>
                  <a:gd name="T85" fmla="*/ 160 h 1089"/>
                  <a:gd name="T86" fmla="*/ 215 w 1087"/>
                  <a:gd name="T87" fmla="*/ 112 h 1089"/>
                  <a:gd name="T88" fmla="*/ 275 w 1087"/>
                  <a:gd name="T89" fmla="*/ 71 h 1089"/>
                  <a:gd name="T90" fmla="*/ 337 w 1087"/>
                  <a:gd name="T91" fmla="*/ 40 h 1089"/>
                  <a:gd name="T92" fmla="*/ 402 w 1087"/>
                  <a:gd name="T93" fmla="*/ 17 h 1089"/>
                  <a:gd name="T94" fmla="*/ 472 w 1087"/>
                  <a:gd name="T95" fmla="*/ 6 h 1089"/>
                  <a:gd name="T96" fmla="*/ 544 w 1087"/>
                  <a:gd name="T97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87" h="1089">
                    <a:moveTo>
                      <a:pt x="544" y="0"/>
                    </a:moveTo>
                    <a:lnTo>
                      <a:pt x="617" y="6"/>
                    </a:lnTo>
                    <a:lnTo>
                      <a:pt x="687" y="17"/>
                    </a:lnTo>
                    <a:lnTo>
                      <a:pt x="752" y="40"/>
                    </a:lnTo>
                    <a:lnTo>
                      <a:pt x="814" y="71"/>
                    </a:lnTo>
                    <a:lnTo>
                      <a:pt x="872" y="112"/>
                    </a:lnTo>
                    <a:lnTo>
                      <a:pt x="929" y="160"/>
                    </a:lnTo>
                    <a:lnTo>
                      <a:pt x="977" y="215"/>
                    </a:lnTo>
                    <a:lnTo>
                      <a:pt x="1018" y="273"/>
                    </a:lnTo>
                    <a:lnTo>
                      <a:pt x="1048" y="334"/>
                    </a:lnTo>
                    <a:lnTo>
                      <a:pt x="1070" y="400"/>
                    </a:lnTo>
                    <a:lnTo>
                      <a:pt x="1083" y="468"/>
                    </a:lnTo>
                    <a:lnTo>
                      <a:pt x="1087" y="538"/>
                    </a:lnTo>
                    <a:lnTo>
                      <a:pt x="1083" y="613"/>
                    </a:lnTo>
                    <a:lnTo>
                      <a:pt x="1070" y="685"/>
                    </a:lnTo>
                    <a:lnTo>
                      <a:pt x="1048" y="750"/>
                    </a:lnTo>
                    <a:lnTo>
                      <a:pt x="1018" y="814"/>
                    </a:lnTo>
                    <a:lnTo>
                      <a:pt x="977" y="872"/>
                    </a:lnTo>
                    <a:lnTo>
                      <a:pt x="929" y="928"/>
                    </a:lnTo>
                    <a:lnTo>
                      <a:pt x="872" y="977"/>
                    </a:lnTo>
                    <a:lnTo>
                      <a:pt x="814" y="1017"/>
                    </a:lnTo>
                    <a:lnTo>
                      <a:pt x="752" y="1048"/>
                    </a:lnTo>
                    <a:lnTo>
                      <a:pt x="687" y="1072"/>
                    </a:lnTo>
                    <a:lnTo>
                      <a:pt x="617" y="1083"/>
                    </a:lnTo>
                    <a:lnTo>
                      <a:pt x="544" y="1089"/>
                    </a:lnTo>
                    <a:lnTo>
                      <a:pt x="472" y="1083"/>
                    </a:lnTo>
                    <a:lnTo>
                      <a:pt x="402" y="1072"/>
                    </a:lnTo>
                    <a:lnTo>
                      <a:pt x="337" y="1048"/>
                    </a:lnTo>
                    <a:lnTo>
                      <a:pt x="275" y="1017"/>
                    </a:lnTo>
                    <a:lnTo>
                      <a:pt x="215" y="977"/>
                    </a:lnTo>
                    <a:lnTo>
                      <a:pt x="160" y="928"/>
                    </a:lnTo>
                    <a:lnTo>
                      <a:pt x="110" y="874"/>
                    </a:lnTo>
                    <a:lnTo>
                      <a:pt x="71" y="814"/>
                    </a:lnTo>
                    <a:lnTo>
                      <a:pt x="40" y="752"/>
                    </a:lnTo>
                    <a:lnTo>
                      <a:pt x="17" y="687"/>
                    </a:lnTo>
                    <a:lnTo>
                      <a:pt x="4" y="617"/>
                    </a:lnTo>
                    <a:lnTo>
                      <a:pt x="0" y="545"/>
                    </a:lnTo>
                    <a:lnTo>
                      <a:pt x="4" y="472"/>
                    </a:lnTo>
                    <a:lnTo>
                      <a:pt x="17" y="402"/>
                    </a:lnTo>
                    <a:lnTo>
                      <a:pt x="40" y="336"/>
                    </a:lnTo>
                    <a:lnTo>
                      <a:pt x="71" y="275"/>
                    </a:lnTo>
                    <a:lnTo>
                      <a:pt x="110" y="216"/>
                    </a:lnTo>
                    <a:lnTo>
                      <a:pt x="160" y="160"/>
                    </a:lnTo>
                    <a:lnTo>
                      <a:pt x="215" y="112"/>
                    </a:lnTo>
                    <a:lnTo>
                      <a:pt x="275" y="71"/>
                    </a:lnTo>
                    <a:lnTo>
                      <a:pt x="337" y="40"/>
                    </a:lnTo>
                    <a:lnTo>
                      <a:pt x="402" y="17"/>
                    </a:lnTo>
                    <a:lnTo>
                      <a:pt x="472" y="6"/>
                    </a:lnTo>
                    <a:lnTo>
                      <a:pt x="5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2809956" y="5324293"/>
              <a:ext cx="293250" cy="787862"/>
              <a:chOff x="5400849" y="1058515"/>
              <a:chExt cx="1879600" cy="5049838"/>
            </a:xfrm>
            <a:solidFill>
              <a:srgbClr val="ABABAB"/>
            </a:solidFill>
          </p:grpSpPr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>
                <a:off x="5400849" y="2106265"/>
                <a:ext cx="1879600" cy="4002088"/>
              </a:xfrm>
              <a:custGeom>
                <a:avLst/>
                <a:gdLst>
                  <a:gd name="T0" fmla="*/ 1714 w 2368"/>
                  <a:gd name="T1" fmla="*/ 0 h 5044"/>
                  <a:gd name="T2" fmla="*/ 1906 w 2368"/>
                  <a:gd name="T3" fmla="*/ 16 h 5044"/>
                  <a:gd name="T4" fmla="*/ 2064 w 2368"/>
                  <a:gd name="T5" fmla="*/ 62 h 5044"/>
                  <a:gd name="T6" fmla="*/ 2196 w 2368"/>
                  <a:gd name="T7" fmla="*/ 141 h 5044"/>
                  <a:gd name="T8" fmla="*/ 2279 w 2368"/>
                  <a:gd name="T9" fmla="*/ 230 h 5044"/>
                  <a:gd name="T10" fmla="*/ 2335 w 2368"/>
                  <a:gd name="T11" fmla="*/ 339 h 5044"/>
                  <a:gd name="T12" fmla="*/ 2364 w 2368"/>
                  <a:gd name="T13" fmla="*/ 466 h 5044"/>
                  <a:gd name="T14" fmla="*/ 2368 w 2368"/>
                  <a:gd name="T15" fmla="*/ 2138 h 5044"/>
                  <a:gd name="T16" fmla="*/ 2351 w 2368"/>
                  <a:gd name="T17" fmla="*/ 2238 h 5044"/>
                  <a:gd name="T18" fmla="*/ 2302 w 2368"/>
                  <a:gd name="T19" fmla="*/ 2314 h 5044"/>
                  <a:gd name="T20" fmla="*/ 2225 w 2368"/>
                  <a:gd name="T21" fmla="*/ 2362 h 5044"/>
                  <a:gd name="T22" fmla="*/ 2146 w 2368"/>
                  <a:gd name="T23" fmla="*/ 2374 h 5044"/>
                  <a:gd name="T24" fmla="*/ 2066 w 2368"/>
                  <a:gd name="T25" fmla="*/ 2343 h 5044"/>
                  <a:gd name="T26" fmla="*/ 2006 w 2368"/>
                  <a:gd name="T27" fmla="*/ 2279 h 5044"/>
                  <a:gd name="T28" fmla="*/ 1975 w 2368"/>
                  <a:gd name="T29" fmla="*/ 2190 h 5044"/>
                  <a:gd name="T30" fmla="*/ 1972 w 2368"/>
                  <a:gd name="T31" fmla="*/ 652 h 5044"/>
                  <a:gd name="T32" fmla="*/ 1844 w 2368"/>
                  <a:gd name="T33" fmla="*/ 4775 h 5044"/>
                  <a:gd name="T34" fmla="*/ 1830 w 2368"/>
                  <a:gd name="T35" fmla="*/ 4881 h 5044"/>
                  <a:gd name="T36" fmla="*/ 1792 w 2368"/>
                  <a:gd name="T37" fmla="*/ 4960 h 5044"/>
                  <a:gd name="T38" fmla="*/ 1726 w 2368"/>
                  <a:gd name="T39" fmla="*/ 5013 h 5044"/>
                  <a:gd name="T40" fmla="*/ 1635 w 2368"/>
                  <a:gd name="T41" fmla="*/ 5040 h 5044"/>
                  <a:gd name="T42" fmla="*/ 1527 w 2368"/>
                  <a:gd name="T43" fmla="*/ 5040 h 5044"/>
                  <a:gd name="T44" fmla="*/ 1436 w 2368"/>
                  <a:gd name="T45" fmla="*/ 5013 h 5044"/>
                  <a:gd name="T46" fmla="*/ 1370 w 2368"/>
                  <a:gd name="T47" fmla="*/ 4960 h 5044"/>
                  <a:gd name="T48" fmla="*/ 1331 w 2368"/>
                  <a:gd name="T49" fmla="*/ 4881 h 5044"/>
                  <a:gd name="T50" fmla="*/ 1318 w 2368"/>
                  <a:gd name="T51" fmla="*/ 4775 h 5044"/>
                  <a:gd name="T52" fmla="*/ 1049 w 2368"/>
                  <a:gd name="T53" fmla="*/ 2355 h 5044"/>
                  <a:gd name="T54" fmla="*/ 1047 w 2368"/>
                  <a:gd name="T55" fmla="*/ 4831 h 5044"/>
                  <a:gd name="T56" fmla="*/ 1020 w 2368"/>
                  <a:gd name="T57" fmla="*/ 4924 h 5044"/>
                  <a:gd name="T58" fmla="*/ 969 w 2368"/>
                  <a:gd name="T59" fmla="*/ 4989 h 5044"/>
                  <a:gd name="T60" fmla="*/ 890 w 2368"/>
                  <a:gd name="T61" fmla="*/ 5030 h 5044"/>
                  <a:gd name="T62" fmla="*/ 787 w 2368"/>
                  <a:gd name="T63" fmla="*/ 5044 h 5044"/>
                  <a:gd name="T64" fmla="*/ 683 w 2368"/>
                  <a:gd name="T65" fmla="*/ 5030 h 5044"/>
                  <a:gd name="T66" fmla="*/ 606 w 2368"/>
                  <a:gd name="T67" fmla="*/ 4989 h 5044"/>
                  <a:gd name="T68" fmla="*/ 553 w 2368"/>
                  <a:gd name="T69" fmla="*/ 4924 h 5044"/>
                  <a:gd name="T70" fmla="*/ 528 w 2368"/>
                  <a:gd name="T71" fmla="*/ 4831 h 5044"/>
                  <a:gd name="T72" fmla="*/ 524 w 2368"/>
                  <a:gd name="T73" fmla="*/ 652 h 5044"/>
                  <a:gd name="T74" fmla="*/ 397 w 2368"/>
                  <a:gd name="T75" fmla="*/ 2227 h 5044"/>
                  <a:gd name="T76" fmla="*/ 381 w 2368"/>
                  <a:gd name="T77" fmla="*/ 2308 h 5044"/>
                  <a:gd name="T78" fmla="*/ 335 w 2368"/>
                  <a:gd name="T79" fmla="*/ 2370 h 5044"/>
                  <a:gd name="T80" fmla="*/ 252 w 2368"/>
                  <a:gd name="T81" fmla="*/ 2413 h 5044"/>
                  <a:gd name="T82" fmla="*/ 153 w 2368"/>
                  <a:gd name="T83" fmla="*/ 2413 h 5044"/>
                  <a:gd name="T84" fmla="*/ 66 w 2368"/>
                  <a:gd name="T85" fmla="*/ 2370 h 5044"/>
                  <a:gd name="T86" fmla="*/ 15 w 2368"/>
                  <a:gd name="T87" fmla="*/ 2308 h 5044"/>
                  <a:gd name="T88" fmla="*/ 0 w 2368"/>
                  <a:gd name="T89" fmla="*/ 2227 h 5044"/>
                  <a:gd name="T90" fmla="*/ 4 w 2368"/>
                  <a:gd name="T91" fmla="*/ 451 h 5044"/>
                  <a:gd name="T92" fmla="*/ 33 w 2368"/>
                  <a:gd name="T93" fmla="*/ 319 h 5044"/>
                  <a:gd name="T94" fmla="*/ 95 w 2368"/>
                  <a:gd name="T95" fmla="*/ 213 h 5044"/>
                  <a:gd name="T96" fmla="*/ 186 w 2368"/>
                  <a:gd name="T97" fmla="*/ 128 h 5044"/>
                  <a:gd name="T98" fmla="*/ 321 w 2368"/>
                  <a:gd name="T99" fmla="*/ 56 h 5044"/>
                  <a:gd name="T100" fmla="*/ 482 w 2368"/>
                  <a:gd name="T101" fmla="*/ 14 h 5044"/>
                  <a:gd name="T102" fmla="*/ 666 w 2368"/>
                  <a:gd name="T103" fmla="*/ 0 h 5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68" h="5044">
                    <a:moveTo>
                      <a:pt x="666" y="0"/>
                    </a:moveTo>
                    <a:lnTo>
                      <a:pt x="1714" y="0"/>
                    </a:lnTo>
                    <a:lnTo>
                      <a:pt x="1813" y="4"/>
                    </a:lnTo>
                    <a:lnTo>
                      <a:pt x="1906" y="16"/>
                    </a:lnTo>
                    <a:lnTo>
                      <a:pt x="1989" y="35"/>
                    </a:lnTo>
                    <a:lnTo>
                      <a:pt x="2064" y="62"/>
                    </a:lnTo>
                    <a:lnTo>
                      <a:pt x="2134" y="97"/>
                    </a:lnTo>
                    <a:lnTo>
                      <a:pt x="2196" y="141"/>
                    </a:lnTo>
                    <a:lnTo>
                      <a:pt x="2240" y="184"/>
                    </a:lnTo>
                    <a:lnTo>
                      <a:pt x="2279" y="230"/>
                    </a:lnTo>
                    <a:lnTo>
                      <a:pt x="2312" y="283"/>
                    </a:lnTo>
                    <a:lnTo>
                      <a:pt x="2335" y="339"/>
                    </a:lnTo>
                    <a:lnTo>
                      <a:pt x="2355" y="401"/>
                    </a:lnTo>
                    <a:lnTo>
                      <a:pt x="2364" y="466"/>
                    </a:lnTo>
                    <a:lnTo>
                      <a:pt x="2368" y="538"/>
                    </a:lnTo>
                    <a:lnTo>
                      <a:pt x="2368" y="2138"/>
                    </a:lnTo>
                    <a:lnTo>
                      <a:pt x="2364" y="2190"/>
                    </a:lnTo>
                    <a:lnTo>
                      <a:pt x="2351" y="2238"/>
                    </a:lnTo>
                    <a:lnTo>
                      <a:pt x="2331" y="2279"/>
                    </a:lnTo>
                    <a:lnTo>
                      <a:pt x="2302" y="2314"/>
                    </a:lnTo>
                    <a:lnTo>
                      <a:pt x="2266" y="2343"/>
                    </a:lnTo>
                    <a:lnTo>
                      <a:pt x="2225" y="2362"/>
                    </a:lnTo>
                    <a:lnTo>
                      <a:pt x="2184" y="2374"/>
                    </a:lnTo>
                    <a:lnTo>
                      <a:pt x="2146" y="2374"/>
                    </a:lnTo>
                    <a:lnTo>
                      <a:pt x="2105" y="2362"/>
                    </a:lnTo>
                    <a:lnTo>
                      <a:pt x="2066" y="2343"/>
                    </a:lnTo>
                    <a:lnTo>
                      <a:pt x="2033" y="2314"/>
                    </a:lnTo>
                    <a:lnTo>
                      <a:pt x="2006" y="2279"/>
                    </a:lnTo>
                    <a:lnTo>
                      <a:pt x="1987" y="2238"/>
                    </a:lnTo>
                    <a:lnTo>
                      <a:pt x="1975" y="2190"/>
                    </a:lnTo>
                    <a:lnTo>
                      <a:pt x="1972" y="2138"/>
                    </a:lnTo>
                    <a:lnTo>
                      <a:pt x="1972" y="652"/>
                    </a:lnTo>
                    <a:lnTo>
                      <a:pt x="1844" y="652"/>
                    </a:lnTo>
                    <a:lnTo>
                      <a:pt x="1844" y="4775"/>
                    </a:lnTo>
                    <a:lnTo>
                      <a:pt x="1840" y="4831"/>
                    </a:lnTo>
                    <a:lnTo>
                      <a:pt x="1830" y="4881"/>
                    </a:lnTo>
                    <a:lnTo>
                      <a:pt x="1815" y="4924"/>
                    </a:lnTo>
                    <a:lnTo>
                      <a:pt x="1792" y="4960"/>
                    </a:lnTo>
                    <a:lnTo>
                      <a:pt x="1763" y="4989"/>
                    </a:lnTo>
                    <a:lnTo>
                      <a:pt x="1726" y="5013"/>
                    </a:lnTo>
                    <a:lnTo>
                      <a:pt x="1685" y="5030"/>
                    </a:lnTo>
                    <a:lnTo>
                      <a:pt x="1635" y="5040"/>
                    </a:lnTo>
                    <a:lnTo>
                      <a:pt x="1581" y="5044"/>
                    </a:lnTo>
                    <a:lnTo>
                      <a:pt x="1527" y="5040"/>
                    </a:lnTo>
                    <a:lnTo>
                      <a:pt x="1476" y="5030"/>
                    </a:lnTo>
                    <a:lnTo>
                      <a:pt x="1436" y="5013"/>
                    </a:lnTo>
                    <a:lnTo>
                      <a:pt x="1399" y="4989"/>
                    </a:lnTo>
                    <a:lnTo>
                      <a:pt x="1370" y="4960"/>
                    </a:lnTo>
                    <a:lnTo>
                      <a:pt x="1347" y="4924"/>
                    </a:lnTo>
                    <a:lnTo>
                      <a:pt x="1331" y="4881"/>
                    </a:lnTo>
                    <a:lnTo>
                      <a:pt x="1321" y="4831"/>
                    </a:lnTo>
                    <a:lnTo>
                      <a:pt x="1318" y="4775"/>
                    </a:lnTo>
                    <a:lnTo>
                      <a:pt x="1318" y="2355"/>
                    </a:lnTo>
                    <a:lnTo>
                      <a:pt x="1049" y="2355"/>
                    </a:lnTo>
                    <a:lnTo>
                      <a:pt x="1049" y="4775"/>
                    </a:lnTo>
                    <a:lnTo>
                      <a:pt x="1047" y="4831"/>
                    </a:lnTo>
                    <a:lnTo>
                      <a:pt x="1037" y="4881"/>
                    </a:lnTo>
                    <a:lnTo>
                      <a:pt x="1020" y="4924"/>
                    </a:lnTo>
                    <a:lnTo>
                      <a:pt x="998" y="4960"/>
                    </a:lnTo>
                    <a:lnTo>
                      <a:pt x="969" y="4989"/>
                    </a:lnTo>
                    <a:lnTo>
                      <a:pt x="933" y="5013"/>
                    </a:lnTo>
                    <a:lnTo>
                      <a:pt x="890" y="5030"/>
                    </a:lnTo>
                    <a:lnTo>
                      <a:pt x="842" y="5040"/>
                    </a:lnTo>
                    <a:lnTo>
                      <a:pt x="787" y="5044"/>
                    </a:lnTo>
                    <a:lnTo>
                      <a:pt x="731" y="5040"/>
                    </a:lnTo>
                    <a:lnTo>
                      <a:pt x="683" y="5030"/>
                    </a:lnTo>
                    <a:lnTo>
                      <a:pt x="640" y="5013"/>
                    </a:lnTo>
                    <a:lnTo>
                      <a:pt x="606" y="4989"/>
                    </a:lnTo>
                    <a:lnTo>
                      <a:pt x="577" y="4960"/>
                    </a:lnTo>
                    <a:lnTo>
                      <a:pt x="553" y="4924"/>
                    </a:lnTo>
                    <a:lnTo>
                      <a:pt x="538" y="4881"/>
                    </a:lnTo>
                    <a:lnTo>
                      <a:pt x="528" y="4831"/>
                    </a:lnTo>
                    <a:lnTo>
                      <a:pt x="524" y="4775"/>
                    </a:lnTo>
                    <a:lnTo>
                      <a:pt x="524" y="652"/>
                    </a:lnTo>
                    <a:lnTo>
                      <a:pt x="397" y="652"/>
                    </a:lnTo>
                    <a:lnTo>
                      <a:pt x="397" y="2227"/>
                    </a:lnTo>
                    <a:lnTo>
                      <a:pt x="393" y="2271"/>
                    </a:lnTo>
                    <a:lnTo>
                      <a:pt x="381" y="2308"/>
                    </a:lnTo>
                    <a:lnTo>
                      <a:pt x="362" y="2343"/>
                    </a:lnTo>
                    <a:lnTo>
                      <a:pt x="335" y="2370"/>
                    </a:lnTo>
                    <a:lnTo>
                      <a:pt x="300" y="2393"/>
                    </a:lnTo>
                    <a:lnTo>
                      <a:pt x="252" y="2413"/>
                    </a:lnTo>
                    <a:lnTo>
                      <a:pt x="203" y="2418"/>
                    </a:lnTo>
                    <a:lnTo>
                      <a:pt x="153" y="2413"/>
                    </a:lnTo>
                    <a:lnTo>
                      <a:pt x="103" y="2393"/>
                    </a:lnTo>
                    <a:lnTo>
                      <a:pt x="66" y="2370"/>
                    </a:lnTo>
                    <a:lnTo>
                      <a:pt x="37" y="2343"/>
                    </a:lnTo>
                    <a:lnTo>
                      <a:pt x="15" y="2308"/>
                    </a:lnTo>
                    <a:lnTo>
                      <a:pt x="4" y="2271"/>
                    </a:lnTo>
                    <a:lnTo>
                      <a:pt x="0" y="2227"/>
                    </a:lnTo>
                    <a:lnTo>
                      <a:pt x="0" y="524"/>
                    </a:lnTo>
                    <a:lnTo>
                      <a:pt x="4" y="451"/>
                    </a:lnTo>
                    <a:lnTo>
                      <a:pt x="15" y="383"/>
                    </a:lnTo>
                    <a:lnTo>
                      <a:pt x="33" y="319"/>
                    </a:lnTo>
                    <a:lnTo>
                      <a:pt x="60" y="263"/>
                    </a:lnTo>
                    <a:lnTo>
                      <a:pt x="95" y="213"/>
                    </a:lnTo>
                    <a:lnTo>
                      <a:pt x="135" y="167"/>
                    </a:lnTo>
                    <a:lnTo>
                      <a:pt x="186" y="128"/>
                    </a:lnTo>
                    <a:lnTo>
                      <a:pt x="250" y="89"/>
                    </a:lnTo>
                    <a:lnTo>
                      <a:pt x="321" y="56"/>
                    </a:lnTo>
                    <a:lnTo>
                      <a:pt x="399" y="31"/>
                    </a:lnTo>
                    <a:lnTo>
                      <a:pt x="482" y="14"/>
                    </a:lnTo>
                    <a:lnTo>
                      <a:pt x="571" y="4"/>
                    </a:lnTo>
                    <a:lnTo>
                      <a:pt x="6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16"/>
              <p:cNvSpPr>
                <a:spLocks/>
              </p:cNvSpPr>
              <p:nvPr/>
            </p:nvSpPr>
            <p:spPr bwMode="auto">
              <a:xfrm>
                <a:off x="5897737" y="1058515"/>
                <a:ext cx="863600" cy="863600"/>
              </a:xfrm>
              <a:custGeom>
                <a:avLst/>
                <a:gdLst>
                  <a:gd name="T0" fmla="*/ 544 w 1087"/>
                  <a:gd name="T1" fmla="*/ 0 h 1089"/>
                  <a:gd name="T2" fmla="*/ 617 w 1087"/>
                  <a:gd name="T3" fmla="*/ 6 h 1089"/>
                  <a:gd name="T4" fmla="*/ 687 w 1087"/>
                  <a:gd name="T5" fmla="*/ 17 h 1089"/>
                  <a:gd name="T6" fmla="*/ 752 w 1087"/>
                  <a:gd name="T7" fmla="*/ 40 h 1089"/>
                  <a:gd name="T8" fmla="*/ 814 w 1087"/>
                  <a:gd name="T9" fmla="*/ 71 h 1089"/>
                  <a:gd name="T10" fmla="*/ 872 w 1087"/>
                  <a:gd name="T11" fmla="*/ 112 h 1089"/>
                  <a:gd name="T12" fmla="*/ 929 w 1087"/>
                  <a:gd name="T13" fmla="*/ 160 h 1089"/>
                  <a:gd name="T14" fmla="*/ 977 w 1087"/>
                  <a:gd name="T15" fmla="*/ 215 h 1089"/>
                  <a:gd name="T16" fmla="*/ 1018 w 1087"/>
                  <a:gd name="T17" fmla="*/ 273 h 1089"/>
                  <a:gd name="T18" fmla="*/ 1048 w 1087"/>
                  <a:gd name="T19" fmla="*/ 334 h 1089"/>
                  <a:gd name="T20" fmla="*/ 1070 w 1087"/>
                  <a:gd name="T21" fmla="*/ 400 h 1089"/>
                  <a:gd name="T22" fmla="*/ 1083 w 1087"/>
                  <a:gd name="T23" fmla="*/ 468 h 1089"/>
                  <a:gd name="T24" fmla="*/ 1087 w 1087"/>
                  <a:gd name="T25" fmla="*/ 538 h 1089"/>
                  <a:gd name="T26" fmla="*/ 1083 w 1087"/>
                  <a:gd name="T27" fmla="*/ 613 h 1089"/>
                  <a:gd name="T28" fmla="*/ 1070 w 1087"/>
                  <a:gd name="T29" fmla="*/ 685 h 1089"/>
                  <a:gd name="T30" fmla="*/ 1048 w 1087"/>
                  <a:gd name="T31" fmla="*/ 750 h 1089"/>
                  <a:gd name="T32" fmla="*/ 1018 w 1087"/>
                  <a:gd name="T33" fmla="*/ 814 h 1089"/>
                  <a:gd name="T34" fmla="*/ 977 w 1087"/>
                  <a:gd name="T35" fmla="*/ 872 h 1089"/>
                  <a:gd name="T36" fmla="*/ 929 w 1087"/>
                  <a:gd name="T37" fmla="*/ 928 h 1089"/>
                  <a:gd name="T38" fmla="*/ 872 w 1087"/>
                  <a:gd name="T39" fmla="*/ 977 h 1089"/>
                  <a:gd name="T40" fmla="*/ 814 w 1087"/>
                  <a:gd name="T41" fmla="*/ 1017 h 1089"/>
                  <a:gd name="T42" fmla="*/ 752 w 1087"/>
                  <a:gd name="T43" fmla="*/ 1048 h 1089"/>
                  <a:gd name="T44" fmla="*/ 687 w 1087"/>
                  <a:gd name="T45" fmla="*/ 1072 h 1089"/>
                  <a:gd name="T46" fmla="*/ 617 w 1087"/>
                  <a:gd name="T47" fmla="*/ 1083 h 1089"/>
                  <a:gd name="T48" fmla="*/ 544 w 1087"/>
                  <a:gd name="T49" fmla="*/ 1089 h 1089"/>
                  <a:gd name="T50" fmla="*/ 472 w 1087"/>
                  <a:gd name="T51" fmla="*/ 1083 h 1089"/>
                  <a:gd name="T52" fmla="*/ 402 w 1087"/>
                  <a:gd name="T53" fmla="*/ 1072 h 1089"/>
                  <a:gd name="T54" fmla="*/ 337 w 1087"/>
                  <a:gd name="T55" fmla="*/ 1048 h 1089"/>
                  <a:gd name="T56" fmla="*/ 275 w 1087"/>
                  <a:gd name="T57" fmla="*/ 1017 h 1089"/>
                  <a:gd name="T58" fmla="*/ 215 w 1087"/>
                  <a:gd name="T59" fmla="*/ 977 h 1089"/>
                  <a:gd name="T60" fmla="*/ 160 w 1087"/>
                  <a:gd name="T61" fmla="*/ 928 h 1089"/>
                  <a:gd name="T62" fmla="*/ 110 w 1087"/>
                  <a:gd name="T63" fmla="*/ 874 h 1089"/>
                  <a:gd name="T64" fmla="*/ 71 w 1087"/>
                  <a:gd name="T65" fmla="*/ 814 h 1089"/>
                  <a:gd name="T66" fmla="*/ 40 w 1087"/>
                  <a:gd name="T67" fmla="*/ 752 h 1089"/>
                  <a:gd name="T68" fmla="*/ 17 w 1087"/>
                  <a:gd name="T69" fmla="*/ 687 h 1089"/>
                  <a:gd name="T70" fmla="*/ 4 w 1087"/>
                  <a:gd name="T71" fmla="*/ 617 h 1089"/>
                  <a:gd name="T72" fmla="*/ 0 w 1087"/>
                  <a:gd name="T73" fmla="*/ 545 h 1089"/>
                  <a:gd name="T74" fmla="*/ 4 w 1087"/>
                  <a:gd name="T75" fmla="*/ 472 h 1089"/>
                  <a:gd name="T76" fmla="*/ 17 w 1087"/>
                  <a:gd name="T77" fmla="*/ 402 h 1089"/>
                  <a:gd name="T78" fmla="*/ 40 w 1087"/>
                  <a:gd name="T79" fmla="*/ 336 h 1089"/>
                  <a:gd name="T80" fmla="*/ 71 w 1087"/>
                  <a:gd name="T81" fmla="*/ 275 h 1089"/>
                  <a:gd name="T82" fmla="*/ 110 w 1087"/>
                  <a:gd name="T83" fmla="*/ 216 h 1089"/>
                  <a:gd name="T84" fmla="*/ 160 w 1087"/>
                  <a:gd name="T85" fmla="*/ 160 h 1089"/>
                  <a:gd name="T86" fmla="*/ 215 w 1087"/>
                  <a:gd name="T87" fmla="*/ 112 h 1089"/>
                  <a:gd name="T88" fmla="*/ 275 w 1087"/>
                  <a:gd name="T89" fmla="*/ 71 h 1089"/>
                  <a:gd name="T90" fmla="*/ 337 w 1087"/>
                  <a:gd name="T91" fmla="*/ 40 h 1089"/>
                  <a:gd name="T92" fmla="*/ 402 w 1087"/>
                  <a:gd name="T93" fmla="*/ 17 h 1089"/>
                  <a:gd name="T94" fmla="*/ 472 w 1087"/>
                  <a:gd name="T95" fmla="*/ 6 h 1089"/>
                  <a:gd name="T96" fmla="*/ 544 w 1087"/>
                  <a:gd name="T97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87" h="1089">
                    <a:moveTo>
                      <a:pt x="544" y="0"/>
                    </a:moveTo>
                    <a:lnTo>
                      <a:pt x="617" y="6"/>
                    </a:lnTo>
                    <a:lnTo>
                      <a:pt x="687" y="17"/>
                    </a:lnTo>
                    <a:lnTo>
                      <a:pt x="752" y="40"/>
                    </a:lnTo>
                    <a:lnTo>
                      <a:pt x="814" y="71"/>
                    </a:lnTo>
                    <a:lnTo>
                      <a:pt x="872" y="112"/>
                    </a:lnTo>
                    <a:lnTo>
                      <a:pt x="929" y="160"/>
                    </a:lnTo>
                    <a:lnTo>
                      <a:pt x="977" y="215"/>
                    </a:lnTo>
                    <a:lnTo>
                      <a:pt x="1018" y="273"/>
                    </a:lnTo>
                    <a:lnTo>
                      <a:pt x="1048" y="334"/>
                    </a:lnTo>
                    <a:lnTo>
                      <a:pt x="1070" y="400"/>
                    </a:lnTo>
                    <a:lnTo>
                      <a:pt x="1083" y="468"/>
                    </a:lnTo>
                    <a:lnTo>
                      <a:pt x="1087" y="538"/>
                    </a:lnTo>
                    <a:lnTo>
                      <a:pt x="1083" y="613"/>
                    </a:lnTo>
                    <a:lnTo>
                      <a:pt x="1070" y="685"/>
                    </a:lnTo>
                    <a:lnTo>
                      <a:pt x="1048" y="750"/>
                    </a:lnTo>
                    <a:lnTo>
                      <a:pt x="1018" y="814"/>
                    </a:lnTo>
                    <a:lnTo>
                      <a:pt x="977" y="872"/>
                    </a:lnTo>
                    <a:lnTo>
                      <a:pt x="929" y="928"/>
                    </a:lnTo>
                    <a:lnTo>
                      <a:pt x="872" y="977"/>
                    </a:lnTo>
                    <a:lnTo>
                      <a:pt x="814" y="1017"/>
                    </a:lnTo>
                    <a:lnTo>
                      <a:pt x="752" y="1048"/>
                    </a:lnTo>
                    <a:lnTo>
                      <a:pt x="687" y="1072"/>
                    </a:lnTo>
                    <a:lnTo>
                      <a:pt x="617" y="1083"/>
                    </a:lnTo>
                    <a:lnTo>
                      <a:pt x="544" y="1089"/>
                    </a:lnTo>
                    <a:lnTo>
                      <a:pt x="472" y="1083"/>
                    </a:lnTo>
                    <a:lnTo>
                      <a:pt x="402" y="1072"/>
                    </a:lnTo>
                    <a:lnTo>
                      <a:pt x="337" y="1048"/>
                    </a:lnTo>
                    <a:lnTo>
                      <a:pt x="275" y="1017"/>
                    </a:lnTo>
                    <a:lnTo>
                      <a:pt x="215" y="977"/>
                    </a:lnTo>
                    <a:lnTo>
                      <a:pt x="160" y="928"/>
                    </a:lnTo>
                    <a:lnTo>
                      <a:pt x="110" y="874"/>
                    </a:lnTo>
                    <a:lnTo>
                      <a:pt x="71" y="814"/>
                    </a:lnTo>
                    <a:lnTo>
                      <a:pt x="40" y="752"/>
                    </a:lnTo>
                    <a:lnTo>
                      <a:pt x="17" y="687"/>
                    </a:lnTo>
                    <a:lnTo>
                      <a:pt x="4" y="617"/>
                    </a:lnTo>
                    <a:lnTo>
                      <a:pt x="0" y="545"/>
                    </a:lnTo>
                    <a:lnTo>
                      <a:pt x="4" y="472"/>
                    </a:lnTo>
                    <a:lnTo>
                      <a:pt x="17" y="402"/>
                    </a:lnTo>
                    <a:lnTo>
                      <a:pt x="40" y="336"/>
                    </a:lnTo>
                    <a:lnTo>
                      <a:pt x="71" y="275"/>
                    </a:lnTo>
                    <a:lnTo>
                      <a:pt x="110" y="216"/>
                    </a:lnTo>
                    <a:lnTo>
                      <a:pt x="160" y="160"/>
                    </a:lnTo>
                    <a:lnTo>
                      <a:pt x="215" y="112"/>
                    </a:lnTo>
                    <a:lnTo>
                      <a:pt x="275" y="71"/>
                    </a:lnTo>
                    <a:lnTo>
                      <a:pt x="337" y="40"/>
                    </a:lnTo>
                    <a:lnTo>
                      <a:pt x="402" y="17"/>
                    </a:lnTo>
                    <a:lnTo>
                      <a:pt x="472" y="6"/>
                    </a:lnTo>
                    <a:lnTo>
                      <a:pt x="5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269484" y="5324293"/>
              <a:ext cx="293250" cy="787862"/>
              <a:chOff x="5400849" y="1058515"/>
              <a:chExt cx="1879600" cy="5049838"/>
            </a:xfrm>
            <a:solidFill>
              <a:srgbClr val="ABABAB"/>
            </a:solidFill>
          </p:grpSpPr>
          <p:sp>
            <p:nvSpPr>
              <p:cNvPr id="62" name="Freeform 14"/>
              <p:cNvSpPr>
                <a:spLocks/>
              </p:cNvSpPr>
              <p:nvPr/>
            </p:nvSpPr>
            <p:spPr bwMode="auto">
              <a:xfrm>
                <a:off x="5400849" y="2106265"/>
                <a:ext cx="1879600" cy="4002088"/>
              </a:xfrm>
              <a:custGeom>
                <a:avLst/>
                <a:gdLst>
                  <a:gd name="T0" fmla="*/ 1714 w 2368"/>
                  <a:gd name="T1" fmla="*/ 0 h 5044"/>
                  <a:gd name="T2" fmla="*/ 1906 w 2368"/>
                  <a:gd name="T3" fmla="*/ 16 h 5044"/>
                  <a:gd name="T4" fmla="*/ 2064 w 2368"/>
                  <a:gd name="T5" fmla="*/ 62 h 5044"/>
                  <a:gd name="T6" fmla="*/ 2196 w 2368"/>
                  <a:gd name="T7" fmla="*/ 141 h 5044"/>
                  <a:gd name="T8" fmla="*/ 2279 w 2368"/>
                  <a:gd name="T9" fmla="*/ 230 h 5044"/>
                  <a:gd name="T10" fmla="*/ 2335 w 2368"/>
                  <a:gd name="T11" fmla="*/ 339 h 5044"/>
                  <a:gd name="T12" fmla="*/ 2364 w 2368"/>
                  <a:gd name="T13" fmla="*/ 466 h 5044"/>
                  <a:gd name="T14" fmla="*/ 2368 w 2368"/>
                  <a:gd name="T15" fmla="*/ 2138 h 5044"/>
                  <a:gd name="T16" fmla="*/ 2351 w 2368"/>
                  <a:gd name="T17" fmla="*/ 2238 h 5044"/>
                  <a:gd name="T18" fmla="*/ 2302 w 2368"/>
                  <a:gd name="T19" fmla="*/ 2314 h 5044"/>
                  <a:gd name="T20" fmla="*/ 2225 w 2368"/>
                  <a:gd name="T21" fmla="*/ 2362 h 5044"/>
                  <a:gd name="T22" fmla="*/ 2146 w 2368"/>
                  <a:gd name="T23" fmla="*/ 2374 h 5044"/>
                  <a:gd name="T24" fmla="*/ 2066 w 2368"/>
                  <a:gd name="T25" fmla="*/ 2343 h 5044"/>
                  <a:gd name="T26" fmla="*/ 2006 w 2368"/>
                  <a:gd name="T27" fmla="*/ 2279 h 5044"/>
                  <a:gd name="T28" fmla="*/ 1975 w 2368"/>
                  <a:gd name="T29" fmla="*/ 2190 h 5044"/>
                  <a:gd name="T30" fmla="*/ 1972 w 2368"/>
                  <a:gd name="T31" fmla="*/ 652 h 5044"/>
                  <a:gd name="T32" fmla="*/ 1844 w 2368"/>
                  <a:gd name="T33" fmla="*/ 4775 h 5044"/>
                  <a:gd name="T34" fmla="*/ 1830 w 2368"/>
                  <a:gd name="T35" fmla="*/ 4881 h 5044"/>
                  <a:gd name="T36" fmla="*/ 1792 w 2368"/>
                  <a:gd name="T37" fmla="*/ 4960 h 5044"/>
                  <a:gd name="T38" fmla="*/ 1726 w 2368"/>
                  <a:gd name="T39" fmla="*/ 5013 h 5044"/>
                  <a:gd name="T40" fmla="*/ 1635 w 2368"/>
                  <a:gd name="T41" fmla="*/ 5040 h 5044"/>
                  <a:gd name="T42" fmla="*/ 1527 w 2368"/>
                  <a:gd name="T43" fmla="*/ 5040 h 5044"/>
                  <a:gd name="T44" fmla="*/ 1436 w 2368"/>
                  <a:gd name="T45" fmla="*/ 5013 h 5044"/>
                  <a:gd name="T46" fmla="*/ 1370 w 2368"/>
                  <a:gd name="T47" fmla="*/ 4960 h 5044"/>
                  <a:gd name="T48" fmla="*/ 1331 w 2368"/>
                  <a:gd name="T49" fmla="*/ 4881 h 5044"/>
                  <a:gd name="T50" fmla="*/ 1318 w 2368"/>
                  <a:gd name="T51" fmla="*/ 4775 h 5044"/>
                  <a:gd name="T52" fmla="*/ 1049 w 2368"/>
                  <a:gd name="T53" fmla="*/ 2355 h 5044"/>
                  <a:gd name="T54" fmla="*/ 1047 w 2368"/>
                  <a:gd name="T55" fmla="*/ 4831 h 5044"/>
                  <a:gd name="T56" fmla="*/ 1020 w 2368"/>
                  <a:gd name="T57" fmla="*/ 4924 h 5044"/>
                  <a:gd name="T58" fmla="*/ 969 w 2368"/>
                  <a:gd name="T59" fmla="*/ 4989 h 5044"/>
                  <a:gd name="T60" fmla="*/ 890 w 2368"/>
                  <a:gd name="T61" fmla="*/ 5030 h 5044"/>
                  <a:gd name="T62" fmla="*/ 787 w 2368"/>
                  <a:gd name="T63" fmla="*/ 5044 h 5044"/>
                  <a:gd name="T64" fmla="*/ 683 w 2368"/>
                  <a:gd name="T65" fmla="*/ 5030 h 5044"/>
                  <a:gd name="T66" fmla="*/ 606 w 2368"/>
                  <a:gd name="T67" fmla="*/ 4989 h 5044"/>
                  <a:gd name="T68" fmla="*/ 553 w 2368"/>
                  <a:gd name="T69" fmla="*/ 4924 h 5044"/>
                  <a:gd name="T70" fmla="*/ 528 w 2368"/>
                  <a:gd name="T71" fmla="*/ 4831 h 5044"/>
                  <a:gd name="T72" fmla="*/ 524 w 2368"/>
                  <a:gd name="T73" fmla="*/ 652 h 5044"/>
                  <a:gd name="T74" fmla="*/ 397 w 2368"/>
                  <a:gd name="T75" fmla="*/ 2227 h 5044"/>
                  <a:gd name="T76" fmla="*/ 381 w 2368"/>
                  <a:gd name="T77" fmla="*/ 2308 h 5044"/>
                  <a:gd name="T78" fmla="*/ 335 w 2368"/>
                  <a:gd name="T79" fmla="*/ 2370 h 5044"/>
                  <a:gd name="T80" fmla="*/ 252 w 2368"/>
                  <a:gd name="T81" fmla="*/ 2413 h 5044"/>
                  <a:gd name="T82" fmla="*/ 153 w 2368"/>
                  <a:gd name="T83" fmla="*/ 2413 h 5044"/>
                  <a:gd name="T84" fmla="*/ 66 w 2368"/>
                  <a:gd name="T85" fmla="*/ 2370 h 5044"/>
                  <a:gd name="T86" fmla="*/ 15 w 2368"/>
                  <a:gd name="T87" fmla="*/ 2308 h 5044"/>
                  <a:gd name="T88" fmla="*/ 0 w 2368"/>
                  <a:gd name="T89" fmla="*/ 2227 h 5044"/>
                  <a:gd name="T90" fmla="*/ 4 w 2368"/>
                  <a:gd name="T91" fmla="*/ 451 h 5044"/>
                  <a:gd name="T92" fmla="*/ 33 w 2368"/>
                  <a:gd name="T93" fmla="*/ 319 h 5044"/>
                  <a:gd name="T94" fmla="*/ 95 w 2368"/>
                  <a:gd name="T95" fmla="*/ 213 h 5044"/>
                  <a:gd name="T96" fmla="*/ 186 w 2368"/>
                  <a:gd name="T97" fmla="*/ 128 h 5044"/>
                  <a:gd name="T98" fmla="*/ 321 w 2368"/>
                  <a:gd name="T99" fmla="*/ 56 h 5044"/>
                  <a:gd name="T100" fmla="*/ 482 w 2368"/>
                  <a:gd name="T101" fmla="*/ 14 h 5044"/>
                  <a:gd name="T102" fmla="*/ 666 w 2368"/>
                  <a:gd name="T103" fmla="*/ 0 h 5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68" h="5044">
                    <a:moveTo>
                      <a:pt x="666" y="0"/>
                    </a:moveTo>
                    <a:lnTo>
                      <a:pt x="1714" y="0"/>
                    </a:lnTo>
                    <a:lnTo>
                      <a:pt x="1813" y="4"/>
                    </a:lnTo>
                    <a:lnTo>
                      <a:pt x="1906" y="16"/>
                    </a:lnTo>
                    <a:lnTo>
                      <a:pt x="1989" y="35"/>
                    </a:lnTo>
                    <a:lnTo>
                      <a:pt x="2064" y="62"/>
                    </a:lnTo>
                    <a:lnTo>
                      <a:pt x="2134" y="97"/>
                    </a:lnTo>
                    <a:lnTo>
                      <a:pt x="2196" y="141"/>
                    </a:lnTo>
                    <a:lnTo>
                      <a:pt x="2240" y="184"/>
                    </a:lnTo>
                    <a:lnTo>
                      <a:pt x="2279" y="230"/>
                    </a:lnTo>
                    <a:lnTo>
                      <a:pt x="2312" y="283"/>
                    </a:lnTo>
                    <a:lnTo>
                      <a:pt x="2335" y="339"/>
                    </a:lnTo>
                    <a:lnTo>
                      <a:pt x="2355" y="401"/>
                    </a:lnTo>
                    <a:lnTo>
                      <a:pt x="2364" y="466"/>
                    </a:lnTo>
                    <a:lnTo>
                      <a:pt x="2368" y="538"/>
                    </a:lnTo>
                    <a:lnTo>
                      <a:pt x="2368" y="2138"/>
                    </a:lnTo>
                    <a:lnTo>
                      <a:pt x="2364" y="2190"/>
                    </a:lnTo>
                    <a:lnTo>
                      <a:pt x="2351" y="2238"/>
                    </a:lnTo>
                    <a:lnTo>
                      <a:pt x="2331" y="2279"/>
                    </a:lnTo>
                    <a:lnTo>
                      <a:pt x="2302" y="2314"/>
                    </a:lnTo>
                    <a:lnTo>
                      <a:pt x="2266" y="2343"/>
                    </a:lnTo>
                    <a:lnTo>
                      <a:pt x="2225" y="2362"/>
                    </a:lnTo>
                    <a:lnTo>
                      <a:pt x="2184" y="2374"/>
                    </a:lnTo>
                    <a:lnTo>
                      <a:pt x="2146" y="2374"/>
                    </a:lnTo>
                    <a:lnTo>
                      <a:pt x="2105" y="2362"/>
                    </a:lnTo>
                    <a:lnTo>
                      <a:pt x="2066" y="2343"/>
                    </a:lnTo>
                    <a:lnTo>
                      <a:pt x="2033" y="2314"/>
                    </a:lnTo>
                    <a:lnTo>
                      <a:pt x="2006" y="2279"/>
                    </a:lnTo>
                    <a:lnTo>
                      <a:pt x="1987" y="2238"/>
                    </a:lnTo>
                    <a:lnTo>
                      <a:pt x="1975" y="2190"/>
                    </a:lnTo>
                    <a:lnTo>
                      <a:pt x="1972" y="2138"/>
                    </a:lnTo>
                    <a:lnTo>
                      <a:pt x="1972" y="652"/>
                    </a:lnTo>
                    <a:lnTo>
                      <a:pt x="1844" y="652"/>
                    </a:lnTo>
                    <a:lnTo>
                      <a:pt x="1844" y="4775"/>
                    </a:lnTo>
                    <a:lnTo>
                      <a:pt x="1840" y="4831"/>
                    </a:lnTo>
                    <a:lnTo>
                      <a:pt x="1830" y="4881"/>
                    </a:lnTo>
                    <a:lnTo>
                      <a:pt x="1815" y="4924"/>
                    </a:lnTo>
                    <a:lnTo>
                      <a:pt x="1792" y="4960"/>
                    </a:lnTo>
                    <a:lnTo>
                      <a:pt x="1763" y="4989"/>
                    </a:lnTo>
                    <a:lnTo>
                      <a:pt x="1726" y="5013"/>
                    </a:lnTo>
                    <a:lnTo>
                      <a:pt x="1685" y="5030"/>
                    </a:lnTo>
                    <a:lnTo>
                      <a:pt x="1635" y="5040"/>
                    </a:lnTo>
                    <a:lnTo>
                      <a:pt x="1581" y="5044"/>
                    </a:lnTo>
                    <a:lnTo>
                      <a:pt x="1527" y="5040"/>
                    </a:lnTo>
                    <a:lnTo>
                      <a:pt x="1476" y="5030"/>
                    </a:lnTo>
                    <a:lnTo>
                      <a:pt x="1436" y="5013"/>
                    </a:lnTo>
                    <a:lnTo>
                      <a:pt x="1399" y="4989"/>
                    </a:lnTo>
                    <a:lnTo>
                      <a:pt x="1370" y="4960"/>
                    </a:lnTo>
                    <a:lnTo>
                      <a:pt x="1347" y="4924"/>
                    </a:lnTo>
                    <a:lnTo>
                      <a:pt x="1331" y="4881"/>
                    </a:lnTo>
                    <a:lnTo>
                      <a:pt x="1321" y="4831"/>
                    </a:lnTo>
                    <a:lnTo>
                      <a:pt x="1318" y="4775"/>
                    </a:lnTo>
                    <a:lnTo>
                      <a:pt x="1318" y="2355"/>
                    </a:lnTo>
                    <a:lnTo>
                      <a:pt x="1049" y="2355"/>
                    </a:lnTo>
                    <a:lnTo>
                      <a:pt x="1049" y="4775"/>
                    </a:lnTo>
                    <a:lnTo>
                      <a:pt x="1047" y="4831"/>
                    </a:lnTo>
                    <a:lnTo>
                      <a:pt x="1037" y="4881"/>
                    </a:lnTo>
                    <a:lnTo>
                      <a:pt x="1020" y="4924"/>
                    </a:lnTo>
                    <a:lnTo>
                      <a:pt x="998" y="4960"/>
                    </a:lnTo>
                    <a:lnTo>
                      <a:pt x="969" y="4989"/>
                    </a:lnTo>
                    <a:lnTo>
                      <a:pt x="933" y="5013"/>
                    </a:lnTo>
                    <a:lnTo>
                      <a:pt x="890" y="5030"/>
                    </a:lnTo>
                    <a:lnTo>
                      <a:pt x="842" y="5040"/>
                    </a:lnTo>
                    <a:lnTo>
                      <a:pt x="787" y="5044"/>
                    </a:lnTo>
                    <a:lnTo>
                      <a:pt x="731" y="5040"/>
                    </a:lnTo>
                    <a:lnTo>
                      <a:pt x="683" y="5030"/>
                    </a:lnTo>
                    <a:lnTo>
                      <a:pt x="640" y="5013"/>
                    </a:lnTo>
                    <a:lnTo>
                      <a:pt x="606" y="4989"/>
                    </a:lnTo>
                    <a:lnTo>
                      <a:pt x="577" y="4960"/>
                    </a:lnTo>
                    <a:lnTo>
                      <a:pt x="553" y="4924"/>
                    </a:lnTo>
                    <a:lnTo>
                      <a:pt x="538" y="4881"/>
                    </a:lnTo>
                    <a:lnTo>
                      <a:pt x="528" y="4831"/>
                    </a:lnTo>
                    <a:lnTo>
                      <a:pt x="524" y="4775"/>
                    </a:lnTo>
                    <a:lnTo>
                      <a:pt x="524" y="652"/>
                    </a:lnTo>
                    <a:lnTo>
                      <a:pt x="397" y="652"/>
                    </a:lnTo>
                    <a:lnTo>
                      <a:pt x="397" y="2227"/>
                    </a:lnTo>
                    <a:lnTo>
                      <a:pt x="393" y="2271"/>
                    </a:lnTo>
                    <a:lnTo>
                      <a:pt x="381" y="2308"/>
                    </a:lnTo>
                    <a:lnTo>
                      <a:pt x="362" y="2343"/>
                    </a:lnTo>
                    <a:lnTo>
                      <a:pt x="335" y="2370"/>
                    </a:lnTo>
                    <a:lnTo>
                      <a:pt x="300" y="2393"/>
                    </a:lnTo>
                    <a:lnTo>
                      <a:pt x="252" y="2413"/>
                    </a:lnTo>
                    <a:lnTo>
                      <a:pt x="203" y="2418"/>
                    </a:lnTo>
                    <a:lnTo>
                      <a:pt x="153" y="2413"/>
                    </a:lnTo>
                    <a:lnTo>
                      <a:pt x="103" y="2393"/>
                    </a:lnTo>
                    <a:lnTo>
                      <a:pt x="66" y="2370"/>
                    </a:lnTo>
                    <a:lnTo>
                      <a:pt x="37" y="2343"/>
                    </a:lnTo>
                    <a:lnTo>
                      <a:pt x="15" y="2308"/>
                    </a:lnTo>
                    <a:lnTo>
                      <a:pt x="4" y="2271"/>
                    </a:lnTo>
                    <a:lnTo>
                      <a:pt x="0" y="2227"/>
                    </a:lnTo>
                    <a:lnTo>
                      <a:pt x="0" y="524"/>
                    </a:lnTo>
                    <a:lnTo>
                      <a:pt x="4" y="451"/>
                    </a:lnTo>
                    <a:lnTo>
                      <a:pt x="15" y="383"/>
                    </a:lnTo>
                    <a:lnTo>
                      <a:pt x="33" y="319"/>
                    </a:lnTo>
                    <a:lnTo>
                      <a:pt x="60" y="263"/>
                    </a:lnTo>
                    <a:lnTo>
                      <a:pt x="95" y="213"/>
                    </a:lnTo>
                    <a:lnTo>
                      <a:pt x="135" y="167"/>
                    </a:lnTo>
                    <a:lnTo>
                      <a:pt x="186" y="128"/>
                    </a:lnTo>
                    <a:lnTo>
                      <a:pt x="250" y="89"/>
                    </a:lnTo>
                    <a:lnTo>
                      <a:pt x="321" y="56"/>
                    </a:lnTo>
                    <a:lnTo>
                      <a:pt x="399" y="31"/>
                    </a:lnTo>
                    <a:lnTo>
                      <a:pt x="482" y="14"/>
                    </a:lnTo>
                    <a:lnTo>
                      <a:pt x="571" y="4"/>
                    </a:lnTo>
                    <a:lnTo>
                      <a:pt x="6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5897737" y="1058515"/>
                <a:ext cx="863600" cy="863600"/>
              </a:xfrm>
              <a:custGeom>
                <a:avLst/>
                <a:gdLst>
                  <a:gd name="T0" fmla="*/ 544 w 1087"/>
                  <a:gd name="T1" fmla="*/ 0 h 1089"/>
                  <a:gd name="T2" fmla="*/ 617 w 1087"/>
                  <a:gd name="T3" fmla="*/ 6 h 1089"/>
                  <a:gd name="T4" fmla="*/ 687 w 1087"/>
                  <a:gd name="T5" fmla="*/ 17 h 1089"/>
                  <a:gd name="T6" fmla="*/ 752 w 1087"/>
                  <a:gd name="T7" fmla="*/ 40 h 1089"/>
                  <a:gd name="T8" fmla="*/ 814 w 1087"/>
                  <a:gd name="T9" fmla="*/ 71 h 1089"/>
                  <a:gd name="T10" fmla="*/ 872 w 1087"/>
                  <a:gd name="T11" fmla="*/ 112 h 1089"/>
                  <a:gd name="T12" fmla="*/ 929 w 1087"/>
                  <a:gd name="T13" fmla="*/ 160 h 1089"/>
                  <a:gd name="T14" fmla="*/ 977 w 1087"/>
                  <a:gd name="T15" fmla="*/ 215 h 1089"/>
                  <a:gd name="T16" fmla="*/ 1018 w 1087"/>
                  <a:gd name="T17" fmla="*/ 273 h 1089"/>
                  <a:gd name="T18" fmla="*/ 1048 w 1087"/>
                  <a:gd name="T19" fmla="*/ 334 h 1089"/>
                  <a:gd name="T20" fmla="*/ 1070 w 1087"/>
                  <a:gd name="T21" fmla="*/ 400 h 1089"/>
                  <a:gd name="T22" fmla="*/ 1083 w 1087"/>
                  <a:gd name="T23" fmla="*/ 468 h 1089"/>
                  <a:gd name="T24" fmla="*/ 1087 w 1087"/>
                  <a:gd name="T25" fmla="*/ 538 h 1089"/>
                  <a:gd name="T26" fmla="*/ 1083 w 1087"/>
                  <a:gd name="T27" fmla="*/ 613 h 1089"/>
                  <a:gd name="T28" fmla="*/ 1070 w 1087"/>
                  <a:gd name="T29" fmla="*/ 685 h 1089"/>
                  <a:gd name="T30" fmla="*/ 1048 w 1087"/>
                  <a:gd name="T31" fmla="*/ 750 h 1089"/>
                  <a:gd name="T32" fmla="*/ 1018 w 1087"/>
                  <a:gd name="T33" fmla="*/ 814 h 1089"/>
                  <a:gd name="T34" fmla="*/ 977 w 1087"/>
                  <a:gd name="T35" fmla="*/ 872 h 1089"/>
                  <a:gd name="T36" fmla="*/ 929 w 1087"/>
                  <a:gd name="T37" fmla="*/ 928 h 1089"/>
                  <a:gd name="T38" fmla="*/ 872 w 1087"/>
                  <a:gd name="T39" fmla="*/ 977 h 1089"/>
                  <a:gd name="T40" fmla="*/ 814 w 1087"/>
                  <a:gd name="T41" fmla="*/ 1017 h 1089"/>
                  <a:gd name="T42" fmla="*/ 752 w 1087"/>
                  <a:gd name="T43" fmla="*/ 1048 h 1089"/>
                  <a:gd name="T44" fmla="*/ 687 w 1087"/>
                  <a:gd name="T45" fmla="*/ 1072 h 1089"/>
                  <a:gd name="T46" fmla="*/ 617 w 1087"/>
                  <a:gd name="T47" fmla="*/ 1083 h 1089"/>
                  <a:gd name="T48" fmla="*/ 544 w 1087"/>
                  <a:gd name="T49" fmla="*/ 1089 h 1089"/>
                  <a:gd name="T50" fmla="*/ 472 w 1087"/>
                  <a:gd name="T51" fmla="*/ 1083 h 1089"/>
                  <a:gd name="T52" fmla="*/ 402 w 1087"/>
                  <a:gd name="T53" fmla="*/ 1072 h 1089"/>
                  <a:gd name="T54" fmla="*/ 337 w 1087"/>
                  <a:gd name="T55" fmla="*/ 1048 h 1089"/>
                  <a:gd name="T56" fmla="*/ 275 w 1087"/>
                  <a:gd name="T57" fmla="*/ 1017 h 1089"/>
                  <a:gd name="T58" fmla="*/ 215 w 1087"/>
                  <a:gd name="T59" fmla="*/ 977 h 1089"/>
                  <a:gd name="T60" fmla="*/ 160 w 1087"/>
                  <a:gd name="T61" fmla="*/ 928 h 1089"/>
                  <a:gd name="T62" fmla="*/ 110 w 1087"/>
                  <a:gd name="T63" fmla="*/ 874 h 1089"/>
                  <a:gd name="T64" fmla="*/ 71 w 1087"/>
                  <a:gd name="T65" fmla="*/ 814 h 1089"/>
                  <a:gd name="T66" fmla="*/ 40 w 1087"/>
                  <a:gd name="T67" fmla="*/ 752 h 1089"/>
                  <a:gd name="T68" fmla="*/ 17 w 1087"/>
                  <a:gd name="T69" fmla="*/ 687 h 1089"/>
                  <a:gd name="T70" fmla="*/ 4 w 1087"/>
                  <a:gd name="T71" fmla="*/ 617 h 1089"/>
                  <a:gd name="T72" fmla="*/ 0 w 1087"/>
                  <a:gd name="T73" fmla="*/ 545 h 1089"/>
                  <a:gd name="T74" fmla="*/ 4 w 1087"/>
                  <a:gd name="T75" fmla="*/ 472 h 1089"/>
                  <a:gd name="T76" fmla="*/ 17 w 1087"/>
                  <a:gd name="T77" fmla="*/ 402 h 1089"/>
                  <a:gd name="T78" fmla="*/ 40 w 1087"/>
                  <a:gd name="T79" fmla="*/ 336 h 1089"/>
                  <a:gd name="T80" fmla="*/ 71 w 1087"/>
                  <a:gd name="T81" fmla="*/ 275 h 1089"/>
                  <a:gd name="T82" fmla="*/ 110 w 1087"/>
                  <a:gd name="T83" fmla="*/ 216 h 1089"/>
                  <a:gd name="T84" fmla="*/ 160 w 1087"/>
                  <a:gd name="T85" fmla="*/ 160 h 1089"/>
                  <a:gd name="T86" fmla="*/ 215 w 1087"/>
                  <a:gd name="T87" fmla="*/ 112 h 1089"/>
                  <a:gd name="T88" fmla="*/ 275 w 1087"/>
                  <a:gd name="T89" fmla="*/ 71 h 1089"/>
                  <a:gd name="T90" fmla="*/ 337 w 1087"/>
                  <a:gd name="T91" fmla="*/ 40 h 1089"/>
                  <a:gd name="T92" fmla="*/ 402 w 1087"/>
                  <a:gd name="T93" fmla="*/ 17 h 1089"/>
                  <a:gd name="T94" fmla="*/ 472 w 1087"/>
                  <a:gd name="T95" fmla="*/ 6 h 1089"/>
                  <a:gd name="T96" fmla="*/ 544 w 1087"/>
                  <a:gd name="T97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87" h="1089">
                    <a:moveTo>
                      <a:pt x="544" y="0"/>
                    </a:moveTo>
                    <a:lnTo>
                      <a:pt x="617" y="6"/>
                    </a:lnTo>
                    <a:lnTo>
                      <a:pt x="687" y="17"/>
                    </a:lnTo>
                    <a:lnTo>
                      <a:pt x="752" y="40"/>
                    </a:lnTo>
                    <a:lnTo>
                      <a:pt x="814" y="71"/>
                    </a:lnTo>
                    <a:lnTo>
                      <a:pt x="872" y="112"/>
                    </a:lnTo>
                    <a:lnTo>
                      <a:pt x="929" y="160"/>
                    </a:lnTo>
                    <a:lnTo>
                      <a:pt x="977" y="215"/>
                    </a:lnTo>
                    <a:lnTo>
                      <a:pt x="1018" y="273"/>
                    </a:lnTo>
                    <a:lnTo>
                      <a:pt x="1048" y="334"/>
                    </a:lnTo>
                    <a:lnTo>
                      <a:pt x="1070" y="400"/>
                    </a:lnTo>
                    <a:lnTo>
                      <a:pt x="1083" y="468"/>
                    </a:lnTo>
                    <a:lnTo>
                      <a:pt x="1087" y="538"/>
                    </a:lnTo>
                    <a:lnTo>
                      <a:pt x="1083" y="613"/>
                    </a:lnTo>
                    <a:lnTo>
                      <a:pt x="1070" y="685"/>
                    </a:lnTo>
                    <a:lnTo>
                      <a:pt x="1048" y="750"/>
                    </a:lnTo>
                    <a:lnTo>
                      <a:pt x="1018" y="814"/>
                    </a:lnTo>
                    <a:lnTo>
                      <a:pt x="977" y="872"/>
                    </a:lnTo>
                    <a:lnTo>
                      <a:pt x="929" y="928"/>
                    </a:lnTo>
                    <a:lnTo>
                      <a:pt x="872" y="977"/>
                    </a:lnTo>
                    <a:lnTo>
                      <a:pt x="814" y="1017"/>
                    </a:lnTo>
                    <a:lnTo>
                      <a:pt x="752" y="1048"/>
                    </a:lnTo>
                    <a:lnTo>
                      <a:pt x="687" y="1072"/>
                    </a:lnTo>
                    <a:lnTo>
                      <a:pt x="617" y="1083"/>
                    </a:lnTo>
                    <a:lnTo>
                      <a:pt x="544" y="1089"/>
                    </a:lnTo>
                    <a:lnTo>
                      <a:pt x="472" y="1083"/>
                    </a:lnTo>
                    <a:lnTo>
                      <a:pt x="402" y="1072"/>
                    </a:lnTo>
                    <a:lnTo>
                      <a:pt x="337" y="1048"/>
                    </a:lnTo>
                    <a:lnTo>
                      <a:pt x="275" y="1017"/>
                    </a:lnTo>
                    <a:lnTo>
                      <a:pt x="215" y="977"/>
                    </a:lnTo>
                    <a:lnTo>
                      <a:pt x="160" y="928"/>
                    </a:lnTo>
                    <a:lnTo>
                      <a:pt x="110" y="874"/>
                    </a:lnTo>
                    <a:lnTo>
                      <a:pt x="71" y="814"/>
                    </a:lnTo>
                    <a:lnTo>
                      <a:pt x="40" y="752"/>
                    </a:lnTo>
                    <a:lnTo>
                      <a:pt x="17" y="687"/>
                    </a:lnTo>
                    <a:lnTo>
                      <a:pt x="4" y="617"/>
                    </a:lnTo>
                    <a:lnTo>
                      <a:pt x="0" y="545"/>
                    </a:lnTo>
                    <a:lnTo>
                      <a:pt x="4" y="472"/>
                    </a:lnTo>
                    <a:lnTo>
                      <a:pt x="17" y="402"/>
                    </a:lnTo>
                    <a:lnTo>
                      <a:pt x="40" y="336"/>
                    </a:lnTo>
                    <a:lnTo>
                      <a:pt x="71" y="275"/>
                    </a:lnTo>
                    <a:lnTo>
                      <a:pt x="110" y="216"/>
                    </a:lnTo>
                    <a:lnTo>
                      <a:pt x="160" y="160"/>
                    </a:lnTo>
                    <a:lnTo>
                      <a:pt x="215" y="112"/>
                    </a:lnTo>
                    <a:lnTo>
                      <a:pt x="275" y="71"/>
                    </a:lnTo>
                    <a:lnTo>
                      <a:pt x="337" y="40"/>
                    </a:lnTo>
                    <a:lnTo>
                      <a:pt x="402" y="17"/>
                    </a:lnTo>
                    <a:lnTo>
                      <a:pt x="472" y="6"/>
                    </a:lnTo>
                    <a:lnTo>
                      <a:pt x="5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3729012" y="5324293"/>
              <a:ext cx="293250" cy="787862"/>
              <a:chOff x="5400849" y="1058515"/>
              <a:chExt cx="1879600" cy="5049838"/>
            </a:xfrm>
            <a:solidFill>
              <a:srgbClr val="ABABAB"/>
            </a:solidFill>
          </p:grpSpPr>
          <p:sp>
            <p:nvSpPr>
              <p:cNvPr id="65" name="Freeform 14"/>
              <p:cNvSpPr>
                <a:spLocks/>
              </p:cNvSpPr>
              <p:nvPr/>
            </p:nvSpPr>
            <p:spPr bwMode="auto">
              <a:xfrm>
                <a:off x="5400849" y="2106265"/>
                <a:ext cx="1879600" cy="4002088"/>
              </a:xfrm>
              <a:custGeom>
                <a:avLst/>
                <a:gdLst>
                  <a:gd name="T0" fmla="*/ 1714 w 2368"/>
                  <a:gd name="T1" fmla="*/ 0 h 5044"/>
                  <a:gd name="T2" fmla="*/ 1906 w 2368"/>
                  <a:gd name="T3" fmla="*/ 16 h 5044"/>
                  <a:gd name="T4" fmla="*/ 2064 w 2368"/>
                  <a:gd name="T5" fmla="*/ 62 h 5044"/>
                  <a:gd name="T6" fmla="*/ 2196 w 2368"/>
                  <a:gd name="T7" fmla="*/ 141 h 5044"/>
                  <a:gd name="T8" fmla="*/ 2279 w 2368"/>
                  <a:gd name="T9" fmla="*/ 230 h 5044"/>
                  <a:gd name="T10" fmla="*/ 2335 w 2368"/>
                  <a:gd name="T11" fmla="*/ 339 h 5044"/>
                  <a:gd name="T12" fmla="*/ 2364 w 2368"/>
                  <a:gd name="T13" fmla="*/ 466 h 5044"/>
                  <a:gd name="T14" fmla="*/ 2368 w 2368"/>
                  <a:gd name="T15" fmla="*/ 2138 h 5044"/>
                  <a:gd name="T16" fmla="*/ 2351 w 2368"/>
                  <a:gd name="T17" fmla="*/ 2238 h 5044"/>
                  <a:gd name="T18" fmla="*/ 2302 w 2368"/>
                  <a:gd name="T19" fmla="*/ 2314 h 5044"/>
                  <a:gd name="T20" fmla="*/ 2225 w 2368"/>
                  <a:gd name="T21" fmla="*/ 2362 h 5044"/>
                  <a:gd name="T22" fmla="*/ 2146 w 2368"/>
                  <a:gd name="T23" fmla="*/ 2374 h 5044"/>
                  <a:gd name="T24" fmla="*/ 2066 w 2368"/>
                  <a:gd name="T25" fmla="*/ 2343 h 5044"/>
                  <a:gd name="T26" fmla="*/ 2006 w 2368"/>
                  <a:gd name="T27" fmla="*/ 2279 h 5044"/>
                  <a:gd name="T28" fmla="*/ 1975 w 2368"/>
                  <a:gd name="T29" fmla="*/ 2190 h 5044"/>
                  <a:gd name="T30" fmla="*/ 1972 w 2368"/>
                  <a:gd name="T31" fmla="*/ 652 h 5044"/>
                  <a:gd name="T32" fmla="*/ 1844 w 2368"/>
                  <a:gd name="T33" fmla="*/ 4775 h 5044"/>
                  <a:gd name="T34" fmla="*/ 1830 w 2368"/>
                  <a:gd name="T35" fmla="*/ 4881 h 5044"/>
                  <a:gd name="T36" fmla="*/ 1792 w 2368"/>
                  <a:gd name="T37" fmla="*/ 4960 h 5044"/>
                  <a:gd name="T38" fmla="*/ 1726 w 2368"/>
                  <a:gd name="T39" fmla="*/ 5013 h 5044"/>
                  <a:gd name="T40" fmla="*/ 1635 w 2368"/>
                  <a:gd name="T41" fmla="*/ 5040 h 5044"/>
                  <a:gd name="T42" fmla="*/ 1527 w 2368"/>
                  <a:gd name="T43" fmla="*/ 5040 h 5044"/>
                  <a:gd name="T44" fmla="*/ 1436 w 2368"/>
                  <a:gd name="T45" fmla="*/ 5013 h 5044"/>
                  <a:gd name="T46" fmla="*/ 1370 w 2368"/>
                  <a:gd name="T47" fmla="*/ 4960 h 5044"/>
                  <a:gd name="T48" fmla="*/ 1331 w 2368"/>
                  <a:gd name="T49" fmla="*/ 4881 h 5044"/>
                  <a:gd name="T50" fmla="*/ 1318 w 2368"/>
                  <a:gd name="T51" fmla="*/ 4775 h 5044"/>
                  <a:gd name="T52" fmla="*/ 1049 w 2368"/>
                  <a:gd name="T53" fmla="*/ 2355 h 5044"/>
                  <a:gd name="T54" fmla="*/ 1047 w 2368"/>
                  <a:gd name="T55" fmla="*/ 4831 h 5044"/>
                  <a:gd name="T56" fmla="*/ 1020 w 2368"/>
                  <a:gd name="T57" fmla="*/ 4924 h 5044"/>
                  <a:gd name="T58" fmla="*/ 969 w 2368"/>
                  <a:gd name="T59" fmla="*/ 4989 h 5044"/>
                  <a:gd name="T60" fmla="*/ 890 w 2368"/>
                  <a:gd name="T61" fmla="*/ 5030 h 5044"/>
                  <a:gd name="T62" fmla="*/ 787 w 2368"/>
                  <a:gd name="T63" fmla="*/ 5044 h 5044"/>
                  <a:gd name="T64" fmla="*/ 683 w 2368"/>
                  <a:gd name="T65" fmla="*/ 5030 h 5044"/>
                  <a:gd name="T66" fmla="*/ 606 w 2368"/>
                  <a:gd name="T67" fmla="*/ 4989 h 5044"/>
                  <a:gd name="T68" fmla="*/ 553 w 2368"/>
                  <a:gd name="T69" fmla="*/ 4924 h 5044"/>
                  <a:gd name="T70" fmla="*/ 528 w 2368"/>
                  <a:gd name="T71" fmla="*/ 4831 h 5044"/>
                  <a:gd name="T72" fmla="*/ 524 w 2368"/>
                  <a:gd name="T73" fmla="*/ 652 h 5044"/>
                  <a:gd name="T74" fmla="*/ 397 w 2368"/>
                  <a:gd name="T75" fmla="*/ 2227 h 5044"/>
                  <a:gd name="T76" fmla="*/ 381 w 2368"/>
                  <a:gd name="T77" fmla="*/ 2308 h 5044"/>
                  <a:gd name="T78" fmla="*/ 335 w 2368"/>
                  <a:gd name="T79" fmla="*/ 2370 h 5044"/>
                  <a:gd name="T80" fmla="*/ 252 w 2368"/>
                  <a:gd name="T81" fmla="*/ 2413 h 5044"/>
                  <a:gd name="T82" fmla="*/ 153 w 2368"/>
                  <a:gd name="T83" fmla="*/ 2413 h 5044"/>
                  <a:gd name="T84" fmla="*/ 66 w 2368"/>
                  <a:gd name="T85" fmla="*/ 2370 h 5044"/>
                  <a:gd name="T86" fmla="*/ 15 w 2368"/>
                  <a:gd name="T87" fmla="*/ 2308 h 5044"/>
                  <a:gd name="T88" fmla="*/ 0 w 2368"/>
                  <a:gd name="T89" fmla="*/ 2227 h 5044"/>
                  <a:gd name="T90" fmla="*/ 4 w 2368"/>
                  <a:gd name="T91" fmla="*/ 451 h 5044"/>
                  <a:gd name="T92" fmla="*/ 33 w 2368"/>
                  <a:gd name="T93" fmla="*/ 319 h 5044"/>
                  <a:gd name="T94" fmla="*/ 95 w 2368"/>
                  <a:gd name="T95" fmla="*/ 213 h 5044"/>
                  <a:gd name="T96" fmla="*/ 186 w 2368"/>
                  <a:gd name="T97" fmla="*/ 128 h 5044"/>
                  <a:gd name="T98" fmla="*/ 321 w 2368"/>
                  <a:gd name="T99" fmla="*/ 56 h 5044"/>
                  <a:gd name="T100" fmla="*/ 482 w 2368"/>
                  <a:gd name="T101" fmla="*/ 14 h 5044"/>
                  <a:gd name="T102" fmla="*/ 666 w 2368"/>
                  <a:gd name="T103" fmla="*/ 0 h 5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68" h="5044">
                    <a:moveTo>
                      <a:pt x="666" y="0"/>
                    </a:moveTo>
                    <a:lnTo>
                      <a:pt x="1714" y="0"/>
                    </a:lnTo>
                    <a:lnTo>
                      <a:pt x="1813" y="4"/>
                    </a:lnTo>
                    <a:lnTo>
                      <a:pt x="1906" y="16"/>
                    </a:lnTo>
                    <a:lnTo>
                      <a:pt x="1989" y="35"/>
                    </a:lnTo>
                    <a:lnTo>
                      <a:pt x="2064" y="62"/>
                    </a:lnTo>
                    <a:lnTo>
                      <a:pt x="2134" y="97"/>
                    </a:lnTo>
                    <a:lnTo>
                      <a:pt x="2196" y="141"/>
                    </a:lnTo>
                    <a:lnTo>
                      <a:pt x="2240" y="184"/>
                    </a:lnTo>
                    <a:lnTo>
                      <a:pt x="2279" y="230"/>
                    </a:lnTo>
                    <a:lnTo>
                      <a:pt x="2312" y="283"/>
                    </a:lnTo>
                    <a:lnTo>
                      <a:pt x="2335" y="339"/>
                    </a:lnTo>
                    <a:lnTo>
                      <a:pt x="2355" y="401"/>
                    </a:lnTo>
                    <a:lnTo>
                      <a:pt x="2364" y="466"/>
                    </a:lnTo>
                    <a:lnTo>
                      <a:pt x="2368" y="538"/>
                    </a:lnTo>
                    <a:lnTo>
                      <a:pt x="2368" y="2138"/>
                    </a:lnTo>
                    <a:lnTo>
                      <a:pt x="2364" y="2190"/>
                    </a:lnTo>
                    <a:lnTo>
                      <a:pt x="2351" y="2238"/>
                    </a:lnTo>
                    <a:lnTo>
                      <a:pt x="2331" y="2279"/>
                    </a:lnTo>
                    <a:lnTo>
                      <a:pt x="2302" y="2314"/>
                    </a:lnTo>
                    <a:lnTo>
                      <a:pt x="2266" y="2343"/>
                    </a:lnTo>
                    <a:lnTo>
                      <a:pt x="2225" y="2362"/>
                    </a:lnTo>
                    <a:lnTo>
                      <a:pt x="2184" y="2374"/>
                    </a:lnTo>
                    <a:lnTo>
                      <a:pt x="2146" y="2374"/>
                    </a:lnTo>
                    <a:lnTo>
                      <a:pt x="2105" y="2362"/>
                    </a:lnTo>
                    <a:lnTo>
                      <a:pt x="2066" y="2343"/>
                    </a:lnTo>
                    <a:lnTo>
                      <a:pt x="2033" y="2314"/>
                    </a:lnTo>
                    <a:lnTo>
                      <a:pt x="2006" y="2279"/>
                    </a:lnTo>
                    <a:lnTo>
                      <a:pt x="1987" y="2238"/>
                    </a:lnTo>
                    <a:lnTo>
                      <a:pt x="1975" y="2190"/>
                    </a:lnTo>
                    <a:lnTo>
                      <a:pt x="1972" y="2138"/>
                    </a:lnTo>
                    <a:lnTo>
                      <a:pt x="1972" y="652"/>
                    </a:lnTo>
                    <a:lnTo>
                      <a:pt x="1844" y="652"/>
                    </a:lnTo>
                    <a:lnTo>
                      <a:pt x="1844" y="4775"/>
                    </a:lnTo>
                    <a:lnTo>
                      <a:pt x="1840" y="4831"/>
                    </a:lnTo>
                    <a:lnTo>
                      <a:pt x="1830" y="4881"/>
                    </a:lnTo>
                    <a:lnTo>
                      <a:pt x="1815" y="4924"/>
                    </a:lnTo>
                    <a:lnTo>
                      <a:pt x="1792" y="4960"/>
                    </a:lnTo>
                    <a:lnTo>
                      <a:pt x="1763" y="4989"/>
                    </a:lnTo>
                    <a:lnTo>
                      <a:pt x="1726" y="5013"/>
                    </a:lnTo>
                    <a:lnTo>
                      <a:pt x="1685" y="5030"/>
                    </a:lnTo>
                    <a:lnTo>
                      <a:pt x="1635" y="5040"/>
                    </a:lnTo>
                    <a:lnTo>
                      <a:pt x="1581" y="5044"/>
                    </a:lnTo>
                    <a:lnTo>
                      <a:pt x="1527" y="5040"/>
                    </a:lnTo>
                    <a:lnTo>
                      <a:pt x="1476" y="5030"/>
                    </a:lnTo>
                    <a:lnTo>
                      <a:pt x="1436" y="5013"/>
                    </a:lnTo>
                    <a:lnTo>
                      <a:pt x="1399" y="4989"/>
                    </a:lnTo>
                    <a:lnTo>
                      <a:pt x="1370" y="4960"/>
                    </a:lnTo>
                    <a:lnTo>
                      <a:pt x="1347" y="4924"/>
                    </a:lnTo>
                    <a:lnTo>
                      <a:pt x="1331" y="4881"/>
                    </a:lnTo>
                    <a:lnTo>
                      <a:pt x="1321" y="4831"/>
                    </a:lnTo>
                    <a:lnTo>
                      <a:pt x="1318" y="4775"/>
                    </a:lnTo>
                    <a:lnTo>
                      <a:pt x="1318" y="2355"/>
                    </a:lnTo>
                    <a:lnTo>
                      <a:pt x="1049" y="2355"/>
                    </a:lnTo>
                    <a:lnTo>
                      <a:pt x="1049" y="4775"/>
                    </a:lnTo>
                    <a:lnTo>
                      <a:pt x="1047" y="4831"/>
                    </a:lnTo>
                    <a:lnTo>
                      <a:pt x="1037" y="4881"/>
                    </a:lnTo>
                    <a:lnTo>
                      <a:pt x="1020" y="4924"/>
                    </a:lnTo>
                    <a:lnTo>
                      <a:pt x="998" y="4960"/>
                    </a:lnTo>
                    <a:lnTo>
                      <a:pt x="969" y="4989"/>
                    </a:lnTo>
                    <a:lnTo>
                      <a:pt x="933" y="5013"/>
                    </a:lnTo>
                    <a:lnTo>
                      <a:pt x="890" y="5030"/>
                    </a:lnTo>
                    <a:lnTo>
                      <a:pt x="842" y="5040"/>
                    </a:lnTo>
                    <a:lnTo>
                      <a:pt x="787" y="5044"/>
                    </a:lnTo>
                    <a:lnTo>
                      <a:pt x="731" y="5040"/>
                    </a:lnTo>
                    <a:lnTo>
                      <a:pt x="683" y="5030"/>
                    </a:lnTo>
                    <a:lnTo>
                      <a:pt x="640" y="5013"/>
                    </a:lnTo>
                    <a:lnTo>
                      <a:pt x="606" y="4989"/>
                    </a:lnTo>
                    <a:lnTo>
                      <a:pt x="577" y="4960"/>
                    </a:lnTo>
                    <a:lnTo>
                      <a:pt x="553" y="4924"/>
                    </a:lnTo>
                    <a:lnTo>
                      <a:pt x="538" y="4881"/>
                    </a:lnTo>
                    <a:lnTo>
                      <a:pt x="528" y="4831"/>
                    </a:lnTo>
                    <a:lnTo>
                      <a:pt x="524" y="4775"/>
                    </a:lnTo>
                    <a:lnTo>
                      <a:pt x="524" y="652"/>
                    </a:lnTo>
                    <a:lnTo>
                      <a:pt x="397" y="652"/>
                    </a:lnTo>
                    <a:lnTo>
                      <a:pt x="397" y="2227"/>
                    </a:lnTo>
                    <a:lnTo>
                      <a:pt x="393" y="2271"/>
                    </a:lnTo>
                    <a:lnTo>
                      <a:pt x="381" y="2308"/>
                    </a:lnTo>
                    <a:lnTo>
                      <a:pt x="362" y="2343"/>
                    </a:lnTo>
                    <a:lnTo>
                      <a:pt x="335" y="2370"/>
                    </a:lnTo>
                    <a:lnTo>
                      <a:pt x="300" y="2393"/>
                    </a:lnTo>
                    <a:lnTo>
                      <a:pt x="252" y="2413"/>
                    </a:lnTo>
                    <a:lnTo>
                      <a:pt x="203" y="2418"/>
                    </a:lnTo>
                    <a:lnTo>
                      <a:pt x="153" y="2413"/>
                    </a:lnTo>
                    <a:lnTo>
                      <a:pt x="103" y="2393"/>
                    </a:lnTo>
                    <a:lnTo>
                      <a:pt x="66" y="2370"/>
                    </a:lnTo>
                    <a:lnTo>
                      <a:pt x="37" y="2343"/>
                    </a:lnTo>
                    <a:lnTo>
                      <a:pt x="15" y="2308"/>
                    </a:lnTo>
                    <a:lnTo>
                      <a:pt x="4" y="2271"/>
                    </a:lnTo>
                    <a:lnTo>
                      <a:pt x="0" y="2227"/>
                    </a:lnTo>
                    <a:lnTo>
                      <a:pt x="0" y="524"/>
                    </a:lnTo>
                    <a:lnTo>
                      <a:pt x="4" y="451"/>
                    </a:lnTo>
                    <a:lnTo>
                      <a:pt x="15" y="383"/>
                    </a:lnTo>
                    <a:lnTo>
                      <a:pt x="33" y="319"/>
                    </a:lnTo>
                    <a:lnTo>
                      <a:pt x="60" y="263"/>
                    </a:lnTo>
                    <a:lnTo>
                      <a:pt x="95" y="213"/>
                    </a:lnTo>
                    <a:lnTo>
                      <a:pt x="135" y="167"/>
                    </a:lnTo>
                    <a:lnTo>
                      <a:pt x="186" y="128"/>
                    </a:lnTo>
                    <a:lnTo>
                      <a:pt x="250" y="89"/>
                    </a:lnTo>
                    <a:lnTo>
                      <a:pt x="321" y="56"/>
                    </a:lnTo>
                    <a:lnTo>
                      <a:pt x="399" y="31"/>
                    </a:lnTo>
                    <a:lnTo>
                      <a:pt x="482" y="14"/>
                    </a:lnTo>
                    <a:lnTo>
                      <a:pt x="571" y="4"/>
                    </a:lnTo>
                    <a:lnTo>
                      <a:pt x="6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16"/>
              <p:cNvSpPr>
                <a:spLocks/>
              </p:cNvSpPr>
              <p:nvPr/>
            </p:nvSpPr>
            <p:spPr bwMode="auto">
              <a:xfrm>
                <a:off x="5897737" y="1058515"/>
                <a:ext cx="863600" cy="863600"/>
              </a:xfrm>
              <a:custGeom>
                <a:avLst/>
                <a:gdLst>
                  <a:gd name="T0" fmla="*/ 544 w 1087"/>
                  <a:gd name="T1" fmla="*/ 0 h 1089"/>
                  <a:gd name="T2" fmla="*/ 617 w 1087"/>
                  <a:gd name="T3" fmla="*/ 6 h 1089"/>
                  <a:gd name="T4" fmla="*/ 687 w 1087"/>
                  <a:gd name="T5" fmla="*/ 17 h 1089"/>
                  <a:gd name="T6" fmla="*/ 752 w 1087"/>
                  <a:gd name="T7" fmla="*/ 40 h 1089"/>
                  <a:gd name="T8" fmla="*/ 814 w 1087"/>
                  <a:gd name="T9" fmla="*/ 71 h 1089"/>
                  <a:gd name="T10" fmla="*/ 872 w 1087"/>
                  <a:gd name="T11" fmla="*/ 112 h 1089"/>
                  <a:gd name="T12" fmla="*/ 929 w 1087"/>
                  <a:gd name="T13" fmla="*/ 160 h 1089"/>
                  <a:gd name="T14" fmla="*/ 977 w 1087"/>
                  <a:gd name="T15" fmla="*/ 215 h 1089"/>
                  <a:gd name="T16" fmla="*/ 1018 w 1087"/>
                  <a:gd name="T17" fmla="*/ 273 h 1089"/>
                  <a:gd name="T18" fmla="*/ 1048 w 1087"/>
                  <a:gd name="T19" fmla="*/ 334 h 1089"/>
                  <a:gd name="T20" fmla="*/ 1070 w 1087"/>
                  <a:gd name="T21" fmla="*/ 400 h 1089"/>
                  <a:gd name="T22" fmla="*/ 1083 w 1087"/>
                  <a:gd name="T23" fmla="*/ 468 h 1089"/>
                  <a:gd name="T24" fmla="*/ 1087 w 1087"/>
                  <a:gd name="T25" fmla="*/ 538 h 1089"/>
                  <a:gd name="T26" fmla="*/ 1083 w 1087"/>
                  <a:gd name="T27" fmla="*/ 613 h 1089"/>
                  <a:gd name="T28" fmla="*/ 1070 w 1087"/>
                  <a:gd name="T29" fmla="*/ 685 h 1089"/>
                  <a:gd name="T30" fmla="*/ 1048 w 1087"/>
                  <a:gd name="T31" fmla="*/ 750 h 1089"/>
                  <a:gd name="T32" fmla="*/ 1018 w 1087"/>
                  <a:gd name="T33" fmla="*/ 814 h 1089"/>
                  <a:gd name="T34" fmla="*/ 977 w 1087"/>
                  <a:gd name="T35" fmla="*/ 872 h 1089"/>
                  <a:gd name="T36" fmla="*/ 929 w 1087"/>
                  <a:gd name="T37" fmla="*/ 928 h 1089"/>
                  <a:gd name="T38" fmla="*/ 872 w 1087"/>
                  <a:gd name="T39" fmla="*/ 977 h 1089"/>
                  <a:gd name="T40" fmla="*/ 814 w 1087"/>
                  <a:gd name="T41" fmla="*/ 1017 h 1089"/>
                  <a:gd name="T42" fmla="*/ 752 w 1087"/>
                  <a:gd name="T43" fmla="*/ 1048 h 1089"/>
                  <a:gd name="T44" fmla="*/ 687 w 1087"/>
                  <a:gd name="T45" fmla="*/ 1072 h 1089"/>
                  <a:gd name="T46" fmla="*/ 617 w 1087"/>
                  <a:gd name="T47" fmla="*/ 1083 h 1089"/>
                  <a:gd name="T48" fmla="*/ 544 w 1087"/>
                  <a:gd name="T49" fmla="*/ 1089 h 1089"/>
                  <a:gd name="T50" fmla="*/ 472 w 1087"/>
                  <a:gd name="T51" fmla="*/ 1083 h 1089"/>
                  <a:gd name="T52" fmla="*/ 402 w 1087"/>
                  <a:gd name="T53" fmla="*/ 1072 h 1089"/>
                  <a:gd name="T54" fmla="*/ 337 w 1087"/>
                  <a:gd name="T55" fmla="*/ 1048 h 1089"/>
                  <a:gd name="T56" fmla="*/ 275 w 1087"/>
                  <a:gd name="T57" fmla="*/ 1017 h 1089"/>
                  <a:gd name="T58" fmla="*/ 215 w 1087"/>
                  <a:gd name="T59" fmla="*/ 977 h 1089"/>
                  <a:gd name="T60" fmla="*/ 160 w 1087"/>
                  <a:gd name="T61" fmla="*/ 928 h 1089"/>
                  <a:gd name="T62" fmla="*/ 110 w 1087"/>
                  <a:gd name="T63" fmla="*/ 874 h 1089"/>
                  <a:gd name="T64" fmla="*/ 71 w 1087"/>
                  <a:gd name="T65" fmla="*/ 814 h 1089"/>
                  <a:gd name="T66" fmla="*/ 40 w 1087"/>
                  <a:gd name="T67" fmla="*/ 752 h 1089"/>
                  <a:gd name="T68" fmla="*/ 17 w 1087"/>
                  <a:gd name="T69" fmla="*/ 687 h 1089"/>
                  <a:gd name="T70" fmla="*/ 4 w 1087"/>
                  <a:gd name="T71" fmla="*/ 617 h 1089"/>
                  <a:gd name="T72" fmla="*/ 0 w 1087"/>
                  <a:gd name="T73" fmla="*/ 545 h 1089"/>
                  <a:gd name="T74" fmla="*/ 4 w 1087"/>
                  <a:gd name="T75" fmla="*/ 472 h 1089"/>
                  <a:gd name="T76" fmla="*/ 17 w 1087"/>
                  <a:gd name="T77" fmla="*/ 402 h 1089"/>
                  <a:gd name="T78" fmla="*/ 40 w 1087"/>
                  <a:gd name="T79" fmla="*/ 336 h 1089"/>
                  <a:gd name="T80" fmla="*/ 71 w 1087"/>
                  <a:gd name="T81" fmla="*/ 275 h 1089"/>
                  <a:gd name="T82" fmla="*/ 110 w 1087"/>
                  <a:gd name="T83" fmla="*/ 216 h 1089"/>
                  <a:gd name="T84" fmla="*/ 160 w 1087"/>
                  <a:gd name="T85" fmla="*/ 160 h 1089"/>
                  <a:gd name="T86" fmla="*/ 215 w 1087"/>
                  <a:gd name="T87" fmla="*/ 112 h 1089"/>
                  <a:gd name="T88" fmla="*/ 275 w 1087"/>
                  <a:gd name="T89" fmla="*/ 71 h 1089"/>
                  <a:gd name="T90" fmla="*/ 337 w 1087"/>
                  <a:gd name="T91" fmla="*/ 40 h 1089"/>
                  <a:gd name="T92" fmla="*/ 402 w 1087"/>
                  <a:gd name="T93" fmla="*/ 17 h 1089"/>
                  <a:gd name="T94" fmla="*/ 472 w 1087"/>
                  <a:gd name="T95" fmla="*/ 6 h 1089"/>
                  <a:gd name="T96" fmla="*/ 544 w 1087"/>
                  <a:gd name="T97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87" h="1089">
                    <a:moveTo>
                      <a:pt x="544" y="0"/>
                    </a:moveTo>
                    <a:lnTo>
                      <a:pt x="617" y="6"/>
                    </a:lnTo>
                    <a:lnTo>
                      <a:pt x="687" y="17"/>
                    </a:lnTo>
                    <a:lnTo>
                      <a:pt x="752" y="40"/>
                    </a:lnTo>
                    <a:lnTo>
                      <a:pt x="814" y="71"/>
                    </a:lnTo>
                    <a:lnTo>
                      <a:pt x="872" y="112"/>
                    </a:lnTo>
                    <a:lnTo>
                      <a:pt x="929" y="160"/>
                    </a:lnTo>
                    <a:lnTo>
                      <a:pt x="977" y="215"/>
                    </a:lnTo>
                    <a:lnTo>
                      <a:pt x="1018" y="273"/>
                    </a:lnTo>
                    <a:lnTo>
                      <a:pt x="1048" y="334"/>
                    </a:lnTo>
                    <a:lnTo>
                      <a:pt x="1070" y="400"/>
                    </a:lnTo>
                    <a:lnTo>
                      <a:pt x="1083" y="468"/>
                    </a:lnTo>
                    <a:lnTo>
                      <a:pt x="1087" y="538"/>
                    </a:lnTo>
                    <a:lnTo>
                      <a:pt x="1083" y="613"/>
                    </a:lnTo>
                    <a:lnTo>
                      <a:pt x="1070" y="685"/>
                    </a:lnTo>
                    <a:lnTo>
                      <a:pt x="1048" y="750"/>
                    </a:lnTo>
                    <a:lnTo>
                      <a:pt x="1018" y="814"/>
                    </a:lnTo>
                    <a:lnTo>
                      <a:pt x="977" y="872"/>
                    </a:lnTo>
                    <a:lnTo>
                      <a:pt x="929" y="928"/>
                    </a:lnTo>
                    <a:lnTo>
                      <a:pt x="872" y="977"/>
                    </a:lnTo>
                    <a:lnTo>
                      <a:pt x="814" y="1017"/>
                    </a:lnTo>
                    <a:lnTo>
                      <a:pt x="752" y="1048"/>
                    </a:lnTo>
                    <a:lnTo>
                      <a:pt x="687" y="1072"/>
                    </a:lnTo>
                    <a:lnTo>
                      <a:pt x="617" y="1083"/>
                    </a:lnTo>
                    <a:lnTo>
                      <a:pt x="544" y="1089"/>
                    </a:lnTo>
                    <a:lnTo>
                      <a:pt x="472" y="1083"/>
                    </a:lnTo>
                    <a:lnTo>
                      <a:pt x="402" y="1072"/>
                    </a:lnTo>
                    <a:lnTo>
                      <a:pt x="337" y="1048"/>
                    </a:lnTo>
                    <a:lnTo>
                      <a:pt x="275" y="1017"/>
                    </a:lnTo>
                    <a:lnTo>
                      <a:pt x="215" y="977"/>
                    </a:lnTo>
                    <a:lnTo>
                      <a:pt x="160" y="928"/>
                    </a:lnTo>
                    <a:lnTo>
                      <a:pt x="110" y="874"/>
                    </a:lnTo>
                    <a:lnTo>
                      <a:pt x="71" y="814"/>
                    </a:lnTo>
                    <a:lnTo>
                      <a:pt x="40" y="752"/>
                    </a:lnTo>
                    <a:lnTo>
                      <a:pt x="17" y="687"/>
                    </a:lnTo>
                    <a:lnTo>
                      <a:pt x="4" y="617"/>
                    </a:lnTo>
                    <a:lnTo>
                      <a:pt x="0" y="545"/>
                    </a:lnTo>
                    <a:lnTo>
                      <a:pt x="4" y="472"/>
                    </a:lnTo>
                    <a:lnTo>
                      <a:pt x="17" y="402"/>
                    </a:lnTo>
                    <a:lnTo>
                      <a:pt x="40" y="336"/>
                    </a:lnTo>
                    <a:lnTo>
                      <a:pt x="71" y="275"/>
                    </a:lnTo>
                    <a:lnTo>
                      <a:pt x="110" y="216"/>
                    </a:lnTo>
                    <a:lnTo>
                      <a:pt x="160" y="160"/>
                    </a:lnTo>
                    <a:lnTo>
                      <a:pt x="215" y="112"/>
                    </a:lnTo>
                    <a:lnTo>
                      <a:pt x="275" y="71"/>
                    </a:lnTo>
                    <a:lnTo>
                      <a:pt x="337" y="40"/>
                    </a:lnTo>
                    <a:lnTo>
                      <a:pt x="402" y="17"/>
                    </a:lnTo>
                    <a:lnTo>
                      <a:pt x="472" y="6"/>
                    </a:lnTo>
                    <a:lnTo>
                      <a:pt x="5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4188540" y="5324293"/>
              <a:ext cx="293250" cy="787862"/>
              <a:chOff x="5400849" y="1058515"/>
              <a:chExt cx="1879600" cy="5049838"/>
            </a:xfrm>
            <a:solidFill>
              <a:srgbClr val="ABABAB"/>
            </a:solidFill>
          </p:grpSpPr>
          <p:sp>
            <p:nvSpPr>
              <p:cNvPr id="68" name="Freeform 14"/>
              <p:cNvSpPr>
                <a:spLocks/>
              </p:cNvSpPr>
              <p:nvPr/>
            </p:nvSpPr>
            <p:spPr bwMode="auto">
              <a:xfrm>
                <a:off x="5400849" y="2106265"/>
                <a:ext cx="1879600" cy="4002088"/>
              </a:xfrm>
              <a:custGeom>
                <a:avLst/>
                <a:gdLst>
                  <a:gd name="T0" fmla="*/ 1714 w 2368"/>
                  <a:gd name="T1" fmla="*/ 0 h 5044"/>
                  <a:gd name="T2" fmla="*/ 1906 w 2368"/>
                  <a:gd name="T3" fmla="*/ 16 h 5044"/>
                  <a:gd name="T4" fmla="*/ 2064 w 2368"/>
                  <a:gd name="T5" fmla="*/ 62 h 5044"/>
                  <a:gd name="T6" fmla="*/ 2196 w 2368"/>
                  <a:gd name="T7" fmla="*/ 141 h 5044"/>
                  <a:gd name="T8" fmla="*/ 2279 w 2368"/>
                  <a:gd name="T9" fmla="*/ 230 h 5044"/>
                  <a:gd name="T10" fmla="*/ 2335 w 2368"/>
                  <a:gd name="T11" fmla="*/ 339 h 5044"/>
                  <a:gd name="T12" fmla="*/ 2364 w 2368"/>
                  <a:gd name="T13" fmla="*/ 466 h 5044"/>
                  <a:gd name="T14" fmla="*/ 2368 w 2368"/>
                  <a:gd name="T15" fmla="*/ 2138 h 5044"/>
                  <a:gd name="T16" fmla="*/ 2351 w 2368"/>
                  <a:gd name="T17" fmla="*/ 2238 h 5044"/>
                  <a:gd name="T18" fmla="*/ 2302 w 2368"/>
                  <a:gd name="T19" fmla="*/ 2314 h 5044"/>
                  <a:gd name="T20" fmla="*/ 2225 w 2368"/>
                  <a:gd name="T21" fmla="*/ 2362 h 5044"/>
                  <a:gd name="T22" fmla="*/ 2146 w 2368"/>
                  <a:gd name="T23" fmla="*/ 2374 h 5044"/>
                  <a:gd name="T24" fmla="*/ 2066 w 2368"/>
                  <a:gd name="T25" fmla="*/ 2343 h 5044"/>
                  <a:gd name="T26" fmla="*/ 2006 w 2368"/>
                  <a:gd name="T27" fmla="*/ 2279 h 5044"/>
                  <a:gd name="T28" fmla="*/ 1975 w 2368"/>
                  <a:gd name="T29" fmla="*/ 2190 h 5044"/>
                  <a:gd name="T30" fmla="*/ 1972 w 2368"/>
                  <a:gd name="T31" fmla="*/ 652 h 5044"/>
                  <a:gd name="T32" fmla="*/ 1844 w 2368"/>
                  <a:gd name="T33" fmla="*/ 4775 h 5044"/>
                  <a:gd name="T34" fmla="*/ 1830 w 2368"/>
                  <a:gd name="T35" fmla="*/ 4881 h 5044"/>
                  <a:gd name="T36" fmla="*/ 1792 w 2368"/>
                  <a:gd name="T37" fmla="*/ 4960 h 5044"/>
                  <a:gd name="T38" fmla="*/ 1726 w 2368"/>
                  <a:gd name="T39" fmla="*/ 5013 h 5044"/>
                  <a:gd name="T40" fmla="*/ 1635 w 2368"/>
                  <a:gd name="T41" fmla="*/ 5040 h 5044"/>
                  <a:gd name="T42" fmla="*/ 1527 w 2368"/>
                  <a:gd name="T43" fmla="*/ 5040 h 5044"/>
                  <a:gd name="T44" fmla="*/ 1436 w 2368"/>
                  <a:gd name="T45" fmla="*/ 5013 h 5044"/>
                  <a:gd name="T46" fmla="*/ 1370 w 2368"/>
                  <a:gd name="T47" fmla="*/ 4960 h 5044"/>
                  <a:gd name="T48" fmla="*/ 1331 w 2368"/>
                  <a:gd name="T49" fmla="*/ 4881 h 5044"/>
                  <a:gd name="T50" fmla="*/ 1318 w 2368"/>
                  <a:gd name="T51" fmla="*/ 4775 h 5044"/>
                  <a:gd name="T52" fmla="*/ 1049 w 2368"/>
                  <a:gd name="T53" fmla="*/ 2355 h 5044"/>
                  <a:gd name="T54" fmla="*/ 1047 w 2368"/>
                  <a:gd name="T55" fmla="*/ 4831 h 5044"/>
                  <a:gd name="T56" fmla="*/ 1020 w 2368"/>
                  <a:gd name="T57" fmla="*/ 4924 h 5044"/>
                  <a:gd name="T58" fmla="*/ 969 w 2368"/>
                  <a:gd name="T59" fmla="*/ 4989 h 5044"/>
                  <a:gd name="T60" fmla="*/ 890 w 2368"/>
                  <a:gd name="T61" fmla="*/ 5030 h 5044"/>
                  <a:gd name="T62" fmla="*/ 787 w 2368"/>
                  <a:gd name="T63" fmla="*/ 5044 h 5044"/>
                  <a:gd name="T64" fmla="*/ 683 w 2368"/>
                  <a:gd name="T65" fmla="*/ 5030 h 5044"/>
                  <a:gd name="T66" fmla="*/ 606 w 2368"/>
                  <a:gd name="T67" fmla="*/ 4989 h 5044"/>
                  <a:gd name="T68" fmla="*/ 553 w 2368"/>
                  <a:gd name="T69" fmla="*/ 4924 h 5044"/>
                  <a:gd name="T70" fmla="*/ 528 w 2368"/>
                  <a:gd name="T71" fmla="*/ 4831 h 5044"/>
                  <a:gd name="T72" fmla="*/ 524 w 2368"/>
                  <a:gd name="T73" fmla="*/ 652 h 5044"/>
                  <a:gd name="T74" fmla="*/ 397 w 2368"/>
                  <a:gd name="T75" fmla="*/ 2227 h 5044"/>
                  <a:gd name="T76" fmla="*/ 381 w 2368"/>
                  <a:gd name="T77" fmla="*/ 2308 h 5044"/>
                  <a:gd name="T78" fmla="*/ 335 w 2368"/>
                  <a:gd name="T79" fmla="*/ 2370 h 5044"/>
                  <a:gd name="T80" fmla="*/ 252 w 2368"/>
                  <a:gd name="T81" fmla="*/ 2413 h 5044"/>
                  <a:gd name="T82" fmla="*/ 153 w 2368"/>
                  <a:gd name="T83" fmla="*/ 2413 h 5044"/>
                  <a:gd name="T84" fmla="*/ 66 w 2368"/>
                  <a:gd name="T85" fmla="*/ 2370 h 5044"/>
                  <a:gd name="T86" fmla="*/ 15 w 2368"/>
                  <a:gd name="T87" fmla="*/ 2308 h 5044"/>
                  <a:gd name="T88" fmla="*/ 0 w 2368"/>
                  <a:gd name="T89" fmla="*/ 2227 h 5044"/>
                  <a:gd name="T90" fmla="*/ 4 w 2368"/>
                  <a:gd name="T91" fmla="*/ 451 h 5044"/>
                  <a:gd name="T92" fmla="*/ 33 w 2368"/>
                  <a:gd name="T93" fmla="*/ 319 h 5044"/>
                  <a:gd name="T94" fmla="*/ 95 w 2368"/>
                  <a:gd name="T95" fmla="*/ 213 h 5044"/>
                  <a:gd name="T96" fmla="*/ 186 w 2368"/>
                  <a:gd name="T97" fmla="*/ 128 h 5044"/>
                  <a:gd name="T98" fmla="*/ 321 w 2368"/>
                  <a:gd name="T99" fmla="*/ 56 h 5044"/>
                  <a:gd name="T100" fmla="*/ 482 w 2368"/>
                  <a:gd name="T101" fmla="*/ 14 h 5044"/>
                  <a:gd name="T102" fmla="*/ 666 w 2368"/>
                  <a:gd name="T103" fmla="*/ 0 h 5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68" h="5044">
                    <a:moveTo>
                      <a:pt x="666" y="0"/>
                    </a:moveTo>
                    <a:lnTo>
                      <a:pt x="1714" y="0"/>
                    </a:lnTo>
                    <a:lnTo>
                      <a:pt x="1813" y="4"/>
                    </a:lnTo>
                    <a:lnTo>
                      <a:pt x="1906" y="16"/>
                    </a:lnTo>
                    <a:lnTo>
                      <a:pt x="1989" y="35"/>
                    </a:lnTo>
                    <a:lnTo>
                      <a:pt x="2064" y="62"/>
                    </a:lnTo>
                    <a:lnTo>
                      <a:pt x="2134" y="97"/>
                    </a:lnTo>
                    <a:lnTo>
                      <a:pt x="2196" y="141"/>
                    </a:lnTo>
                    <a:lnTo>
                      <a:pt x="2240" y="184"/>
                    </a:lnTo>
                    <a:lnTo>
                      <a:pt x="2279" y="230"/>
                    </a:lnTo>
                    <a:lnTo>
                      <a:pt x="2312" y="283"/>
                    </a:lnTo>
                    <a:lnTo>
                      <a:pt x="2335" y="339"/>
                    </a:lnTo>
                    <a:lnTo>
                      <a:pt x="2355" y="401"/>
                    </a:lnTo>
                    <a:lnTo>
                      <a:pt x="2364" y="466"/>
                    </a:lnTo>
                    <a:lnTo>
                      <a:pt x="2368" y="538"/>
                    </a:lnTo>
                    <a:lnTo>
                      <a:pt x="2368" y="2138"/>
                    </a:lnTo>
                    <a:lnTo>
                      <a:pt x="2364" y="2190"/>
                    </a:lnTo>
                    <a:lnTo>
                      <a:pt x="2351" y="2238"/>
                    </a:lnTo>
                    <a:lnTo>
                      <a:pt x="2331" y="2279"/>
                    </a:lnTo>
                    <a:lnTo>
                      <a:pt x="2302" y="2314"/>
                    </a:lnTo>
                    <a:lnTo>
                      <a:pt x="2266" y="2343"/>
                    </a:lnTo>
                    <a:lnTo>
                      <a:pt x="2225" y="2362"/>
                    </a:lnTo>
                    <a:lnTo>
                      <a:pt x="2184" y="2374"/>
                    </a:lnTo>
                    <a:lnTo>
                      <a:pt x="2146" y="2374"/>
                    </a:lnTo>
                    <a:lnTo>
                      <a:pt x="2105" y="2362"/>
                    </a:lnTo>
                    <a:lnTo>
                      <a:pt x="2066" y="2343"/>
                    </a:lnTo>
                    <a:lnTo>
                      <a:pt x="2033" y="2314"/>
                    </a:lnTo>
                    <a:lnTo>
                      <a:pt x="2006" y="2279"/>
                    </a:lnTo>
                    <a:lnTo>
                      <a:pt x="1987" y="2238"/>
                    </a:lnTo>
                    <a:lnTo>
                      <a:pt x="1975" y="2190"/>
                    </a:lnTo>
                    <a:lnTo>
                      <a:pt x="1972" y="2138"/>
                    </a:lnTo>
                    <a:lnTo>
                      <a:pt x="1972" y="652"/>
                    </a:lnTo>
                    <a:lnTo>
                      <a:pt x="1844" y="652"/>
                    </a:lnTo>
                    <a:lnTo>
                      <a:pt x="1844" y="4775"/>
                    </a:lnTo>
                    <a:lnTo>
                      <a:pt x="1840" y="4831"/>
                    </a:lnTo>
                    <a:lnTo>
                      <a:pt x="1830" y="4881"/>
                    </a:lnTo>
                    <a:lnTo>
                      <a:pt x="1815" y="4924"/>
                    </a:lnTo>
                    <a:lnTo>
                      <a:pt x="1792" y="4960"/>
                    </a:lnTo>
                    <a:lnTo>
                      <a:pt x="1763" y="4989"/>
                    </a:lnTo>
                    <a:lnTo>
                      <a:pt x="1726" y="5013"/>
                    </a:lnTo>
                    <a:lnTo>
                      <a:pt x="1685" y="5030"/>
                    </a:lnTo>
                    <a:lnTo>
                      <a:pt x="1635" y="5040"/>
                    </a:lnTo>
                    <a:lnTo>
                      <a:pt x="1581" y="5044"/>
                    </a:lnTo>
                    <a:lnTo>
                      <a:pt x="1527" y="5040"/>
                    </a:lnTo>
                    <a:lnTo>
                      <a:pt x="1476" y="5030"/>
                    </a:lnTo>
                    <a:lnTo>
                      <a:pt x="1436" y="5013"/>
                    </a:lnTo>
                    <a:lnTo>
                      <a:pt x="1399" y="4989"/>
                    </a:lnTo>
                    <a:lnTo>
                      <a:pt x="1370" y="4960"/>
                    </a:lnTo>
                    <a:lnTo>
                      <a:pt x="1347" y="4924"/>
                    </a:lnTo>
                    <a:lnTo>
                      <a:pt x="1331" y="4881"/>
                    </a:lnTo>
                    <a:lnTo>
                      <a:pt x="1321" y="4831"/>
                    </a:lnTo>
                    <a:lnTo>
                      <a:pt x="1318" y="4775"/>
                    </a:lnTo>
                    <a:lnTo>
                      <a:pt x="1318" y="2355"/>
                    </a:lnTo>
                    <a:lnTo>
                      <a:pt x="1049" y="2355"/>
                    </a:lnTo>
                    <a:lnTo>
                      <a:pt x="1049" y="4775"/>
                    </a:lnTo>
                    <a:lnTo>
                      <a:pt x="1047" y="4831"/>
                    </a:lnTo>
                    <a:lnTo>
                      <a:pt x="1037" y="4881"/>
                    </a:lnTo>
                    <a:lnTo>
                      <a:pt x="1020" y="4924"/>
                    </a:lnTo>
                    <a:lnTo>
                      <a:pt x="998" y="4960"/>
                    </a:lnTo>
                    <a:lnTo>
                      <a:pt x="969" y="4989"/>
                    </a:lnTo>
                    <a:lnTo>
                      <a:pt x="933" y="5013"/>
                    </a:lnTo>
                    <a:lnTo>
                      <a:pt x="890" y="5030"/>
                    </a:lnTo>
                    <a:lnTo>
                      <a:pt x="842" y="5040"/>
                    </a:lnTo>
                    <a:lnTo>
                      <a:pt x="787" y="5044"/>
                    </a:lnTo>
                    <a:lnTo>
                      <a:pt x="731" y="5040"/>
                    </a:lnTo>
                    <a:lnTo>
                      <a:pt x="683" y="5030"/>
                    </a:lnTo>
                    <a:lnTo>
                      <a:pt x="640" y="5013"/>
                    </a:lnTo>
                    <a:lnTo>
                      <a:pt x="606" y="4989"/>
                    </a:lnTo>
                    <a:lnTo>
                      <a:pt x="577" y="4960"/>
                    </a:lnTo>
                    <a:lnTo>
                      <a:pt x="553" y="4924"/>
                    </a:lnTo>
                    <a:lnTo>
                      <a:pt x="538" y="4881"/>
                    </a:lnTo>
                    <a:lnTo>
                      <a:pt x="528" y="4831"/>
                    </a:lnTo>
                    <a:lnTo>
                      <a:pt x="524" y="4775"/>
                    </a:lnTo>
                    <a:lnTo>
                      <a:pt x="524" y="652"/>
                    </a:lnTo>
                    <a:lnTo>
                      <a:pt x="397" y="652"/>
                    </a:lnTo>
                    <a:lnTo>
                      <a:pt x="397" y="2227"/>
                    </a:lnTo>
                    <a:lnTo>
                      <a:pt x="393" y="2271"/>
                    </a:lnTo>
                    <a:lnTo>
                      <a:pt x="381" y="2308"/>
                    </a:lnTo>
                    <a:lnTo>
                      <a:pt x="362" y="2343"/>
                    </a:lnTo>
                    <a:lnTo>
                      <a:pt x="335" y="2370"/>
                    </a:lnTo>
                    <a:lnTo>
                      <a:pt x="300" y="2393"/>
                    </a:lnTo>
                    <a:lnTo>
                      <a:pt x="252" y="2413"/>
                    </a:lnTo>
                    <a:lnTo>
                      <a:pt x="203" y="2418"/>
                    </a:lnTo>
                    <a:lnTo>
                      <a:pt x="153" y="2413"/>
                    </a:lnTo>
                    <a:lnTo>
                      <a:pt x="103" y="2393"/>
                    </a:lnTo>
                    <a:lnTo>
                      <a:pt x="66" y="2370"/>
                    </a:lnTo>
                    <a:lnTo>
                      <a:pt x="37" y="2343"/>
                    </a:lnTo>
                    <a:lnTo>
                      <a:pt x="15" y="2308"/>
                    </a:lnTo>
                    <a:lnTo>
                      <a:pt x="4" y="2271"/>
                    </a:lnTo>
                    <a:lnTo>
                      <a:pt x="0" y="2227"/>
                    </a:lnTo>
                    <a:lnTo>
                      <a:pt x="0" y="524"/>
                    </a:lnTo>
                    <a:lnTo>
                      <a:pt x="4" y="451"/>
                    </a:lnTo>
                    <a:lnTo>
                      <a:pt x="15" y="383"/>
                    </a:lnTo>
                    <a:lnTo>
                      <a:pt x="33" y="319"/>
                    </a:lnTo>
                    <a:lnTo>
                      <a:pt x="60" y="263"/>
                    </a:lnTo>
                    <a:lnTo>
                      <a:pt x="95" y="213"/>
                    </a:lnTo>
                    <a:lnTo>
                      <a:pt x="135" y="167"/>
                    </a:lnTo>
                    <a:lnTo>
                      <a:pt x="186" y="128"/>
                    </a:lnTo>
                    <a:lnTo>
                      <a:pt x="250" y="89"/>
                    </a:lnTo>
                    <a:lnTo>
                      <a:pt x="321" y="56"/>
                    </a:lnTo>
                    <a:lnTo>
                      <a:pt x="399" y="31"/>
                    </a:lnTo>
                    <a:lnTo>
                      <a:pt x="482" y="14"/>
                    </a:lnTo>
                    <a:lnTo>
                      <a:pt x="571" y="4"/>
                    </a:lnTo>
                    <a:lnTo>
                      <a:pt x="6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5897737" y="1058515"/>
                <a:ext cx="863600" cy="863600"/>
              </a:xfrm>
              <a:custGeom>
                <a:avLst/>
                <a:gdLst>
                  <a:gd name="T0" fmla="*/ 544 w 1087"/>
                  <a:gd name="T1" fmla="*/ 0 h 1089"/>
                  <a:gd name="T2" fmla="*/ 617 w 1087"/>
                  <a:gd name="T3" fmla="*/ 6 h 1089"/>
                  <a:gd name="T4" fmla="*/ 687 w 1087"/>
                  <a:gd name="T5" fmla="*/ 17 h 1089"/>
                  <a:gd name="T6" fmla="*/ 752 w 1087"/>
                  <a:gd name="T7" fmla="*/ 40 h 1089"/>
                  <a:gd name="T8" fmla="*/ 814 w 1087"/>
                  <a:gd name="T9" fmla="*/ 71 h 1089"/>
                  <a:gd name="T10" fmla="*/ 872 w 1087"/>
                  <a:gd name="T11" fmla="*/ 112 h 1089"/>
                  <a:gd name="T12" fmla="*/ 929 w 1087"/>
                  <a:gd name="T13" fmla="*/ 160 h 1089"/>
                  <a:gd name="T14" fmla="*/ 977 w 1087"/>
                  <a:gd name="T15" fmla="*/ 215 h 1089"/>
                  <a:gd name="T16" fmla="*/ 1018 w 1087"/>
                  <a:gd name="T17" fmla="*/ 273 h 1089"/>
                  <a:gd name="T18" fmla="*/ 1048 w 1087"/>
                  <a:gd name="T19" fmla="*/ 334 h 1089"/>
                  <a:gd name="T20" fmla="*/ 1070 w 1087"/>
                  <a:gd name="T21" fmla="*/ 400 h 1089"/>
                  <a:gd name="T22" fmla="*/ 1083 w 1087"/>
                  <a:gd name="T23" fmla="*/ 468 h 1089"/>
                  <a:gd name="T24" fmla="*/ 1087 w 1087"/>
                  <a:gd name="T25" fmla="*/ 538 h 1089"/>
                  <a:gd name="T26" fmla="*/ 1083 w 1087"/>
                  <a:gd name="T27" fmla="*/ 613 h 1089"/>
                  <a:gd name="T28" fmla="*/ 1070 w 1087"/>
                  <a:gd name="T29" fmla="*/ 685 h 1089"/>
                  <a:gd name="T30" fmla="*/ 1048 w 1087"/>
                  <a:gd name="T31" fmla="*/ 750 h 1089"/>
                  <a:gd name="T32" fmla="*/ 1018 w 1087"/>
                  <a:gd name="T33" fmla="*/ 814 h 1089"/>
                  <a:gd name="T34" fmla="*/ 977 w 1087"/>
                  <a:gd name="T35" fmla="*/ 872 h 1089"/>
                  <a:gd name="T36" fmla="*/ 929 w 1087"/>
                  <a:gd name="T37" fmla="*/ 928 h 1089"/>
                  <a:gd name="T38" fmla="*/ 872 w 1087"/>
                  <a:gd name="T39" fmla="*/ 977 h 1089"/>
                  <a:gd name="T40" fmla="*/ 814 w 1087"/>
                  <a:gd name="T41" fmla="*/ 1017 h 1089"/>
                  <a:gd name="T42" fmla="*/ 752 w 1087"/>
                  <a:gd name="T43" fmla="*/ 1048 h 1089"/>
                  <a:gd name="T44" fmla="*/ 687 w 1087"/>
                  <a:gd name="T45" fmla="*/ 1072 h 1089"/>
                  <a:gd name="T46" fmla="*/ 617 w 1087"/>
                  <a:gd name="T47" fmla="*/ 1083 h 1089"/>
                  <a:gd name="T48" fmla="*/ 544 w 1087"/>
                  <a:gd name="T49" fmla="*/ 1089 h 1089"/>
                  <a:gd name="T50" fmla="*/ 472 w 1087"/>
                  <a:gd name="T51" fmla="*/ 1083 h 1089"/>
                  <a:gd name="T52" fmla="*/ 402 w 1087"/>
                  <a:gd name="T53" fmla="*/ 1072 h 1089"/>
                  <a:gd name="T54" fmla="*/ 337 w 1087"/>
                  <a:gd name="T55" fmla="*/ 1048 h 1089"/>
                  <a:gd name="T56" fmla="*/ 275 w 1087"/>
                  <a:gd name="T57" fmla="*/ 1017 h 1089"/>
                  <a:gd name="T58" fmla="*/ 215 w 1087"/>
                  <a:gd name="T59" fmla="*/ 977 h 1089"/>
                  <a:gd name="T60" fmla="*/ 160 w 1087"/>
                  <a:gd name="T61" fmla="*/ 928 h 1089"/>
                  <a:gd name="T62" fmla="*/ 110 w 1087"/>
                  <a:gd name="T63" fmla="*/ 874 h 1089"/>
                  <a:gd name="T64" fmla="*/ 71 w 1087"/>
                  <a:gd name="T65" fmla="*/ 814 h 1089"/>
                  <a:gd name="T66" fmla="*/ 40 w 1087"/>
                  <a:gd name="T67" fmla="*/ 752 h 1089"/>
                  <a:gd name="T68" fmla="*/ 17 w 1087"/>
                  <a:gd name="T69" fmla="*/ 687 h 1089"/>
                  <a:gd name="T70" fmla="*/ 4 w 1087"/>
                  <a:gd name="T71" fmla="*/ 617 h 1089"/>
                  <a:gd name="T72" fmla="*/ 0 w 1087"/>
                  <a:gd name="T73" fmla="*/ 545 h 1089"/>
                  <a:gd name="T74" fmla="*/ 4 w 1087"/>
                  <a:gd name="T75" fmla="*/ 472 h 1089"/>
                  <a:gd name="T76" fmla="*/ 17 w 1087"/>
                  <a:gd name="T77" fmla="*/ 402 h 1089"/>
                  <a:gd name="T78" fmla="*/ 40 w 1087"/>
                  <a:gd name="T79" fmla="*/ 336 h 1089"/>
                  <a:gd name="T80" fmla="*/ 71 w 1087"/>
                  <a:gd name="T81" fmla="*/ 275 h 1089"/>
                  <a:gd name="T82" fmla="*/ 110 w 1087"/>
                  <a:gd name="T83" fmla="*/ 216 h 1089"/>
                  <a:gd name="T84" fmla="*/ 160 w 1087"/>
                  <a:gd name="T85" fmla="*/ 160 h 1089"/>
                  <a:gd name="T86" fmla="*/ 215 w 1087"/>
                  <a:gd name="T87" fmla="*/ 112 h 1089"/>
                  <a:gd name="T88" fmla="*/ 275 w 1087"/>
                  <a:gd name="T89" fmla="*/ 71 h 1089"/>
                  <a:gd name="T90" fmla="*/ 337 w 1087"/>
                  <a:gd name="T91" fmla="*/ 40 h 1089"/>
                  <a:gd name="T92" fmla="*/ 402 w 1087"/>
                  <a:gd name="T93" fmla="*/ 17 h 1089"/>
                  <a:gd name="T94" fmla="*/ 472 w 1087"/>
                  <a:gd name="T95" fmla="*/ 6 h 1089"/>
                  <a:gd name="T96" fmla="*/ 544 w 1087"/>
                  <a:gd name="T97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87" h="1089">
                    <a:moveTo>
                      <a:pt x="544" y="0"/>
                    </a:moveTo>
                    <a:lnTo>
                      <a:pt x="617" y="6"/>
                    </a:lnTo>
                    <a:lnTo>
                      <a:pt x="687" y="17"/>
                    </a:lnTo>
                    <a:lnTo>
                      <a:pt x="752" y="40"/>
                    </a:lnTo>
                    <a:lnTo>
                      <a:pt x="814" y="71"/>
                    </a:lnTo>
                    <a:lnTo>
                      <a:pt x="872" y="112"/>
                    </a:lnTo>
                    <a:lnTo>
                      <a:pt x="929" y="160"/>
                    </a:lnTo>
                    <a:lnTo>
                      <a:pt x="977" y="215"/>
                    </a:lnTo>
                    <a:lnTo>
                      <a:pt x="1018" y="273"/>
                    </a:lnTo>
                    <a:lnTo>
                      <a:pt x="1048" y="334"/>
                    </a:lnTo>
                    <a:lnTo>
                      <a:pt x="1070" y="400"/>
                    </a:lnTo>
                    <a:lnTo>
                      <a:pt x="1083" y="468"/>
                    </a:lnTo>
                    <a:lnTo>
                      <a:pt x="1087" y="538"/>
                    </a:lnTo>
                    <a:lnTo>
                      <a:pt x="1083" y="613"/>
                    </a:lnTo>
                    <a:lnTo>
                      <a:pt x="1070" y="685"/>
                    </a:lnTo>
                    <a:lnTo>
                      <a:pt x="1048" y="750"/>
                    </a:lnTo>
                    <a:lnTo>
                      <a:pt x="1018" y="814"/>
                    </a:lnTo>
                    <a:lnTo>
                      <a:pt x="977" y="872"/>
                    </a:lnTo>
                    <a:lnTo>
                      <a:pt x="929" y="928"/>
                    </a:lnTo>
                    <a:lnTo>
                      <a:pt x="872" y="977"/>
                    </a:lnTo>
                    <a:lnTo>
                      <a:pt x="814" y="1017"/>
                    </a:lnTo>
                    <a:lnTo>
                      <a:pt x="752" y="1048"/>
                    </a:lnTo>
                    <a:lnTo>
                      <a:pt x="687" y="1072"/>
                    </a:lnTo>
                    <a:lnTo>
                      <a:pt x="617" y="1083"/>
                    </a:lnTo>
                    <a:lnTo>
                      <a:pt x="544" y="1089"/>
                    </a:lnTo>
                    <a:lnTo>
                      <a:pt x="472" y="1083"/>
                    </a:lnTo>
                    <a:lnTo>
                      <a:pt x="402" y="1072"/>
                    </a:lnTo>
                    <a:lnTo>
                      <a:pt x="337" y="1048"/>
                    </a:lnTo>
                    <a:lnTo>
                      <a:pt x="275" y="1017"/>
                    </a:lnTo>
                    <a:lnTo>
                      <a:pt x="215" y="977"/>
                    </a:lnTo>
                    <a:lnTo>
                      <a:pt x="160" y="928"/>
                    </a:lnTo>
                    <a:lnTo>
                      <a:pt x="110" y="874"/>
                    </a:lnTo>
                    <a:lnTo>
                      <a:pt x="71" y="814"/>
                    </a:lnTo>
                    <a:lnTo>
                      <a:pt x="40" y="752"/>
                    </a:lnTo>
                    <a:lnTo>
                      <a:pt x="17" y="687"/>
                    </a:lnTo>
                    <a:lnTo>
                      <a:pt x="4" y="617"/>
                    </a:lnTo>
                    <a:lnTo>
                      <a:pt x="0" y="545"/>
                    </a:lnTo>
                    <a:lnTo>
                      <a:pt x="4" y="472"/>
                    </a:lnTo>
                    <a:lnTo>
                      <a:pt x="17" y="402"/>
                    </a:lnTo>
                    <a:lnTo>
                      <a:pt x="40" y="336"/>
                    </a:lnTo>
                    <a:lnTo>
                      <a:pt x="71" y="275"/>
                    </a:lnTo>
                    <a:lnTo>
                      <a:pt x="110" y="216"/>
                    </a:lnTo>
                    <a:lnTo>
                      <a:pt x="160" y="160"/>
                    </a:lnTo>
                    <a:lnTo>
                      <a:pt x="215" y="112"/>
                    </a:lnTo>
                    <a:lnTo>
                      <a:pt x="275" y="71"/>
                    </a:lnTo>
                    <a:lnTo>
                      <a:pt x="337" y="40"/>
                    </a:lnTo>
                    <a:lnTo>
                      <a:pt x="402" y="17"/>
                    </a:lnTo>
                    <a:lnTo>
                      <a:pt x="472" y="6"/>
                    </a:lnTo>
                    <a:lnTo>
                      <a:pt x="5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4648068" y="5324293"/>
              <a:ext cx="293250" cy="787862"/>
              <a:chOff x="5400849" y="1058515"/>
              <a:chExt cx="1879600" cy="5049838"/>
            </a:xfrm>
            <a:solidFill>
              <a:srgbClr val="ABABAB"/>
            </a:solidFill>
          </p:grpSpPr>
          <p:sp>
            <p:nvSpPr>
              <p:cNvPr id="71" name="Freeform 14"/>
              <p:cNvSpPr>
                <a:spLocks/>
              </p:cNvSpPr>
              <p:nvPr/>
            </p:nvSpPr>
            <p:spPr bwMode="auto">
              <a:xfrm>
                <a:off x="5400849" y="2106265"/>
                <a:ext cx="1879600" cy="4002088"/>
              </a:xfrm>
              <a:custGeom>
                <a:avLst/>
                <a:gdLst>
                  <a:gd name="T0" fmla="*/ 1714 w 2368"/>
                  <a:gd name="T1" fmla="*/ 0 h 5044"/>
                  <a:gd name="T2" fmla="*/ 1906 w 2368"/>
                  <a:gd name="T3" fmla="*/ 16 h 5044"/>
                  <a:gd name="T4" fmla="*/ 2064 w 2368"/>
                  <a:gd name="T5" fmla="*/ 62 h 5044"/>
                  <a:gd name="T6" fmla="*/ 2196 w 2368"/>
                  <a:gd name="T7" fmla="*/ 141 h 5044"/>
                  <a:gd name="T8" fmla="*/ 2279 w 2368"/>
                  <a:gd name="T9" fmla="*/ 230 h 5044"/>
                  <a:gd name="T10" fmla="*/ 2335 w 2368"/>
                  <a:gd name="T11" fmla="*/ 339 h 5044"/>
                  <a:gd name="T12" fmla="*/ 2364 w 2368"/>
                  <a:gd name="T13" fmla="*/ 466 h 5044"/>
                  <a:gd name="T14" fmla="*/ 2368 w 2368"/>
                  <a:gd name="T15" fmla="*/ 2138 h 5044"/>
                  <a:gd name="T16" fmla="*/ 2351 w 2368"/>
                  <a:gd name="T17" fmla="*/ 2238 h 5044"/>
                  <a:gd name="T18" fmla="*/ 2302 w 2368"/>
                  <a:gd name="T19" fmla="*/ 2314 h 5044"/>
                  <a:gd name="T20" fmla="*/ 2225 w 2368"/>
                  <a:gd name="T21" fmla="*/ 2362 h 5044"/>
                  <a:gd name="T22" fmla="*/ 2146 w 2368"/>
                  <a:gd name="T23" fmla="*/ 2374 h 5044"/>
                  <a:gd name="T24" fmla="*/ 2066 w 2368"/>
                  <a:gd name="T25" fmla="*/ 2343 h 5044"/>
                  <a:gd name="T26" fmla="*/ 2006 w 2368"/>
                  <a:gd name="T27" fmla="*/ 2279 h 5044"/>
                  <a:gd name="T28" fmla="*/ 1975 w 2368"/>
                  <a:gd name="T29" fmla="*/ 2190 h 5044"/>
                  <a:gd name="T30" fmla="*/ 1972 w 2368"/>
                  <a:gd name="T31" fmla="*/ 652 h 5044"/>
                  <a:gd name="T32" fmla="*/ 1844 w 2368"/>
                  <a:gd name="T33" fmla="*/ 4775 h 5044"/>
                  <a:gd name="T34" fmla="*/ 1830 w 2368"/>
                  <a:gd name="T35" fmla="*/ 4881 h 5044"/>
                  <a:gd name="T36" fmla="*/ 1792 w 2368"/>
                  <a:gd name="T37" fmla="*/ 4960 h 5044"/>
                  <a:gd name="T38" fmla="*/ 1726 w 2368"/>
                  <a:gd name="T39" fmla="*/ 5013 h 5044"/>
                  <a:gd name="T40" fmla="*/ 1635 w 2368"/>
                  <a:gd name="T41" fmla="*/ 5040 h 5044"/>
                  <a:gd name="T42" fmla="*/ 1527 w 2368"/>
                  <a:gd name="T43" fmla="*/ 5040 h 5044"/>
                  <a:gd name="T44" fmla="*/ 1436 w 2368"/>
                  <a:gd name="T45" fmla="*/ 5013 h 5044"/>
                  <a:gd name="T46" fmla="*/ 1370 w 2368"/>
                  <a:gd name="T47" fmla="*/ 4960 h 5044"/>
                  <a:gd name="T48" fmla="*/ 1331 w 2368"/>
                  <a:gd name="T49" fmla="*/ 4881 h 5044"/>
                  <a:gd name="T50" fmla="*/ 1318 w 2368"/>
                  <a:gd name="T51" fmla="*/ 4775 h 5044"/>
                  <a:gd name="T52" fmla="*/ 1049 w 2368"/>
                  <a:gd name="T53" fmla="*/ 2355 h 5044"/>
                  <a:gd name="T54" fmla="*/ 1047 w 2368"/>
                  <a:gd name="T55" fmla="*/ 4831 h 5044"/>
                  <a:gd name="T56" fmla="*/ 1020 w 2368"/>
                  <a:gd name="T57" fmla="*/ 4924 h 5044"/>
                  <a:gd name="T58" fmla="*/ 969 w 2368"/>
                  <a:gd name="T59" fmla="*/ 4989 h 5044"/>
                  <a:gd name="T60" fmla="*/ 890 w 2368"/>
                  <a:gd name="T61" fmla="*/ 5030 h 5044"/>
                  <a:gd name="T62" fmla="*/ 787 w 2368"/>
                  <a:gd name="T63" fmla="*/ 5044 h 5044"/>
                  <a:gd name="T64" fmla="*/ 683 w 2368"/>
                  <a:gd name="T65" fmla="*/ 5030 h 5044"/>
                  <a:gd name="T66" fmla="*/ 606 w 2368"/>
                  <a:gd name="T67" fmla="*/ 4989 h 5044"/>
                  <a:gd name="T68" fmla="*/ 553 w 2368"/>
                  <a:gd name="T69" fmla="*/ 4924 h 5044"/>
                  <a:gd name="T70" fmla="*/ 528 w 2368"/>
                  <a:gd name="T71" fmla="*/ 4831 h 5044"/>
                  <a:gd name="T72" fmla="*/ 524 w 2368"/>
                  <a:gd name="T73" fmla="*/ 652 h 5044"/>
                  <a:gd name="T74" fmla="*/ 397 w 2368"/>
                  <a:gd name="T75" fmla="*/ 2227 h 5044"/>
                  <a:gd name="T76" fmla="*/ 381 w 2368"/>
                  <a:gd name="T77" fmla="*/ 2308 h 5044"/>
                  <a:gd name="T78" fmla="*/ 335 w 2368"/>
                  <a:gd name="T79" fmla="*/ 2370 h 5044"/>
                  <a:gd name="T80" fmla="*/ 252 w 2368"/>
                  <a:gd name="T81" fmla="*/ 2413 h 5044"/>
                  <a:gd name="T82" fmla="*/ 153 w 2368"/>
                  <a:gd name="T83" fmla="*/ 2413 h 5044"/>
                  <a:gd name="T84" fmla="*/ 66 w 2368"/>
                  <a:gd name="T85" fmla="*/ 2370 h 5044"/>
                  <a:gd name="T86" fmla="*/ 15 w 2368"/>
                  <a:gd name="T87" fmla="*/ 2308 h 5044"/>
                  <a:gd name="T88" fmla="*/ 0 w 2368"/>
                  <a:gd name="T89" fmla="*/ 2227 h 5044"/>
                  <a:gd name="T90" fmla="*/ 4 w 2368"/>
                  <a:gd name="T91" fmla="*/ 451 h 5044"/>
                  <a:gd name="T92" fmla="*/ 33 w 2368"/>
                  <a:gd name="T93" fmla="*/ 319 h 5044"/>
                  <a:gd name="T94" fmla="*/ 95 w 2368"/>
                  <a:gd name="T95" fmla="*/ 213 h 5044"/>
                  <a:gd name="T96" fmla="*/ 186 w 2368"/>
                  <a:gd name="T97" fmla="*/ 128 h 5044"/>
                  <a:gd name="T98" fmla="*/ 321 w 2368"/>
                  <a:gd name="T99" fmla="*/ 56 h 5044"/>
                  <a:gd name="T100" fmla="*/ 482 w 2368"/>
                  <a:gd name="T101" fmla="*/ 14 h 5044"/>
                  <a:gd name="T102" fmla="*/ 666 w 2368"/>
                  <a:gd name="T103" fmla="*/ 0 h 5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68" h="5044">
                    <a:moveTo>
                      <a:pt x="666" y="0"/>
                    </a:moveTo>
                    <a:lnTo>
                      <a:pt x="1714" y="0"/>
                    </a:lnTo>
                    <a:lnTo>
                      <a:pt x="1813" y="4"/>
                    </a:lnTo>
                    <a:lnTo>
                      <a:pt x="1906" y="16"/>
                    </a:lnTo>
                    <a:lnTo>
                      <a:pt x="1989" y="35"/>
                    </a:lnTo>
                    <a:lnTo>
                      <a:pt x="2064" y="62"/>
                    </a:lnTo>
                    <a:lnTo>
                      <a:pt x="2134" y="97"/>
                    </a:lnTo>
                    <a:lnTo>
                      <a:pt x="2196" y="141"/>
                    </a:lnTo>
                    <a:lnTo>
                      <a:pt x="2240" y="184"/>
                    </a:lnTo>
                    <a:lnTo>
                      <a:pt x="2279" y="230"/>
                    </a:lnTo>
                    <a:lnTo>
                      <a:pt x="2312" y="283"/>
                    </a:lnTo>
                    <a:lnTo>
                      <a:pt x="2335" y="339"/>
                    </a:lnTo>
                    <a:lnTo>
                      <a:pt x="2355" y="401"/>
                    </a:lnTo>
                    <a:lnTo>
                      <a:pt x="2364" y="466"/>
                    </a:lnTo>
                    <a:lnTo>
                      <a:pt x="2368" y="538"/>
                    </a:lnTo>
                    <a:lnTo>
                      <a:pt x="2368" y="2138"/>
                    </a:lnTo>
                    <a:lnTo>
                      <a:pt x="2364" y="2190"/>
                    </a:lnTo>
                    <a:lnTo>
                      <a:pt x="2351" y="2238"/>
                    </a:lnTo>
                    <a:lnTo>
                      <a:pt x="2331" y="2279"/>
                    </a:lnTo>
                    <a:lnTo>
                      <a:pt x="2302" y="2314"/>
                    </a:lnTo>
                    <a:lnTo>
                      <a:pt x="2266" y="2343"/>
                    </a:lnTo>
                    <a:lnTo>
                      <a:pt x="2225" y="2362"/>
                    </a:lnTo>
                    <a:lnTo>
                      <a:pt x="2184" y="2374"/>
                    </a:lnTo>
                    <a:lnTo>
                      <a:pt x="2146" y="2374"/>
                    </a:lnTo>
                    <a:lnTo>
                      <a:pt x="2105" y="2362"/>
                    </a:lnTo>
                    <a:lnTo>
                      <a:pt x="2066" y="2343"/>
                    </a:lnTo>
                    <a:lnTo>
                      <a:pt x="2033" y="2314"/>
                    </a:lnTo>
                    <a:lnTo>
                      <a:pt x="2006" y="2279"/>
                    </a:lnTo>
                    <a:lnTo>
                      <a:pt x="1987" y="2238"/>
                    </a:lnTo>
                    <a:lnTo>
                      <a:pt x="1975" y="2190"/>
                    </a:lnTo>
                    <a:lnTo>
                      <a:pt x="1972" y="2138"/>
                    </a:lnTo>
                    <a:lnTo>
                      <a:pt x="1972" y="652"/>
                    </a:lnTo>
                    <a:lnTo>
                      <a:pt x="1844" y="652"/>
                    </a:lnTo>
                    <a:lnTo>
                      <a:pt x="1844" y="4775"/>
                    </a:lnTo>
                    <a:lnTo>
                      <a:pt x="1840" y="4831"/>
                    </a:lnTo>
                    <a:lnTo>
                      <a:pt x="1830" y="4881"/>
                    </a:lnTo>
                    <a:lnTo>
                      <a:pt x="1815" y="4924"/>
                    </a:lnTo>
                    <a:lnTo>
                      <a:pt x="1792" y="4960"/>
                    </a:lnTo>
                    <a:lnTo>
                      <a:pt x="1763" y="4989"/>
                    </a:lnTo>
                    <a:lnTo>
                      <a:pt x="1726" y="5013"/>
                    </a:lnTo>
                    <a:lnTo>
                      <a:pt x="1685" y="5030"/>
                    </a:lnTo>
                    <a:lnTo>
                      <a:pt x="1635" y="5040"/>
                    </a:lnTo>
                    <a:lnTo>
                      <a:pt x="1581" y="5044"/>
                    </a:lnTo>
                    <a:lnTo>
                      <a:pt x="1527" y="5040"/>
                    </a:lnTo>
                    <a:lnTo>
                      <a:pt x="1476" y="5030"/>
                    </a:lnTo>
                    <a:lnTo>
                      <a:pt x="1436" y="5013"/>
                    </a:lnTo>
                    <a:lnTo>
                      <a:pt x="1399" y="4989"/>
                    </a:lnTo>
                    <a:lnTo>
                      <a:pt x="1370" y="4960"/>
                    </a:lnTo>
                    <a:lnTo>
                      <a:pt x="1347" y="4924"/>
                    </a:lnTo>
                    <a:lnTo>
                      <a:pt x="1331" y="4881"/>
                    </a:lnTo>
                    <a:lnTo>
                      <a:pt x="1321" y="4831"/>
                    </a:lnTo>
                    <a:lnTo>
                      <a:pt x="1318" y="4775"/>
                    </a:lnTo>
                    <a:lnTo>
                      <a:pt x="1318" y="2355"/>
                    </a:lnTo>
                    <a:lnTo>
                      <a:pt x="1049" y="2355"/>
                    </a:lnTo>
                    <a:lnTo>
                      <a:pt x="1049" y="4775"/>
                    </a:lnTo>
                    <a:lnTo>
                      <a:pt x="1047" y="4831"/>
                    </a:lnTo>
                    <a:lnTo>
                      <a:pt x="1037" y="4881"/>
                    </a:lnTo>
                    <a:lnTo>
                      <a:pt x="1020" y="4924"/>
                    </a:lnTo>
                    <a:lnTo>
                      <a:pt x="998" y="4960"/>
                    </a:lnTo>
                    <a:lnTo>
                      <a:pt x="969" y="4989"/>
                    </a:lnTo>
                    <a:lnTo>
                      <a:pt x="933" y="5013"/>
                    </a:lnTo>
                    <a:lnTo>
                      <a:pt x="890" y="5030"/>
                    </a:lnTo>
                    <a:lnTo>
                      <a:pt x="842" y="5040"/>
                    </a:lnTo>
                    <a:lnTo>
                      <a:pt x="787" y="5044"/>
                    </a:lnTo>
                    <a:lnTo>
                      <a:pt x="731" y="5040"/>
                    </a:lnTo>
                    <a:lnTo>
                      <a:pt x="683" y="5030"/>
                    </a:lnTo>
                    <a:lnTo>
                      <a:pt x="640" y="5013"/>
                    </a:lnTo>
                    <a:lnTo>
                      <a:pt x="606" y="4989"/>
                    </a:lnTo>
                    <a:lnTo>
                      <a:pt x="577" y="4960"/>
                    </a:lnTo>
                    <a:lnTo>
                      <a:pt x="553" y="4924"/>
                    </a:lnTo>
                    <a:lnTo>
                      <a:pt x="538" y="4881"/>
                    </a:lnTo>
                    <a:lnTo>
                      <a:pt x="528" y="4831"/>
                    </a:lnTo>
                    <a:lnTo>
                      <a:pt x="524" y="4775"/>
                    </a:lnTo>
                    <a:lnTo>
                      <a:pt x="524" y="652"/>
                    </a:lnTo>
                    <a:lnTo>
                      <a:pt x="397" y="652"/>
                    </a:lnTo>
                    <a:lnTo>
                      <a:pt x="397" y="2227"/>
                    </a:lnTo>
                    <a:lnTo>
                      <a:pt x="393" y="2271"/>
                    </a:lnTo>
                    <a:lnTo>
                      <a:pt x="381" y="2308"/>
                    </a:lnTo>
                    <a:lnTo>
                      <a:pt x="362" y="2343"/>
                    </a:lnTo>
                    <a:lnTo>
                      <a:pt x="335" y="2370"/>
                    </a:lnTo>
                    <a:lnTo>
                      <a:pt x="300" y="2393"/>
                    </a:lnTo>
                    <a:lnTo>
                      <a:pt x="252" y="2413"/>
                    </a:lnTo>
                    <a:lnTo>
                      <a:pt x="203" y="2418"/>
                    </a:lnTo>
                    <a:lnTo>
                      <a:pt x="153" y="2413"/>
                    </a:lnTo>
                    <a:lnTo>
                      <a:pt x="103" y="2393"/>
                    </a:lnTo>
                    <a:lnTo>
                      <a:pt x="66" y="2370"/>
                    </a:lnTo>
                    <a:lnTo>
                      <a:pt x="37" y="2343"/>
                    </a:lnTo>
                    <a:lnTo>
                      <a:pt x="15" y="2308"/>
                    </a:lnTo>
                    <a:lnTo>
                      <a:pt x="4" y="2271"/>
                    </a:lnTo>
                    <a:lnTo>
                      <a:pt x="0" y="2227"/>
                    </a:lnTo>
                    <a:lnTo>
                      <a:pt x="0" y="524"/>
                    </a:lnTo>
                    <a:lnTo>
                      <a:pt x="4" y="451"/>
                    </a:lnTo>
                    <a:lnTo>
                      <a:pt x="15" y="383"/>
                    </a:lnTo>
                    <a:lnTo>
                      <a:pt x="33" y="319"/>
                    </a:lnTo>
                    <a:lnTo>
                      <a:pt x="60" y="263"/>
                    </a:lnTo>
                    <a:lnTo>
                      <a:pt x="95" y="213"/>
                    </a:lnTo>
                    <a:lnTo>
                      <a:pt x="135" y="167"/>
                    </a:lnTo>
                    <a:lnTo>
                      <a:pt x="186" y="128"/>
                    </a:lnTo>
                    <a:lnTo>
                      <a:pt x="250" y="89"/>
                    </a:lnTo>
                    <a:lnTo>
                      <a:pt x="321" y="56"/>
                    </a:lnTo>
                    <a:lnTo>
                      <a:pt x="399" y="31"/>
                    </a:lnTo>
                    <a:lnTo>
                      <a:pt x="482" y="14"/>
                    </a:lnTo>
                    <a:lnTo>
                      <a:pt x="571" y="4"/>
                    </a:lnTo>
                    <a:lnTo>
                      <a:pt x="6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16"/>
              <p:cNvSpPr>
                <a:spLocks/>
              </p:cNvSpPr>
              <p:nvPr/>
            </p:nvSpPr>
            <p:spPr bwMode="auto">
              <a:xfrm>
                <a:off x="5897737" y="1058515"/>
                <a:ext cx="863600" cy="863600"/>
              </a:xfrm>
              <a:custGeom>
                <a:avLst/>
                <a:gdLst>
                  <a:gd name="T0" fmla="*/ 544 w 1087"/>
                  <a:gd name="T1" fmla="*/ 0 h 1089"/>
                  <a:gd name="T2" fmla="*/ 617 w 1087"/>
                  <a:gd name="T3" fmla="*/ 6 h 1089"/>
                  <a:gd name="T4" fmla="*/ 687 w 1087"/>
                  <a:gd name="T5" fmla="*/ 17 h 1089"/>
                  <a:gd name="T6" fmla="*/ 752 w 1087"/>
                  <a:gd name="T7" fmla="*/ 40 h 1089"/>
                  <a:gd name="T8" fmla="*/ 814 w 1087"/>
                  <a:gd name="T9" fmla="*/ 71 h 1089"/>
                  <a:gd name="T10" fmla="*/ 872 w 1087"/>
                  <a:gd name="T11" fmla="*/ 112 h 1089"/>
                  <a:gd name="T12" fmla="*/ 929 w 1087"/>
                  <a:gd name="T13" fmla="*/ 160 h 1089"/>
                  <a:gd name="T14" fmla="*/ 977 w 1087"/>
                  <a:gd name="T15" fmla="*/ 215 h 1089"/>
                  <a:gd name="T16" fmla="*/ 1018 w 1087"/>
                  <a:gd name="T17" fmla="*/ 273 h 1089"/>
                  <a:gd name="T18" fmla="*/ 1048 w 1087"/>
                  <a:gd name="T19" fmla="*/ 334 h 1089"/>
                  <a:gd name="T20" fmla="*/ 1070 w 1087"/>
                  <a:gd name="T21" fmla="*/ 400 h 1089"/>
                  <a:gd name="T22" fmla="*/ 1083 w 1087"/>
                  <a:gd name="T23" fmla="*/ 468 h 1089"/>
                  <a:gd name="T24" fmla="*/ 1087 w 1087"/>
                  <a:gd name="T25" fmla="*/ 538 h 1089"/>
                  <a:gd name="T26" fmla="*/ 1083 w 1087"/>
                  <a:gd name="T27" fmla="*/ 613 h 1089"/>
                  <a:gd name="T28" fmla="*/ 1070 w 1087"/>
                  <a:gd name="T29" fmla="*/ 685 h 1089"/>
                  <a:gd name="T30" fmla="*/ 1048 w 1087"/>
                  <a:gd name="T31" fmla="*/ 750 h 1089"/>
                  <a:gd name="T32" fmla="*/ 1018 w 1087"/>
                  <a:gd name="T33" fmla="*/ 814 h 1089"/>
                  <a:gd name="T34" fmla="*/ 977 w 1087"/>
                  <a:gd name="T35" fmla="*/ 872 h 1089"/>
                  <a:gd name="T36" fmla="*/ 929 w 1087"/>
                  <a:gd name="T37" fmla="*/ 928 h 1089"/>
                  <a:gd name="T38" fmla="*/ 872 w 1087"/>
                  <a:gd name="T39" fmla="*/ 977 h 1089"/>
                  <a:gd name="T40" fmla="*/ 814 w 1087"/>
                  <a:gd name="T41" fmla="*/ 1017 h 1089"/>
                  <a:gd name="T42" fmla="*/ 752 w 1087"/>
                  <a:gd name="T43" fmla="*/ 1048 h 1089"/>
                  <a:gd name="T44" fmla="*/ 687 w 1087"/>
                  <a:gd name="T45" fmla="*/ 1072 h 1089"/>
                  <a:gd name="T46" fmla="*/ 617 w 1087"/>
                  <a:gd name="T47" fmla="*/ 1083 h 1089"/>
                  <a:gd name="T48" fmla="*/ 544 w 1087"/>
                  <a:gd name="T49" fmla="*/ 1089 h 1089"/>
                  <a:gd name="T50" fmla="*/ 472 w 1087"/>
                  <a:gd name="T51" fmla="*/ 1083 h 1089"/>
                  <a:gd name="T52" fmla="*/ 402 w 1087"/>
                  <a:gd name="T53" fmla="*/ 1072 h 1089"/>
                  <a:gd name="T54" fmla="*/ 337 w 1087"/>
                  <a:gd name="T55" fmla="*/ 1048 h 1089"/>
                  <a:gd name="T56" fmla="*/ 275 w 1087"/>
                  <a:gd name="T57" fmla="*/ 1017 h 1089"/>
                  <a:gd name="T58" fmla="*/ 215 w 1087"/>
                  <a:gd name="T59" fmla="*/ 977 h 1089"/>
                  <a:gd name="T60" fmla="*/ 160 w 1087"/>
                  <a:gd name="T61" fmla="*/ 928 h 1089"/>
                  <a:gd name="T62" fmla="*/ 110 w 1087"/>
                  <a:gd name="T63" fmla="*/ 874 h 1089"/>
                  <a:gd name="T64" fmla="*/ 71 w 1087"/>
                  <a:gd name="T65" fmla="*/ 814 h 1089"/>
                  <a:gd name="T66" fmla="*/ 40 w 1087"/>
                  <a:gd name="T67" fmla="*/ 752 h 1089"/>
                  <a:gd name="T68" fmla="*/ 17 w 1087"/>
                  <a:gd name="T69" fmla="*/ 687 h 1089"/>
                  <a:gd name="T70" fmla="*/ 4 w 1087"/>
                  <a:gd name="T71" fmla="*/ 617 h 1089"/>
                  <a:gd name="T72" fmla="*/ 0 w 1087"/>
                  <a:gd name="T73" fmla="*/ 545 h 1089"/>
                  <a:gd name="T74" fmla="*/ 4 w 1087"/>
                  <a:gd name="T75" fmla="*/ 472 h 1089"/>
                  <a:gd name="T76" fmla="*/ 17 w 1087"/>
                  <a:gd name="T77" fmla="*/ 402 h 1089"/>
                  <a:gd name="T78" fmla="*/ 40 w 1087"/>
                  <a:gd name="T79" fmla="*/ 336 h 1089"/>
                  <a:gd name="T80" fmla="*/ 71 w 1087"/>
                  <a:gd name="T81" fmla="*/ 275 h 1089"/>
                  <a:gd name="T82" fmla="*/ 110 w 1087"/>
                  <a:gd name="T83" fmla="*/ 216 h 1089"/>
                  <a:gd name="T84" fmla="*/ 160 w 1087"/>
                  <a:gd name="T85" fmla="*/ 160 h 1089"/>
                  <a:gd name="T86" fmla="*/ 215 w 1087"/>
                  <a:gd name="T87" fmla="*/ 112 h 1089"/>
                  <a:gd name="T88" fmla="*/ 275 w 1087"/>
                  <a:gd name="T89" fmla="*/ 71 h 1089"/>
                  <a:gd name="T90" fmla="*/ 337 w 1087"/>
                  <a:gd name="T91" fmla="*/ 40 h 1089"/>
                  <a:gd name="T92" fmla="*/ 402 w 1087"/>
                  <a:gd name="T93" fmla="*/ 17 h 1089"/>
                  <a:gd name="T94" fmla="*/ 472 w 1087"/>
                  <a:gd name="T95" fmla="*/ 6 h 1089"/>
                  <a:gd name="T96" fmla="*/ 544 w 1087"/>
                  <a:gd name="T97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87" h="1089">
                    <a:moveTo>
                      <a:pt x="544" y="0"/>
                    </a:moveTo>
                    <a:lnTo>
                      <a:pt x="617" y="6"/>
                    </a:lnTo>
                    <a:lnTo>
                      <a:pt x="687" y="17"/>
                    </a:lnTo>
                    <a:lnTo>
                      <a:pt x="752" y="40"/>
                    </a:lnTo>
                    <a:lnTo>
                      <a:pt x="814" y="71"/>
                    </a:lnTo>
                    <a:lnTo>
                      <a:pt x="872" y="112"/>
                    </a:lnTo>
                    <a:lnTo>
                      <a:pt x="929" y="160"/>
                    </a:lnTo>
                    <a:lnTo>
                      <a:pt x="977" y="215"/>
                    </a:lnTo>
                    <a:lnTo>
                      <a:pt x="1018" y="273"/>
                    </a:lnTo>
                    <a:lnTo>
                      <a:pt x="1048" y="334"/>
                    </a:lnTo>
                    <a:lnTo>
                      <a:pt x="1070" y="400"/>
                    </a:lnTo>
                    <a:lnTo>
                      <a:pt x="1083" y="468"/>
                    </a:lnTo>
                    <a:lnTo>
                      <a:pt x="1087" y="538"/>
                    </a:lnTo>
                    <a:lnTo>
                      <a:pt x="1083" y="613"/>
                    </a:lnTo>
                    <a:lnTo>
                      <a:pt x="1070" y="685"/>
                    </a:lnTo>
                    <a:lnTo>
                      <a:pt x="1048" y="750"/>
                    </a:lnTo>
                    <a:lnTo>
                      <a:pt x="1018" y="814"/>
                    </a:lnTo>
                    <a:lnTo>
                      <a:pt x="977" y="872"/>
                    </a:lnTo>
                    <a:lnTo>
                      <a:pt x="929" y="928"/>
                    </a:lnTo>
                    <a:lnTo>
                      <a:pt x="872" y="977"/>
                    </a:lnTo>
                    <a:lnTo>
                      <a:pt x="814" y="1017"/>
                    </a:lnTo>
                    <a:lnTo>
                      <a:pt x="752" y="1048"/>
                    </a:lnTo>
                    <a:lnTo>
                      <a:pt x="687" y="1072"/>
                    </a:lnTo>
                    <a:lnTo>
                      <a:pt x="617" y="1083"/>
                    </a:lnTo>
                    <a:lnTo>
                      <a:pt x="544" y="1089"/>
                    </a:lnTo>
                    <a:lnTo>
                      <a:pt x="472" y="1083"/>
                    </a:lnTo>
                    <a:lnTo>
                      <a:pt x="402" y="1072"/>
                    </a:lnTo>
                    <a:lnTo>
                      <a:pt x="337" y="1048"/>
                    </a:lnTo>
                    <a:lnTo>
                      <a:pt x="275" y="1017"/>
                    </a:lnTo>
                    <a:lnTo>
                      <a:pt x="215" y="977"/>
                    </a:lnTo>
                    <a:lnTo>
                      <a:pt x="160" y="928"/>
                    </a:lnTo>
                    <a:lnTo>
                      <a:pt x="110" y="874"/>
                    </a:lnTo>
                    <a:lnTo>
                      <a:pt x="71" y="814"/>
                    </a:lnTo>
                    <a:lnTo>
                      <a:pt x="40" y="752"/>
                    </a:lnTo>
                    <a:lnTo>
                      <a:pt x="17" y="687"/>
                    </a:lnTo>
                    <a:lnTo>
                      <a:pt x="4" y="617"/>
                    </a:lnTo>
                    <a:lnTo>
                      <a:pt x="0" y="545"/>
                    </a:lnTo>
                    <a:lnTo>
                      <a:pt x="4" y="472"/>
                    </a:lnTo>
                    <a:lnTo>
                      <a:pt x="17" y="402"/>
                    </a:lnTo>
                    <a:lnTo>
                      <a:pt x="40" y="336"/>
                    </a:lnTo>
                    <a:lnTo>
                      <a:pt x="71" y="275"/>
                    </a:lnTo>
                    <a:lnTo>
                      <a:pt x="110" y="216"/>
                    </a:lnTo>
                    <a:lnTo>
                      <a:pt x="160" y="160"/>
                    </a:lnTo>
                    <a:lnTo>
                      <a:pt x="215" y="112"/>
                    </a:lnTo>
                    <a:lnTo>
                      <a:pt x="275" y="71"/>
                    </a:lnTo>
                    <a:lnTo>
                      <a:pt x="337" y="40"/>
                    </a:lnTo>
                    <a:lnTo>
                      <a:pt x="402" y="17"/>
                    </a:lnTo>
                    <a:lnTo>
                      <a:pt x="472" y="6"/>
                    </a:lnTo>
                    <a:lnTo>
                      <a:pt x="5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5107599" y="5324293"/>
              <a:ext cx="293250" cy="787862"/>
              <a:chOff x="5400849" y="1058515"/>
              <a:chExt cx="1879600" cy="5049838"/>
            </a:xfrm>
            <a:solidFill>
              <a:srgbClr val="ABABAB"/>
            </a:solidFill>
          </p:grpSpPr>
          <p:sp>
            <p:nvSpPr>
              <p:cNvPr id="74" name="Freeform 14"/>
              <p:cNvSpPr>
                <a:spLocks/>
              </p:cNvSpPr>
              <p:nvPr/>
            </p:nvSpPr>
            <p:spPr bwMode="auto">
              <a:xfrm>
                <a:off x="5400849" y="2106265"/>
                <a:ext cx="1879600" cy="4002088"/>
              </a:xfrm>
              <a:custGeom>
                <a:avLst/>
                <a:gdLst>
                  <a:gd name="T0" fmla="*/ 1714 w 2368"/>
                  <a:gd name="T1" fmla="*/ 0 h 5044"/>
                  <a:gd name="T2" fmla="*/ 1906 w 2368"/>
                  <a:gd name="T3" fmla="*/ 16 h 5044"/>
                  <a:gd name="T4" fmla="*/ 2064 w 2368"/>
                  <a:gd name="T5" fmla="*/ 62 h 5044"/>
                  <a:gd name="T6" fmla="*/ 2196 w 2368"/>
                  <a:gd name="T7" fmla="*/ 141 h 5044"/>
                  <a:gd name="T8" fmla="*/ 2279 w 2368"/>
                  <a:gd name="T9" fmla="*/ 230 h 5044"/>
                  <a:gd name="T10" fmla="*/ 2335 w 2368"/>
                  <a:gd name="T11" fmla="*/ 339 h 5044"/>
                  <a:gd name="T12" fmla="*/ 2364 w 2368"/>
                  <a:gd name="T13" fmla="*/ 466 h 5044"/>
                  <a:gd name="T14" fmla="*/ 2368 w 2368"/>
                  <a:gd name="T15" fmla="*/ 2138 h 5044"/>
                  <a:gd name="T16" fmla="*/ 2351 w 2368"/>
                  <a:gd name="T17" fmla="*/ 2238 h 5044"/>
                  <a:gd name="T18" fmla="*/ 2302 w 2368"/>
                  <a:gd name="T19" fmla="*/ 2314 h 5044"/>
                  <a:gd name="T20" fmla="*/ 2225 w 2368"/>
                  <a:gd name="T21" fmla="*/ 2362 h 5044"/>
                  <a:gd name="T22" fmla="*/ 2146 w 2368"/>
                  <a:gd name="T23" fmla="*/ 2374 h 5044"/>
                  <a:gd name="T24" fmla="*/ 2066 w 2368"/>
                  <a:gd name="T25" fmla="*/ 2343 h 5044"/>
                  <a:gd name="T26" fmla="*/ 2006 w 2368"/>
                  <a:gd name="T27" fmla="*/ 2279 h 5044"/>
                  <a:gd name="T28" fmla="*/ 1975 w 2368"/>
                  <a:gd name="T29" fmla="*/ 2190 h 5044"/>
                  <a:gd name="T30" fmla="*/ 1972 w 2368"/>
                  <a:gd name="T31" fmla="*/ 652 h 5044"/>
                  <a:gd name="T32" fmla="*/ 1844 w 2368"/>
                  <a:gd name="T33" fmla="*/ 4775 h 5044"/>
                  <a:gd name="T34" fmla="*/ 1830 w 2368"/>
                  <a:gd name="T35" fmla="*/ 4881 h 5044"/>
                  <a:gd name="T36" fmla="*/ 1792 w 2368"/>
                  <a:gd name="T37" fmla="*/ 4960 h 5044"/>
                  <a:gd name="T38" fmla="*/ 1726 w 2368"/>
                  <a:gd name="T39" fmla="*/ 5013 h 5044"/>
                  <a:gd name="T40" fmla="*/ 1635 w 2368"/>
                  <a:gd name="T41" fmla="*/ 5040 h 5044"/>
                  <a:gd name="T42" fmla="*/ 1527 w 2368"/>
                  <a:gd name="T43" fmla="*/ 5040 h 5044"/>
                  <a:gd name="T44" fmla="*/ 1436 w 2368"/>
                  <a:gd name="T45" fmla="*/ 5013 h 5044"/>
                  <a:gd name="T46" fmla="*/ 1370 w 2368"/>
                  <a:gd name="T47" fmla="*/ 4960 h 5044"/>
                  <a:gd name="T48" fmla="*/ 1331 w 2368"/>
                  <a:gd name="T49" fmla="*/ 4881 h 5044"/>
                  <a:gd name="T50" fmla="*/ 1318 w 2368"/>
                  <a:gd name="T51" fmla="*/ 4775 h 5044"/>
                  <a:gd name="T52" fmla="*/ 1049 w 2368"/>
                  <a:gd name="T53" fmla="*/ 2355 h 5044"/>
                  <a:gd name="T54" fmla="*/ 1047 w 2368"/>
                  <a:gd name="T55" fmla="*/ 4831 h 5044"/>
                  <a:gd name="T56" fmla="*/ 1020 w 2368"/>
                  <a:gd name="T57" fmla="*/ 4924 h 5044"/>
                  <a:gd name="T58" fmla="*/ 969 w 2368"/>
                  <a:gd name="T59" fmla="*/ 4989 h 5044"/>
                  <a:gd name="T60" fmla="*/ 890 w 2368"/>
                  <a:gd name="T61" fmla="*/ 5030 h 5044"/>
                  <a:gd name="T62" fmla="*/ 787 w 2368"/>
                  <a:gd name="T63" fmla="*/ 5044 h 5044"/>
                  <a:gd name="T64" fmla="*/ 683 w 2368"/>
                  <a:gd name="T65" fmla="*/ 5030 h 5044"/>
                  <a:gd name="T66" fmla="*/ 606 w 2368"/>
                  <a:gd name="T67" fmla="*/ 4989 h 5044"/>
                  <a:gd name="T68" fmla="*/ 553 w 2368"/>
                  <a:gd name="T69" fmla="*/ 4924 h 5044"/>
                  <a:gd name="T70" fmla="*/ 528 w 2368"/>
                  <a:gd name="T71" fmla="*/ 4831 h 5044"/>
                  <a:gd name="T72" fmla="*/ 524 w 2368"/>
                  <a:gd name="T73" fmla="*/ 652 h 5044"/>
                  <a:gd name="T74" fmla="*/ 397 w 2368"/>
                  <a:gd name="T75" fmla="*/ 2227 h 5044"/>
                  <a:gd name="T76" fmla="*/ 381 w 2368"/>
                  <a:gd name="T77" fmla="*/ 2308 h 5044"/>
                  <a:gd name="T78" fmla="*/ 335 w 2368"/>
                  <a:gd name="T79" fmla="*/ 2370 h 5044"/>
                  <a:gd name="T80" fmla="*/ 252 w 2368"/>
                  <a:gd name="T81" fmla="*/ 2413 h 5044"/>
                  <a:gd name="T82" fmla="*/ 153 w 2368"/>
                  <a:gd name="T83" fmla="*/ 2413 h 5044"/>
                  <a:gd name="T84" fmla="*/ 66 w 2368"/>
                  <a:gd name="T85" fmla="*/ 2370 h 5044"/>
                  <a:gd name="T86" fmla="*/ 15 w 2368"/>
                  <a:gd name="T87" fmla="*/ 2308 h 5044"/>
                  <a:gd name="T88" fmla="*/ 0 w 2368"/>
                  <a:gd name="T89" fmla="*/ 2227 h 5044"/>
                  <a:gd name="T90" fmla="*/ 4 w 2368"/>
                  <a:gd name="T91" fmla="*/ 451 h 5044"/>
                  <a:gd name="T92" fmla="*/ 33 w 2368"/>
                  <a:gd name="T93" fmla="*/ 319 h 5044"/>
                  <a:gd name="T94" fmla="*/ 95 w 2368"/>
                  <a:gd name="T95" fmla="*/ 213 h 5044"/>
                  <a:gd name="T96" fmla="*/ 186 w 2368"/>
                  <a:gd name="T97" fmla="*/ 128 h 5044"/>
                  <a:gd name="T98" fmla="*/ 321 w 2368"/>
                  <a:gd name="T99" fmla="*/ 56 h 5044"/>
                  <a:gd name="T100" fmla="*/ 482 w 2368"/>
                  <a:gd name="T101" fmla="*/ 14 h 5044"/>
                  <a:gd name="T102" fmla="*/ 666 w 2368"/>
                  <a:gd name="T103" fmla="*/ 0 h 5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68" h="5044">
                    <a:moveTo>
                      <a:pt x="666" y="0"/>
                    </a:moveTo>
                    <a:lnTo>
                      <a:pt x="1714" y="0"/>
                    </a:lnTo>
                    <a:lnTo>
                      <a:pt x="1813" y="4"/>
                    </a:lnTo>
                    <a:lnTo>
                      <a:pt x="1906" y="16"/>
                    </a:lnTo>
                    <a:lnTo>
                      <a:pt x="1989" y="35"/>
                    </a:lnTo>
                    <a:lnTo>
                      <a:pt x="2064" y="62"/>
                    </a:lnTo>
                    <a:lnTo>
                      <a:pt x="2134" y="97"/>
                    </a:lnTo>
                    <a:lnTo>
                      <a:pt x="2196" y="141"/>
                    </a:lnTo>
                    <a:lnTo>
                      <a:pt x="2240" y="184"/>
                    </a:lnTo>
                    <a:lnTo>
                      <a:pt x="2279" y="230"/>
                    </a:lnTo>
                    <a:lnTo>
                      <a:pt x="2312" y="283"/>
                    </a:lnTo>
                    <a:lnTo>
                      <a:pt x="2335" y="339"/>
                    </a:lnTo>
                    <a:lnTo>
                      <a:pt x="2355" y="401"/>
                    </a:lnTo>
                    <a:lnTo>
                      <a:pt x="2364" y="466"/>
                    </a:lnTo>
                    <a:lnTo>
                      <a:pt x="2368" y="538"/>
                    </a:lnTo>
                    <a:lnTo>
                      <a:pt x="2368" y="2138"/>
                    </a:lnTo>
                    <a:lnTo>
                      <a:pt x="2364" y="2190"/>
                    </a:lnTo>
                    <a:lnTo>
                      <a:pt x="2351" y="2238"/>
                    </a:lnTo>
                    <a:lnTo>
                      <a:pt x="2331" y="2279"/>
                    </a:lnTo>
                    <a:lnTo>
                      <a:pt x="2302" y="2314"/>
                    </a:lnTo>
                    <a:lnTo>
                      <a:pt x="2266" y="2343"/>
                    </a:lnTo>
                    <a:lnTo>
                      <a:pt x="2225" y="2362"/>
                    </a:lnTo>
                    <a:lnTo>
                      <a:pt x="2184" y="2374"/>
                    </a:lnTo>
                    <a:lnTo>
                      <a:pt x="2146" y="2374"/>
                    </a:lnTo>
                    <a:lnTo>
                      <a:pt x="2105" y="2362"/>
                    </a:lnTo>
                    <a:lnTo>
                      <a:pt x="2066" y="2343"/>
                    </a:lnTo>
                    <a:lnTo>
                      <a:pt x="2033" y="2314"/>
                    </a:lnTo>
                    <a:lnTo>
                      <a:pt x="2006" y="2279"/>
                    </a:lnTo>
                    <a:lnTo>
                      <a:pt x="1987" y="2238"/>
                    </a:lnTo>
                    <a:lnTo>
                      <a:pt x="1975" y="2190"/>
                    </a:lnTo>
                    <a:lnTo>
                      <a:pt x="1972" y="2138"/>
                    </a:lnTo>
                    <a:lnTo>
                      <a:pt x="1972" y="652"/>
                    </a:lnTo>
                    <a:lnTo>
                      <a:pt x="1844" y="652"/>
                    </a:lnTo>
                    <a:lnTo>
                      <a:pt x="1844" y="4775"/>
                    </a:lnTo>
                    <a:lnTo>
                      <a:pt x="1840" y="4831"/>
                    </a:lnTo>
                    <a:lnTo>
                      <a:pt x="1830" y="4881"/>
                    </a:lnTo>
                    <a:lnTo>
                      <a:pt x="1815" y="4924"/>
                    </a:lnTo>
                    <a:lnTo>
                      <a:pt x="1792" y="4960"/>
                    </a:lnTo>
                    <a:lnTo>
                      <a:pt x="1763" y="4989"/>
                    </a:lnTo>
                    <a:lnTo>
                      <a:pt x="1726" y="5013"/>
                    </a:lnTo>
                    <a:lnTo>
                      <a:pt x="1685" y="5030"/>
                    </a:lnTo>
                    <a:lnTo>
                      <a:pt x="1635" y="5040"/>
                    </a:lnTo>
                    <a:lnTo>
                      <a:pt x="1581" y="5044"/>
                    </a:lnTo>
                    <a:lnTo>
                      <a:pt x="1527" y="5040"/>
                    </a:lnTo>
                    <a:lnTo>
                      <a:pt x="1476" y="5030"/>
                    </a:lnTo>
                    <a:lnTo>
                      <a:pt x="1436" y="5013"/>
                    </a:lnTo>
                    <a:lnTo>
                      <a:pt x="1399" y="4989"/>
                    </a:lnTo>
                    <a:lnTo>
                      <a:pt x="1370" y="4960"/>
                    </a:lnTo>
                    <a:lnTo>
                      <a:pt x="1347" y="4924"/>
                    </a:lnTo>
                    <a:lnTo>
                      <a:pt x="1331" y="4881"/>
                    </a:lnTo>
                    <a:lnTo>
                      <a:pt x="1321" y="4831"/>
                    </a:lnTo>
                    <a:lnTo>
                      <a:pt x="1318" y="4775"/>
                    </a:lnTo>
                    <a:lnTo>
                      <a:pt x="1318" y="2355"/>
                    </a:lnTo>
                    <a:lnTo>
                      <a:pt x="1049" y="2355"/>
                    </a:lnTo>
                    <a:lnTo>
                      <a:pt x="1049" y="4775"/>
                    </a:lnTo>
                    <a:lnTo>
                      <a:pt x="1047" y="4831"/>
                    </a:lnTo>
                    <a:lnTo>
                      <a:pt x="1037" y="4881"/>
                    </a:lnTo>
                    <a:lnTo>
                      <a:pt x="1020" y="4924"/>
                    </a:lnTo>
                    <a:lnTo>
                      <a:pt x="998" y="4960"/>
                    </a:lnTo>
                    <a:lnTo>
                      <a:pt x="969" y="4989"/>
                    </a:lnTo>
                    <a:lnTo>
                      <a:pt x="933" y="5013"/>
                    </a:lnTo>
                    <a:lnTo>
                      <a:pt x="890" y="5030"/>
                    </a:lnTo>
                    <a:lnTo>
                      <a:pt x="842" y="5040"/>
                    </a:lnTo>
                    <a:lnTo>
                      <a:pt x="787" y="5044"/>
                    </a:lnTo>
                    <a:lnTo>
                      <a:pt x="731" y="5040"/>
                    </a:lnTo>
                    <a:lnTo>
                      <a:pt x="683" y="5030"/>
                    </a:lnTo>
                    <a:lnTo>
                      <a:pt x="640" y="5013"/>
                    </a:lnTo>
                    <a:lnTo>
                      <a:pt x="606" y="4989"/>
                    </a:lnTo>
                    <a:lnTo>
                      <a:pt x="577" y="4960"/>
                    </a:lnTo>
                    <a:lnTo>
                      <a:pt x="553" y="4924"/>
                    </a:lnTo>
                    <a:lnTo>
                      <a:pt x="538" y="4881"/>
                    </a:lnTo>
                    <a:lnTo>
                      <a:pt x="528" y="4831"/>
                    </a:lnTo>
                    <a:lnTo>
                      <a:pt x="524" y="4775"/>
                    </a:lnTo>
                    <a:lnTo>
                      <a:pt x="524" y="652"/>
                    </a:lnTo>
                    <a:lnTo>
                      <a:pt x="397" y="652"/>
                    </a:lnTo>
                    <a:lnTo>
                      <a:pt x="397" y="2227"/>
                    </a:lnTo>
                    <a:lnTo>
                      <a:pt x="393" y="2271"/>
                    </a:lnTo>
                    <a:lnTo>
                      <a:pt x="381" y="2308"/>
                    </a:lnTo>
                    <a:lnTo>
                      <a:pt x="362" y="2343"/>
                    </a:lnTo>
                    <a:lnTo>
                      <a:pt x="335" y="2370"/>
                    </a:lnTo>
                    <a:lnTo>
                      <a:pt x="300" y="2393"/>
                    </a:lnTo>
                    <a:lnTo>
                      <a:pt x="252" y="2413"/>
                    </a:lnTo>
                    <a:lnTo>
                      <a:pt x="203" y="2418"/>
                    </a:lnTo>
                    <a:lnTo>
                      <a:pt x="153" y="2413"/>
                    </a:lnTo>
                    <a:lnTo>
                      <a:pt x="103" y="2393"/>
                    </a:lnTo>
                    <a:lnTo>
                      <a:pt x="66" y="2370"/>
                    </a:lnTo>
                    <a:lnTo>
                      <a:pt x="37" y="2343"/>
                    </a:lnTo>
                    <a:lnTo>
                      <a:pt x="15" y="2308"/>
                    </a:lnTo>
                    <a:lnTo>
                      <a:pt x="4" y="2271"/>
                    </a:lnTo>
                    <a:lnTo>
                      <a:pt x="0" y="2227"/>
                    </a:lnTo>
                    <a:lnTo>
                      <a:pt x="0" y="524"/>
                    </a:lnTo>
                    <a:lnTo>
                      <a:pt x="4" y="451"/>
                    </a:lnTo>
                    <a:lnTo>
                      <a:pt x="15" y="383"/>
                    </a:lnTo>
                    <a:lnTo>
                      <a:pt x="33" y="319"/>
                    </a:lnTo>
                    <a:lnTo>
                      <a:pt x="60" y="263"/>
                    </a:lnTo>
                    <a:lnTo>
                      <a:pt x="95" y="213"/>
                    </a:lnTo>
                    <a:lnTo>
                      <a:pt x="135" y="167"/>
                    </a:lnTo>
                    <a:lnTo>
                      <a:pt x="186" y="128"/>
                    </a:lnTo>
                    <a:lnTo>
                      <a:pt x="250" y="89"/>
                    </a:lnTo>
                    <a:lnTo>
                      <a:pt x="321" y="56"/>
                    </a:lnTo>
                    <a:lnTo>
                      <a:pt x="399" y="31"/>
                    </a:lnTo>
                    <a:lnTo>
                      <a:pt x="482" y="14"/>
                    </a:lnTo>
                    <a:lnTo>
                      <a:pt x="571" y="4"/>
                    </a:lnTo>
                    <a:lnTo>
                      <a:pt x="6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16"/>
              <p:cNvSpPr>
                <a:spLocks/>
              </p:cNvSpPr>
              <p:nvPr/>
            </p:nvSpPr>
            <p:spPr bwMode="auto">
              <a:xfrm>
                <a:off x="5897737" y="1058515"/>
                <a:ext cx="863600" cy="863600"/>
              </a:xfrm>
              <a:custGeom>
                <a:avLst/>
                <a:gdLst>
                  <a:gd name="T0" fmla="*/ 544 w 1087"/>
                  <a:gd name="T1" fmla="*/ 0 h 1089"/>
                  <a:gd name="T2" fmla="*/ 617 w 1087"/>
                  <a:gd name="T3" fmla="*/ 6 h 1089"/>
                  <a:gd name="T4" fmla="*/ 687 w 1087"/>
                  <a:gd name="T5" fmla="*/ 17 h 1089"/>
                  <a:gd name="T6" fmla="*/ 752 w 1087"/>
                  <a:gd name="T7" fmla="*/ 40 h 1089"/>
                  <a:gd name="T8" fmla="*/ 814 w 1087"/>
                  <a:gd name="T9" fmla="*/ 71 h 1089"/>
                  <a:gd name="T10" fmla="*/ 872 w 1087"/>
                  <a:gd name="T11" fmla="*/ 112 h 1089"/>
                  <a:gd name="T12" fmla="*/ 929 w 1087"/>
                  <a:gd name="T13" fmla="*/ 160 h 1089"/>
                  <a:gd name="T14" fmla="*/ 977 w 1087"/>
                  <a:gd name="T15" fmla="*/ 215 h 1089"/>
                  <a:gd name="T16" fmla="*/ 1018 w 1087"/>
                  <a:gd name="T17" fmla="*/ 273 h 1089"/>
                  <a:gd name="T18" fmla="*/ 1048 w 1087"/>
                  <a:gd name="T19" fmla="*/ 334 h 1089"/>
                  <a:gd name="T20" fmla="*/ 1070 w 1087"/>
                  <a:gd name="T21" fmla="*/ 400 h 1089"/>
                  <a:gd name="T22" fmla="*/ 1083 w 1087"/>
                  <a:gd name="T23" fmla="*/ 468 h 1089"/>
                  <a:gd name="T24" fmla="*/ 1087 w 1087"/>
                  <a:gd name="T25" fmla="*/ 538 h 1089"/>
                  <a:gd name="T26" fmla="*/ 1083 w 1087"/>
                  <a:gd name="T27" fmla="*/ 613 h 1089"/>
                  <a:gd name="T28" fmla="*/ 1070 w 1087"/>
                  <a:gd name="T29" fmla="*/ 685 h 1089"/>
                  <a:gd name="T30" fmla="*/ 1048 w 1087"/>
                  <a:gd name="T31" fmla="*/ 750 h 1089"/>
                  <a:gd name="T32" fmla="*/ 1018 w 1087"/>
                  <a:gd name="T33" fmla="*/ 814 h 1089"/>
                  <a:gd name="T34" fmla="*/ 977 w 1087"/>
                  <a:gd name="T35" fmla="*/ 872 h 1089"/>
                  <a:gd name="T36" fmla="*/ 929 w 1087"/>
                  <a:gd name="T37" fmla="*/ 928 h 1089"/>
                  <a:gd name="T38" fmla="*/ 872 w 1087"/>
                  <a:gd name="T39" fmla="*/ 977 h 1089"/>
                  <a:gd name="T40" fmla="*/ 814 w 1087"/>
                  <a:gd name="T41" fmla="*/ 1017 h 1089"/>
                  <a:gd name="T42" fmla="*/ 752 w 1087"/>
                  <a:gd name="T43" fmla="*/ 1048 h 1089"/>
                  <a:gd name="T44" fmla="*/ 687 w 1087"/>
                  <a:gd name="T45" fmla="*/ 1072 h 1089"/>
                  <a:gd name="T46" fmla="*/ 617 w 1087"/>
                  <a:gd name="T47" fmla="*/ 1083 h 1089"/>
                  <a:gd name="T48" fmla="*/ 544 w 1087"/>
                  <a:gd name="T49" fmla="*/ 1089 h 1089"/>
                  <a:gd name="T50" fmla="*/ 472 w 1087"/>
                  <a:gd name="T51" fmla="*/ 1083 h 1089"/>
                  <a:gd name="T52" fmla="*/ 402 w 1087"/>
                  <a:gd name="T53" fmla="*/ 1072 h 1089"/>
                  <a:gd name="T54" fmla="*/ 337 w 1087"/>
                  <a:gd name="T55" fmla="*/ 1048 h 1089"/>
                  <a:gd name="T56" fmla="*/ 275 w 1087"/>
                  <a:gd name="T57" fmla="*/ 1017 h 1089"/>
                  <a:gd name="T58" fmla="*/ 215 w 1087"/>
                  <a:gd name="T59" fmla="*/ 977 h 1089"/>
                  <a:gd name="T60" fmla="*/ 160 w 1087"/>
                  <a:gd name="T61" fmla="*/ 928 h 1089"/>
                  <a:gd name="T62" fmla="*/ 110 w 1087"/>
                  <a:gd name="T63" fmla="*/ 874 h 1089"/>
                  <a:gd name="T64" fmla="*/ 71 w 1087"/>
                  <a:gd name="T65" fmla="*/ 814 h 1089"/>
                  <a:gd name="T66" fmla="*/ 40 w 1087"/>
                  <a:gd name="T67" fmla="*/ 752 h 1089"/>
                  <a:gd name="T68" fmla="*/ 17 w 1087"/>
                  <a:gd name="T69" fmla="*/ 687 h 1089"/>
                  <a:gd name="T70" fmla="*/ 4 w 1087"/>
                  <a:gd name="T71" fmla="*/ 617 h 1089"/>
                  <a:gd name="T72" fmla="*/ 0 w 1087"/>
                  <a:gd name="T73" fmla="*/ 545 h 1089"/>
                  <a:gd name="T74" fmla="*/ 4 w 1087"/>
                  <a:gd name="T75" fmla="*/ 472 h 1089"/>
                  <a:gd name="T76" fmla="*/ 17 w 1087"/>
                  <a:gd name="T77" fmla="*/ 402 h 1089"/>
                  <a:gd name="T78" fmla="*/ 40 w 1087"/>
                  <a:gd name="T79" fmla="*/ 336 h 1089"/>
                  <a:gd name="T80" fmla="*/ 71 w 1087"/>
                  <a:gd name="T81" fmla="*/ 275 h 1089"/>
                  <a:gd name="T82" fmla="*/ 110 w 1087"/>
                  <a:gd name="T83" fmla="*/ 216 h 1089"/>
                  <a:gd name="T84" fmla="*/ 160 w 1087"/>
                  <a:gd name="T85" fmla="*/ 160 h 1089"/>
                  <a:gd name="T86" fmla="*/ 215 w 1087"/>
                  <a:gd name="T87" fmla="*/ 112 h 1089"/>
                  <a:gd name="T88" fmla="*/ 275 w 1087"/>
                  <a:gd name="T89" fmla="*/ 71 h 1089"/>
                  <a:gd name="T90" fmla="*/ 337 w 1087"/>
                  <a:gd name="T91" fmla="*/ 40 h 1089"/>
                  <a:gd name="T92" fmla="*/ 402 w 1087"/>
                  <a:gd name="T93" fmla="*/ 17 h 1089"/>
                  <a:gd name="T94" fmla="*/ 472 w 1087"/>
                  <a:gd name="T95" fmla="*/ 6 h 1089"/>
                  <a:gd name="T96" fmla="*/ 544 w 1087"/>
                  <a:gd name="T97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87" h="1089">
                    <a:moveTo>
                      <a:pt x="544" y="0"/>
                    </a:moveTo>
                    <a:lnTo>
                      <a:pt x="617" y="6"/>
                    </a:lnTo>
                    <a:lnTo>
                      <a:pt x="687" y="17"/>
                    </a:lnTo>
                    <a:lnTo>
                      <a:pt x="752" y="40"/>
                    </a:lnTo>
                    <a:lnTo>
                      <a:pt x="814" y="71"/>
                    </a:lnTo>
                    <a:lnTo>
                      <a:pt x="872" y="112"/>
                    </a:lnTo>
                    <a:lnTo>
                      <a:pt x="929" y="160"/>
                    </a:lnTo>
                    <a:lnTo>
                      <a:pt x="977" y="215"/>
                    </a:lnTo>
                    <a:lnTo>
                      <a:pt x="1018" y="273"/>
                    </a:lnTo>
                    <a:lnTo>
                      <a:pt x="1048" y="334"/>
                    </a:lnTo>
                    <a:lnTo>
                      <a:pt x="1070" y="400"/>
                    </a:lnTo>
                    <a:lnTo>
                      <a:pt x="1083" y="468"/>
                    </a:lnTo>
                    <a:lnTo>
                      <a:pt x="1087" y="538"/>
                    </a:lnTo>
                    <a:lnTo>
                      <a:pt x="1083" y="613"/>
                    </a:lnTo>
                    <a:lnTo>
                      <a:pt x="1070" y="685"/>
                    </a:lnTo>
                    <a:lnTo>
                      <a:pt x="1048" y="750"/>
                    </a:lnTo>
                    <a:lnTo>
                      <a:pt x="1018" y="814"/>
                    </a:lnTo>
                    <a:lnTo>
                      <a:pt x="977" y="872"/>
                    </a:lnTo>
                    <a:lnTo>
                      <a:pt x="929" y="928"/>
                    </a:lnTo>
                    <a:lnTo>
                      <a:pt x="872" y="977"/>
                    </a:lnTo>
                    <a:lnTo>
                      <a:pt x="814" y="1017"/>
                    </a:lnTo>
                    <a:lnTo>
                      <a:pt x="752" y="1048"/>
                    </a:lnTo>
                    <a:lnTo>
                      <a:pt x="687" y="1072"/>
                    </a:lnTo>
                    <a:lnTo>
                      <a:pt x="617" y="1083"/>
                    </a:lnTo>
                    <a:lnTo>
                      <a:pt x="544" y="1089"/>
                    </a:lnTo>
                    <a:lnTo>
                      <a:pt x="472" y="1083"/>
                    </a:lnTo>
                    <a:lnTo>
                      <a:pt x="402" y="1072"/>
                    </a:lnTo>
                    <a:lnTo>
                      <a:pt x="337" y="1048"/>
                    </a:lnTo>
                    <a:lnTo>
                      <a:pt x="275" y="1017"/>
                    </a:lnTo>
                    <a:lnTo>
                      <a:pt x="215" y="977"/>
                    </a:lnTo>
                    <a:lnTo>
                      <a:pt x="160" y="928"/>
                    </a:lnTo>
                    <a:lnTo>
                      <a:pt x="110" y="874"/>
                    </a:lnTo>
                    <a:lnTo>
                      <a:pt x="71" y="814"/>
                    </a:lnTo>
                    <a:lnTo>
                      <a:pt x="40" y="752"/>
                    </a:lnTo>
                    <a:lnTo>
                      <a:pt x="17" y="687"/>
                    </a:lnTo>
                    <a:lnTo>
                      <a:pt x="4" y="617"/>
                    </a:lnTo>
                    <a:lnTo>
                      <a:pt x="0" y="545"/>
                    </a:lnTo>
                    <a:lnTo>
                      <a:pt x="4" y="472"/>
                    </a:lnTo>
                    <a:lnTo>
                      <a:pt x="17" y="402"/>
                    </a:lnTo>
                    <a:lnTo>
                      <a:pt x="40" y="336"/>
                    </a:lnTo>
                    <a:lnTo>
                      <a:pt x="71" y="275"/>
                    </a:lnTo>
                    <a:lnTo>
                      <a:pt x="110" y="216"/>
                    </a:lnTo>
                    <a:lnTo>
                      <a:pt x="160" y="160"/>
                    </a:lnTo>
                    <a:lnTo>
                      <a:pt x="215" y="112"/>
                    </a:lnTo>
                    <a:lnTo>
                      <a:pt x="275" y="71"/>
                    </a:lnTo>
                    <a:lnTo>
                      <a:pt x="337" y="40"/>
                    </a:lnTo>
                    <a:lnTo>
                      <a:pt x="402" y="17"/>
                    </a:lnTo>
                    <a:lnTo>
                      <a:pt x="472" y="6"/>
                    </a:lnTo>
                    <a:lnTo>
                      <a:pt x="5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2262968" y="2376636"/>
              <a:ext cx="3929970" cy="666556"/>
              <a:chOff x="2262968" y="2354940"/>
              <a:chExt cx="3929970" cy="666556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2262968" y="2390571"/>
                <a:ext cx="360000" cy="360000"/>
              </a:xfrm>
              <a:prstGeom prst="roundRect">
                <a:avLst>
                  <a:gd name="adj" fmla="val 50000"/>
                </a:avLst>
              </a:prstGeom>
              <a:solidFill>
                <a:srgbClr val="CF2D4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2880569" y="2354940"/>
                <a:ext cx="3312369" cy="666556"/>
                <a:chOff x="2880569" y="2485021"/>
                <a:chExt cx="3312369" cy="666556"/>
              </a:xfrm>
            </p:grpSpPr>
            <p:sp>
              <p:nvSpPr>
                <p:cNvPr id="125" name="텍스트 개체 틀 4102"/>
                <p:cNvSpPr txBox="1">
                  <a:spLocks/>
                </p:cNvSpPr>
                <p:nvPr/>
              </p:nvSpPr>
              <p:spPr>
                <a:xfrm>
                  <a:off x="2880569" y="2485021"/>
                  <a:ext cx="2260711" cy="246221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0" indent="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ko-KR" altLang="en-US" sz="2000" b="1" kern="1200" spc="-50" smtClean="0">
                      <a:solidFill>
                        <a:srgbClr val="3E484F"/>
                      </a:solidFill>
                      <a:latin typeface="+mj-ea"/>
                      <a:ea typeface="+mj-ea"/>
                      <a:cs typeface="+mn-cs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6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한국 적응 지지도</a:t>
                  </a:r>
                  <a:endPara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6" name="텍스트 개체 틀 4103"/>
                <p:cNvSpPr txBox="1">
                  <a:spLocks/>
                </p:cNvSpPr>
                <p:nvPr/>
              </p:nvSpPr>
              <p:spPr>
                <a:xfrm>
                  <a:off x="2880570" y="2759929"/>
                  <a:ext cx="3312368" cy="391648"/>
                </a:xfrm>
                <a:prstGeom prst="rect">
                  <a:avLst/>
                </a:prstGeom>
              </p:spPr>
              <p:txBody>
                <a:bodyPr vert="horz" lIns="0" tIns="0" rIns="0" bIns="0" rtlCol="0" anchor="t">
                  <a:noAutofit/>
                </a:bodyPr>
                <a:lstStyle>
                  <a:lvl1pPr marL="342900" indent="-3429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ko-KR" altLang="en-US" sz="1300" b="0" kern="1200" spc="-20" baseline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j-cs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ko-KR" altLang="en-US" sz="11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배우자가 한국 생활에 적응하도록 지지하는 정도</a:t>
                  </a:r>
                  <a:endParaRPr lang="en-US" altLang="ko-K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marL="0" indent="0">
                    <a:buNone/>
                  </a:pPr>
                  <a:r>
                    <a:rPr lang="ko-KR" altLang="en-US" sz="11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인자점수가 낮을수록 지지함</a:t>
                  </a:r>
                  <a:endParaRPr lang="en-US" altLang="ko-K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  <p:grpSp>
          <p:nvGrpSpPr>
            <p:cNvPr id="127" name="그룹 126"/>
            <p:cNvGrpSpPr/>
            <p:nvPr/>
          </p:nvGrpSpPr>
          <p:grpSpPr>
            <a:xfrm>
              <a:off x="2262968" y="3303020"/>
              <a:ext cx="3929969" cy="666875"/>
              <a:chOff x="2262968" y="2354621"/>
              <a:chExt cx="3929969" cy="666875"/>
            </a:xfrm>
          </p:grpSpPr>
          <p:sp>
            <p:nvSpPr>
              <p:cNvPr id="128" name="모서리가 둥근 직사각형 127"/>
              <p:cNvSpPr/>
              <p:nvPr/>
            </p:nvSpPr>
            <p:spPr>
              <a:xfrm>
                <a:off x="2262968" y="2390571"/>
                <a:ext cx="360000" cy="360000"/>
              </a:xfrm>
              <a:prstGeom prst="roundRect">
                <a:avLst>
                  <a:gd name="adj" fmla="val 50000"/>
                </a:avLst>
              </a:prstGeom>
              <a:solidFill>
                <a:srgbClr val="CF2D4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129" name="그룹 128"/>
              <p:cNvGrpSpPr/>
              <p:nvPr/>
            </p:nvGrpSpPr>
            <p:grpSpPr>
              <a:xfrm>
                <a:off x="2880569" y="2354621"/>
                <a:ext cx="3312368" cy="666875"/>
                <a:chOff x="2880569" y="2484702"/>
                <a:chExt cx="3312368" cy="666875"/>
              </a:xfrm>
            </p:grpSpPr>
            <p:sp>
              <p:nvSpPr>
                <p:cNvPr id="130" name="텍스트 개체 틀 4102"/>
                <p:cNvSpPr txBox="1">
                  <a:spLocks/>
                </p:cNvSpPr>
                <p:nvPr/>
              </p:nvSpPr>
              <p:spPr>
                <a:xfrm>
                  <a:off x="2880569" y="2484702"/>
                  <a:ext cx="2260711" cy="246221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0" indent="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ko-KR" altLang="en-US" sz="2000" b="1" kern="1200" spc="-50" smtClean="0">
                      <a:solidFill>
                        <a:srgbClr val="3E484F"/>
                      </a:solidFill>
                      <a:latin typeface="+mj-ea"/>
                      <a:ea typeface="+mj-ea"/>
                      <a:cs typeface="+mn-cs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6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생활 불만족도</a:t>
                  </a:r>
                  <a:endPara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31" name="텍스트 개체 틀 4103"/>
                <p:cNvSpPr txBox="1">
                  <a:spLocks/>
                </p:cNvSpPr>
                <p:nvPr/>
              </p:nvSpPr>
              <p:spPr>
                <a:xfrm>
                  <a:off x="2880569" y="2759929"/>
                  <a:ext cx="3312368" cy="391648"/>
                </a:xfrm>
                <a:prstGeom prst="rect">
                  <a:avLst/>
                </a:prstGeom>
              </p:spPr>
              <p:txBody>
                <a:bodyPr vert="horz" lIns="0" tIns="0" rIns="0" bIns="0" rtlCol="0" anchor="t">
                  <a:noAutofit/>
                </a:bodyPr>
                <a:lstStyle>
                  <a:lvl1pPr marL="342900" indent="-3429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ko-KR" altLang="en-US" sz="1300" b="0" kern="1200" spc="-20" baseline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j-cs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ko-KR" altLang="en-US" sz="11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배우자와의 결혼생활을 포함한 전반적 생활 불만족도</a:t>
                  </a:r>
                  <a:endParaRPr lang="en-US" altLang="ko-K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marL="0" indent="0">
                    <a:buNone/>
                  </a:pPr>
                  <a:r>
                    <a:rPr lang="ko-KR" altLang="en-US" sz="11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인자점수가 낮을수록 만족함</a:t>
                  </a:r>
                  <a:endParaRPr lang="en-US" altLang="ko-K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  <p:grpSp>
          <p:nvGrpSpPr>
            <p:cNvPr id="132" name="그룹 131"/>
            <p:cNvGrpSpPr/>
            <p:nvPr/>
          </p:nvGrpSpPr>
          <p:grpSpPr>
            <a:xfrm>
              <a:off x="2262968" y="4229723"/>
              <a:ext cx="3929969" cy="667193"/>
              <a:chOff x="2262968" y="2354303"/>
              <a:chExt cx="3929969" cy="667193"/>
            </a:xfrm>
          </p:grpSpPr>
          <p:sp>
            <p:nvSpPr>
              <p:cNvPr id="133" name="모서리가 둥근 직사각형 132"/>
              <p:cNvSpPr/>
              <p:nvPr/>
            </p:nvSpPr>
            <p:spPr>
              <a:xfrm>
                <a:off x="2262968" y="2390571"/>
                <a:ext cx="360000" cy="360000"/>
              </a:xfrm>
              <a:prstGeom prst="roundRect">
                <a:avLst>
                  <a:gd name="adj" fmla="val 50000"/>
                </a:avLst>
              </a:prstGeom>
              <a:solidFill>
                <a:srgbClr val="CF2D4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3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134" name="그룹 133"/>
              <p:cNvGrpSpPr/>
              <p:nvPr/>
            </p:nvGrpSpPr>
            <p:grpSpPr>
              <a:xfrm>
                <a:off x="2880569" y="2354303"/>
                <a:ext cx="3312368" cy="667193"/>
                <a:chOff x="2880569" y="2484384"/>
                <a:chExt cx="3312368" cy="667193"/>
              </a:xfrm>
            </p:grpSpPr>
            <p:sp>
              <p:nvSpPr>
                <p:cNvPr id="135" name="텍스트 개체 틀 4102"/>
                <p:cNvSpPr txBox="1">
                  <a:spLocks/>
                </p:cNvSpPr>
                <p:nvPr/>
              </p:nvSpPr>
              <p:spPr>
                <a:xfrm>
                  <a:off x="2880569" y="2484384"/>
                  <a:ext cx="2260711" cy="246221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0" indent="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ko-KR" altLang="en-US" sz="2000" b="1" kern="1200" spc="-50" smtClean="0">
                      <a:solidFill>
                        <a:srgbClr val="3E484F"/>
                      </a:solidFill>
                      <a:latin typeface="+mj-ea"/>
                      <a:ea typeface="+mj-ea"/>
                      <a:cs typeface="+mn-cs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6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언어 무관심도</a:t>
                  </a:r>
                  <a:endPara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36" name="텍스트 개체 틀 4103"/>
                <p:cNvSpPr txBox="1">
                  <a:spLocks/>
                </p:cNvSpPr>
                <p:nvPr/>
              </p:nvSpPr>
              <p:spPr>
                <a:xfrm>
                  <a:off x="2880569" y="2759929"/>
                  <a:ext cx="3312368" cy="391648"/>
                </a:xfrm>
                <a:prstGeom prst="rect">
                  <a:avLst/>
                </a:prstGeom>
              </p:spPr>
              <p:txBody>
                <a:bodyPr vert="horz" lIns="0" tIns="0" rIns="0" bIns="0" rtlCol="0" anchor="t">
                  <a:noAutofit/>
                </a:bodyPr>
                <a:lstStyle>
                  <a:lvl1pPr marL="342900" indent="-3429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ko-KR" altLang="en-US" sz="1300" b="0" kern="1200" spc="-20" baseline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j-cs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lang="ko-KR" altLang="en-US" sz="1800" kern="1200" smtClean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ko-KR" altLang="en-US" sz="11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배우자 나라의 언어에 대한 무관심도</a:t>
                  </a:r>
                  <a:endParaRPr lang="en-US" altLang="ko-K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marL="0" indent="0">
                    <a:buNone/>
                  </a:pPr>
                  <a:r>
                    <a:rPr lang="ko-KR" altLang="en-US" sz="11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인자점수가 낮을수록 능숙하게 구사</a:t>
                  </a:r>
                  <a:r>
                    <a:rPr lang="en-US" altLang="ko-KR" sz="11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, </a:t>
                  </a:r>
                  <a:r>
                    <a:rPr lang="ko-KR" altLang="en-US" sz="11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학습하려고 노력함</a:t>
                  </a:r>
                  <a:endParaRPr lang="en-US" altLang="ko-K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09809" y="3264547"/>
            <a:ext cx="8424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나눔바른고딕" pitchFamily="50" charset="-127"/>
                <a:ea typeface="나눔바른고딕" pitchFamily="50" charset="-127"/>
              </a:rPr>
              <a:t>본인</a:t>
            </a:r>
            <a:endParaRPr lang="en-US" altLang="ko-KR" sz="1500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외국인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605652" y="3264547"/>
            <a:ext cx="7754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mtClean="0">
                <a:latin typeface="나눔바른고딕" pitchFamily="50" charset="-127"/>
                <a:ea typeface="나눔바른고딕" pitchFamily="50" charset="-127"/>
              </a:rPr>
              <a:t>배우자</a:t>
            </a:r>
            <a:endParaRPr lang="ko-KR" altLang="en-US" sz="15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20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90272" y="2232620"/>
            <a:ext cx="2808312" cy="4287295"/>
            <a:chOff x="1234045" y="2525345"/>
            <a:chExt cx="3264215" cy="4641436"/>
          </a:xfrm>
        </p:grpSpPr>
        <p:sp>
          <p:nvSpPr>
            <p:cNvPr id="12" name="타원 2"/>
            <p:cNvSpPr/>
            <p:nvPr/>
          </p:nvSpPr>
          <p:spPr>
            <a:xfrm>
              <a:off x="1234045" y="2525345"/>
              <a:ext cx="3264215" cy="4641436"/>
            </a:xfrm>
            <a:prstGeom prst="rect">
              <a:avLst/>
            </a:prstGeom>
            <a:solidFill>
              <a:srgbClr val="ABABAB">
                <a:alpha val="29000"/>
              </a:srgbClr>
            </a:solidFill>
            <a:ln w="28575">
              <a:noFill/>
            </a:ln>
            <a:effectLst>
              <a:innerShdw blurRad="1143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67019" y="4027033"/>
              <a:ext cx="2798268" cy="13161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CF2D43"/>
                  </a:solidFill>
                  <a:latin typeface="+mj-ea"/>
                  <a:ea typeface="+mj-ea"/>
                </a:rPr>
                <a:t>INTRODUCTION</a:t>
              </a:r>
              <a:endParaRPr lang="en-US" altLang="ko-KR" sz="2000" dirty="0">
                <a:solidFill>
                  <a:srgbClr val="CF2D43"/>
                </a:solidFill>
                <a:latin typeface="+mj-ea"/>
                <a:ea typeface="+mj-ea"/>
              </a:endParaRPr>
            </a:p>
            <a:p>
              <a:pPr algn="ctr"/>
              <a:endParaRPr lang="en-US" altLang="ko-KR" sz="5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다문화 가구 현황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다문화 센터 분포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다문화 가정의 온라인 상담 제목 </a:t>
              </a:r>
              <a:r>
                <a:rPr lang="ko-KR" altLang="en-US" sz="1200" dirty="0" err="1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크롤링</a:t>
              </a:r>
              <a:endParaRPr lang="ko-KR" altLang="en-US" sz="1200" dirty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5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2160076" y="7408863"/>
            <a:ext cx="648072" cy="422275"/>
          </a:xfrm>
        </p:spPr>
        <p:txBody>
          <a:bodyPr/>
          <a:lstStyle>
            <a:lvl1pPr algn="r">
              <a:defRPr sz="1000">
                <a:solidFill>
                  <a:srgbClr val="ABABAB"/>
                </a:solidFill>
              </a:defRPr>
            </a:lvl1pPr>
          </a:lstStyle>
          <a:p>
            <a:fld id="{B4CE5CDF-FAAA-4990-A750-E625BCEF93DE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pSp>
        <p:nvGrpSpPr>
          <p:cNvPr id="67" name="그룹 66"/>
          <p:cNvGrpSpPr/>
          <p:nvPr/>
        </p:nvGrpSpPr>
        <p:grpSpPr>
          <a:xfrm>
            <a:off x="3557723" y="2232619"/>
            <a:ext cx="2808312" cy="4287295"/>
            <a:chOff x="1234045" y="2525345"/>
            <a:chExt cx="3264215" cy="4641436"/>
          </a:xfrm>
        </p:grpSpPr>
        <p:sp>
          <p:nvSpPr>
            <p:cNvPr id="68" name="타원 2"/>
            <p:cNvSpPr/>
            <p:nvPr/>
          </p:nvSpPr>
          <p:spPr>
            <a:xfrm>
              <a:off x="1234045" y="2525345"/>
              <a:ext cx="3264215" cy="4641436"/>
            </a:xfrm>
            <a:prstGeom prst="rect">
              <a:avLst/>
            </a:prstGeom>
            <a:solidFill>
              <a:srgbClr val="ABABAB">
                <a:alpha val="29000"/>
              </a:srgbClr>
            </a:solidFill>
            <a:ln w="28575">
              <a:noFill/>
            </a:ln>
            <a:effectLst>
              <a:innerShdw blurRad="1143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34045" y="4027033"/>
              <a:ext cx="3264214" cy="10162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CF2D43"/>
                  </a:solidFill>
                  <a:latin typeface="+mj-ea"/>
                  <a:ea typeface="+mj-ea"/>
                </a:rPr>
                <a:t>DATA EXPLANATION</a:t>
              </a:r>
              <a:endParaRPr lang="en-US" altLang="ko-KR" sz="2000" dirty="0">
                <a:solidFill>
                  <a:srgbClr val="CF2D43"/>
                </a:solidFill>
                <a:latin typeface="+mj-ea"/>
                <a:ea typeface="+mj-ea"/>
              </a:endParaRPr>
            </a:p>
            <a:p>
              <a:pPr algn="ctr"/>
              <a:endParaRPr lang="en-US" altLang="ko-KR" sz="5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분석 데이터 설명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분석과정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6425174" y="2232620"/>
            <a:ext cx="2808312" cy="4287295"/>
            <a:chOff x="1234045" y="2525345"/>
            <a:chExt cx="3264215" cy="4641436"/>
          </a:xfrm>
        </p:grpSpPr>
        <p:sp>
          <p:nvSpPr>
            <p:cNvPr id="72" name="타원 2"/>
            <p:cNvSpPr/>
            <p:nvPr/>
          </p:nvSpPr>
          <p:spPr>
            <a:xfrm>
              <a:off x="1234045" y="2525345"/>
              <a:ext cx="3264215" cy="4641436"/>
            </a:xfrm>
            <a:prstGeom prst="rect">
              <a:avLst/>
            </a:prstGeom>
            <a:solidFill>
              <a:srgbClr val="ABABAB">
                <a:alpha val="29000"/>
              </a:srgbClr>
            </a:solidFill>
            <a:ln w="28575">
              <a:noFill/>
            </a:ln>
            <a:effectLst>
              <a:innerShdw blurRad="1143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467019" y="4027033"/>
              <a:ext cx="2798268" cy="12994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900" dirty="0" smtClean="0">
                  <a:solidFill>
                    <a:srgbClr val="CF2D43"/>
                  </a:solidFill>
                  <a:latin typeface="+mj-ea"/>
                  <a:ea typeface="+mj-ea"/>
                </a:rPr>
                <a:t>DATA ANALYSIS</a:t>
              </a:r>
              <a:endParaRPr lang="en-US" altLang="ko-KR" sz="1900" dirty="0">
                <a:solidFill>
                  <a:srgbClr val="CF2D43"/>
                </a:solidFill>
                <a:latin typeface="+mj-ea"/>
                <a:ea typeface="+mj-ea"/>
              </a:endParaRPr>
            </a:p>
            <a:p>
              <a:pPr algn="ctr"/>
              <a:endParaRPr lang="en-US" altLang="ko-KR" sz="5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요인분석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군집분석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분석 결과 시각화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9292625" y="2232620"/>
            <a:ext cx="2808312" cy="4287295"/>
            <a:chOff x="1234045" y="2525345"/>
            <a:chExt cx="3264215" cy="4641436"/>
          </a:xfrm>
        </p:grpSpPr>
        <p:sp>
          <p:nvSpPr>
            <p:cNvPr id="76" name="타원 2"/>
            <p:cNvSpPr/>
            <p:nvPr/>
          </p:nvSpPr>
          <p:spPr>
            <a:xfrm>
              <a:off x="1234045" y="2525345"/>
              <a:ext cx="3264215" cy="4641436"/>
            </a:xfrm>
            <a:prstGeom prst="rect">
              <a:avLst/>
            </a:prstGeom>
            <a:solidFill>
              <a:srgbClr val="ABABAB">
                <a:alpha val="29000"/>
              </a:srgbClr>
            </a:solidFill>
            <a:ln w="28575">
              <a:noFill/>
            </a:ln>
            <a:effectLst>
              <a:innerShdw blurRad="1143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467019" y="4027033"/>
              <a:ext cx="2798268" cy="999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900" dirty="0" smtClean="0">
                  <a:solidFill>
                    <a:srgbClr val="CF2D43"/>
                  </a:solidFill>
                  <a:latin typeface="+mj-ea"/>
                  <a:ea typeface="+mj-ea"/>
                </a:rPr>
                <a:t>CONCLUSION</a:t>
              </a:r>
              <a:endParaRPr lang="en-US" altLang="ko-KR" sz="1900" dirty="0">
                <a:solidFill>
                  <a:srgbClr val="CF2D43"/>
                </a:solidFill>
                <a:latin typeface="+mj-ea"/>
                <a:ea typeface="+mj-ea"/>
              </a:endParaRPr>
            </a:p>
            <a:p>
              <a:pPr algn="ctr"/>
              <a:endParaRPr lang="en-US" altLang="ko-KR" sz="5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군집별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해결책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구성원 역할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89" name="Group 5"/>
          <p:cNvGrpSpPr>
            <a:grpSpLocks noChangeAspect="1"/>
          </p:cNvGrpSpPr>
          <p:nvPr/>
        </p:nvGrpSpPr>
        <p:grpSpPr bwMode="auto">
          <a:xfrm>
            <a:off x="1872457" y="2736676"/>
            <a:ext cx="471358" cy="492635"/>
            <a:chOff x="1239" y="1735"/>
            <a:chExt cx="288" cy="301"/>
          </a:xfrm>
          <a:solidFill>
            <a:srgbClr val="ABABAB"/>
          </a:solidFill>
        </p:grpSpPr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1239" y="1735"/>
              <a:ext cx="238" cy="280"/>
            </a:xfrm>
            <a:custGeom>
              <a:avLst/>
              <a:gdLst>
                <a:gd name="T0" fmla="*/ 180 w 2621"/>
                <a:gd name="T1" fmla="*/ 0 h 3074"/>
                <a:gd name="T2" fmla="*/ 2440 w 2621"/>
                <a:gd name="T3" fmla="*/ 0 h 3074"/>
                <a:gd name="T4" fmla="*/ 2474 w 2621"/>
                <a:gd name="T5" fmla="*/ 3 h 3074"/>
                <a:gd name="T6" fmla="*/ 2504 w 2621"/>
                <a:gd name="T7" fmla="*/ 12 h 3074"/>
                <a:gd name="T8" fmla="*/ 2532 w 2621"/>
                <a:gd name="T9" fmla="*/ 25 h 3074"/>
                <a:gd name="T10" fmla="*/ 2557 w 2621"/>
                <a:gd name="T11" fmla="*/ 43 h 3074"/>
                <a:gd name="T12" fmla="*/ 2579 w 2621"/>
                <a:gd name="T13" fmla="*/ 65 h 3074"/>
                <a:gd name="T14" fmla="*/ 2596 w 2621"/>
                <a:gd name="T15" fmla="*/ 90 h 3074"/>
                <a:gd name="T16" fmla="*/ 2610 w 2621"/>
                <a:gd name="T17" fmla="*/ 118 h 3074"/>
                <a:gd name="T18" fmla="*/ 2618 w 2621"/>
                <a:gd name="T19" fmla="*/ 149 h 3074"/>
                <a:gd name="T20" fmla="*/ 2621 w 2621"/>
                <a:gd name="T21" fmla="*/ 181 h 3074"/>
                <a:gd name="T22" fmla="*/ 2621 w 2621"/>
                <a:gd name="T23" fmla="*/ 2037 h 3074"/>
                <a:gd name="T24" fmla="*/ 2260 w 2621"/>
                <a:gd name="T25" fmla="*/ 2335 h 3074"/>
                <a:gd name="T26" fmla="*/ 2260 w 2621"/>
                <a:gd name="T27" fmla="*/ 362 h 3074"/>
                <a:gd name="T28" fmla="*/ 361 w 2621"/>
                <a:gd name="T29" fmla="*/ 362 h 3074"/>
                <a:gd name="T30" fmla="*/ 361 w 2621"/>
                <a:gd name="T31" fmla="*/ 2712 h 3074"/>
                <a:gd name="T32" fmla="*/ 1502 w 2621"/>
                <a:gd name="T33" fmla="*/ 2712 h 3074"/>
                <a:gd name="T34" fmla="*/ 1758 w 2621"/>
                <a:gd name="T35" fmla="*/ 3074 h 3074"/>
                <a:gd name="T36" fmla="*/ 180 w 2621"/>
                <a:gd name="T37" fmla="*/ 3074 h 3074"/>
                <a:gd name="T38" fmla="*/ 148 w 2621"/>
                <a:gd name="T39" fmla="*/ 3070 h 3074"/>
                <a:gd name="T40" fmla="*/ 118 w 2621"/>
                <a:gd name="T41" fmla="*/ 3062 h 3074"/>
                <a:gd name="T42" fmla="*/ 89 w 2621"/>
                <a:gd name="T43" fmla="*/ 3049 h 3074"/>
                <a:gd name="T44" fmla="*/ 63 w 2621"/>
                <a:gd name="T45" fmla="*/ 3031 h 3074"/>
                <a:gd name="T46" fmla="*/ 42 w 2621"/>
                <a:gd name="T47" fmla="*/ 3009 h 3074"/>
                <a:gd name="T48" fmla="*/ 24 w 2621"/>
                <a:gd name="T49" fmla="*/ 2984 h 3074"/>
                <a:gd name="T50" fmla="*/ 10 w 2621"/>
                <a:gd name="T51" fmla="*/ 2956 h 3074"/>
                <a:gd name="T52" fmla="*/ 2 w 2621"/>
                <a:gd name="T53" fmla="*/ 2925 h 3074"/>
                <a:gd name="T54" fmla="*/ 0 w 2621"/>
                <a:gd name="T55" fmla="*/ 2893 h 3074"/>
                <a:gd name="T56" fmla="*/ 0 w 2621"/>
                <a:gd name="T57" fmla="*/ 181 h 3074"/>
                <a:gd name="T58" fmla="*/ 2 w 2621"/>
                <a:gd name="T59" fmla="*/ 149 h 3074"/>
                <a:gd name="T60" fmla="*/ 10 w 2621"/>
                <a:gd name="T61" fmla="*/ 118 h 3074"/>
                <a:gd name="T62" fmla="*/ 24 w 2621"/>
                <a:gd name="T63" fmla="*/ 90 h 3074"/>
                <a:gd name="T64" fmla="*/ 42 w 2621"/>
                <a:gd name="T65" fmla="*/ 65 h 3074"/>
                <a:gd name="T66" fmla="*/ 63 w 2621"/>
                <a:gd name="T67" fmla="*/ 43 h 3074"/>
                <a:gd name="T68" fmla="*/ 89 w 2621"/>
                <a:gd name="T69" fmla="*/ 25 h 3074"/>
                <a:gd name="T70" fmla="*/ 118 w 2621"/>
                <a:gd name="T71" fmla="*/ 12 h 3074"/>
                <a:gd name="T72" fmla="*/ 148 w 2621"/>
                <a:gd name="T73" fmla="*/ 3 h 3074"/>
                <a:gd name="T74" fmla="*/ 180 w 2621"/>
                <a:gd name="T75" fmla="*/ 0 h 3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21" h="3074">
                  <a:moveTo>
                    <a:pt x="180" y="0"/>
                  </a:moveTo>
                  <a:lnTo>
                    <a:pt x="2440" y="0"/>
                  </a:lnTo>
                  <a:lnTo>
                    <a:pt x="2474" y="3"/>
                  </a:lnTo>
                  <a:lnTo>
                    <a:pt x="2504" y="12"/>
                  </a:lnTo>
                  <a:lnTo>
                    <a:pt x="2532" y="25"/>
                  </a:lnTo>
                  <a:lnTo>
                    <a:pt x="2557" y="43"/>
                  </a:lnTo>
                  <a:lnTo>
                    <a:pt x="2579" y="65"/>
                  </a:lnTo>
                  <a:lnTo>
                    <a:pt x="2596" y="90"/>
                  </a:lnTo>
                  <a:lnTo>
                    <a:pt x="2610" y="118"/>
                  </a:lnTo>
                  <a:lnTo>
                    <a:pt x="2618" y="149"/>
                  </a:lnTo>
                  <a:lnTo>
                    <a:pt x="2621" y="181"/>
                  </a:lnTo>
                  <a:lnTo>
                    <a:pt x="2621" y="2037"/>
                  </a:lnTo>
                  <a:lnTo>
                    <a:pt x="2260" y="2335"/>
                  </a:lnTo>
                  <a:lnTo>
                    <a:pt x="2260" y="362"/>
                  </a:lnTo>
                  <a:lnTo>
                    <a:pt x="361" y="362"/>
                  </a:lnTo>
                  <a:lnTo>
                    <a:pt x="361" y="2712"/>
                  </a:lnTo>
                  <a:lnTo>
                    <a:pt x="1502" y="2712"/>
                  </a:lnTo>
                  <a:lnTo>
                    <a:pt x="1758" y="3074"/>
                  </a:lnTo>
                  <a:lnTo>
                    <a:pt x="180" y="3074"/>
                  </a:lnTo>
                  <a:lnTo>
                    <a:pt x="148" y="3070"/>
                  </a:lnTo>
                  <a:lnTo>
                    <a:pt x="118" y="3062"/>
                  </a:lnTo>
                  <a:lnTo>
                    <a:pt x="89" y="3049"/>
                  </a:lnTo>
                  <a:lnTo>
                    <a:pt x="63" y="3031"/>
                  </a:lnTo>
                  <a:lnTo>
                    <a:pt x="42" y="3009"/>
                  </a:lnTo>
                  <a:lnTo>
                    <a:pt x="24" y="2984"/>
                  </a:lnTo>
                  <a:lnTo>
                    <a:pt x="10" y="2956"/>
                  </a:lnTo>
                  <a:lnTo>
                    <a:pt x="2" y="2925"/>
                  </a:lnTo>
                  <a:lnTo>
                    <a:pt x="0" y="2893"/>
                  </a:lnTo>
                  <a:lnTo>
                    <a:pt x="0" y="181"/>
                  </a:lnTo>
                  <a:lnTo>
                    <a:pt x="2" y="149"/>
                  </a:lnTo>
                  <a:lnTo>
                    <a:pt x="10" y="118"/>
                  </a:lnTo>
                  <a:lnTo>
                    <a:pt x="24" y="90"/>
                  </a:lnTo>
                  <a:lnTo>
                    <a:pt x="42" y="65"/>
                  </a:lnTo>
                  <a:lnTo>
                    <a:pt x="63" y="43"/>
                  </a:lnTo>
                  <a:lnTo>
                    <a:pt x="89" y="25"/>
                  </a:lnTo>
                  <a:lnTo>
                    <a:pt x="118" y="12"/>
                  </a:lnTo>
                  <a:lnTo>
                    <a:pt x="148" y="3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91" name="Freeform 8"/>
            <p:cNvSpPr>
              <a:spLocks/>
            </p:cNvSpPr>
            <p:nvPr/>
          </p:nvSpPr>
          <p:spPr bwMode="auto">
            <a:xfrm>
              <a:off x="1376" y="1910"/>
              <a:ext cx="151" cy="126"/>
            </a:xfrm>
            <a:custGeom>
              <a:avLst/>
              <a:gdLst>
                <a:gd name="T0" fmla="*/ 1580 w 1668"/>
                <a:gd name="T1" fmla="*/ 0 h 1391"/>
                <a:gd name="T2" fmla="*/ 1601 w 1668"/>
                <a:gd name="T3" fmla="*/ 3 h 1391"/>
                <a:gd name="T4" fmla="*/ 1621 w 1668"/>
                <a:gd name="T5" fmla="*/ 12 h 1391"/>
                <a:gd name="T6" fmla="*/ 1640 w 1668"/>
                <a:gd name="T7" fmla="*/ 25 h 1391"/>
                <a:gd name="T8" fmla="*/ 1653 w 1668"/>
                <a:gd name="T9" fmla="*/ 42 h 1391"/>
                <a:gd name="T10" fmla="*/ 1662 w 1668"/>
                <a:gd name="T11" fmla="*/ 62 h 1391"/>
                <a:gd name="T12" fmla="*/ 1668 w 1668"/>
                <a:gd name="T13" fmla="*/ 82 h 1391"/>
                <a:gd name="T14" fmla="*/ 1667 w 1668"/>
                <a:gd name="T15" fmla="*/ 104 h 1391"/>
                <a:gd name="T16" fmla="*/ 1661 w 1668"/>
                <a:gd name="T17" fmla="*/ 125 h 1391"/>
                <a:gd name="T18" fmla="*/ 1650 w 1668"/>
                <a:gd name="T19" fmla="*/ 144 h 1391"/>
                <a:gd name="T20" fmla="*/ 763 w 1668"/>
                <a:gd name="T21" fmla="*/ 1353 h 1391"/>
                <a:gd name="T22" fmla="*/ 748 w 1668"/>
                <a:gd name="T23" fmla="*/ 1369 h 1391"/>
                <a:gd name="T24" fmla="*/ 730 w 1668"/>
                <a:gd name="T25" fmla="*/ 1380 h 1391"/>
                <a:gd name="T26" fmla="*/ 711 w 1668"/>
                <a:gd name="T27" fmla="*/ 1388 h 1391"/>
                <a:gd name="T28" fmla="*/ 690 w 1668"/>
                <a:gd name="T29" fmla="*/ 1391 h 1391"/>
                <a:gd name="T30" fmla="*/ 689 w 1668"/>
                <a:gd name="T31" fmla="*/ 1391 h 1391"/>
                <a:gd name="T32" fmla="*/ 668 w 1668"/>
                <a:gd name="T33" fmla="*/ 1388 h 1391"/>
                <a:gd name="T34" fmla="*/ 648 w 1668"/>
                <a:gd name="T35" fmla="*/ 1379 h 1391"/>
                <a:gd name="T36" fmla="*/ 631 w 1668"/>
                <a:gd name="T37" fmla="*/ 1368 h 1391"/>
                <a:gd name="T38" fmla="*/ 616 w 1668"/>
                <a:gd name="T39" fmla="*/ 1351 h 1391"/>
                <a:gd name="T40" fmla="*/ 17 w 1668"/>
                <a:gd name="T41" fmla="*/ 505 h 1391"/>
                <a:gd name="T42" fmla="*/ 7 w 1668"/>
                <a:gd name="T43" fmla="*/ 486 h 1391"/>
                <a:gd name="T44" fmla="*/ 1 w 1668"/>
                <a:gd name="T45" fmla="*/ 466 h 1391"/>
                <a:gd name="T46" fmla="*/ 0 w 1668"/>
                <a:gd name="T47" fmla="*/ 446 h 1391"/>
                <a:gd name="T48" fmla="*/ 4 w 1668"/>
                <a:gd name="T49" fmla="*/ 427 h 1391"/>
                <a:gd name="T50" fmla="*/ 13 w 1668"/>
                <a:gd name="T51" fmla="*/ 408 h 1391"/>
                <a:gd name="T52" fmla="*/ 24 w 1668"/>
                <a:gd name="T53" fmla="*/ 391 h 1391"/>
                <a:gd name="T54" fmla="*/ 41 w 1668"/>
                <a:gd name="T55" fmla="*/ 377 h 1391"/>
                <a:gd name="T56" fmla="*/ 58 w 1668"/>
                <a:gd name="T57" fmla="*/ 367 h 1391"/>
                <a:gd name="T58" fmla="*/ 78 w 1668"/>
                <a:gd name="T59" fmla="*/ 363 h 1391"/>
                <a:gd name="T60" fmla="*/ 98 w 1668"/>
                <a:gd name="T61" fmla="*/ 362 h 1391"/>
                <a:gd name="T62" fmla="*/ 119 w 1668"/>
                <a:gd name="T63" fmla="*/ 366 h 1391"/>
                <a:gd name="T64" fmla="*/ 137 w 1668"/>
                <a:gd name="T65" fmla="*/ 375 h 1391"/>
                <a:gd name="T66" fmla="*/ 690 w 1668"/>
                <a:gd name="T67" fmla="*/ 706 h 1391"/>
                <a:gd name="T68" fmla="*/ 1520 w 1668"/>
                <a:gd name="T69" fmla="*/ 21 h 1391"/>
                <a:gd name="T70" fmla="*/ 1539 w 1668"/>
                <a:gd name="T71" fmla="*/ 10 h 1391"/>
                <a:gd name="T72" fmla="*/ 1558 w 1668"/>
                <a:gd name="T73" fmla="*/ 2 h 1391"/>
                <a:gd name="T74" fmla="*/ 1580 w 1668"/>
                <a:gd name="T75" fmla="*/ 0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68" h="1391">
                  <a:moveTo>
                    <a:pt x="1580" y="0"/>
                  </a:moveTo>
                  <a:lnTo>
                    <a:pt x="1601" y="3"/>
                  </a:lnTo>
                  <a:lnTo>
                    <a:pt x="1621" y="12"/>
                  </a:lnTo>
                  <a:lnTo>
                    <a:pt x="1640" y="25"/>
                  </a:lnTo>
                  <a:lnTo>
                    <a:pt x="1653" y="42"/>
                  </a:lnTo>
                  <a:lnTo>
                    <a:pt x="1662" y="62"/>
                  </a:lnTo>
                  <a:lnTo>
                    <a:pt x="1668" y="82"/>
                  </a:lnTo>
                  <a:lnTo>
                    <a:pt x="1667" y="104"/>
                  </a:lnTo>
                  <a:lnTo>
                    <a:pt x="1661" y="125"/>
                  </a:lnTo>
                  <a:lnTo>
                    <a:pt x="1650" y="144"/>
                  </a:lnTo>
                  <a:lnTo>
                    <a:pt x="763" y="1353"/>
                  </a:lnTo>
                  <a:lnTo>
                    <a:pt x="748" y="1369"/>
                  </a:lnTo>
                  <a:lnTo>
                    <a:pt x="730" y="1380"/>
                  </a:lnTo>
                  <a:lnTo>
                    <a:pt x="711" y="1388"/>
                  </a:lnTo>
                  <a:lnTo>
                    <a:pt x="690" y="1391"/>
                  </a:lnTo>
                  <a:lnTo>
                    <a:pt x="689" y="1391"/>
                  </a:lnTo>
                  <a:lnTo>
                    <a:pt x="668" y="1388"/>
                  </a:lnTo>
                  <a:lnTo>
                    <a:pt x="648" y="1379"/>
                  </a:lnTo>
                  <a:lnTo>
                    <a:pt x="631" y="1368"/>
                  </a:lnTo>
                  <a:lnTo>
                    <a:pt x="616" y="1351"/>
                  </a:lnTo>
                  <a:lnTo>
                    <a:pt x="17" y="505"/>
                  </a:lnTo>
                  <a:lnTo>
                    <a:pt x="7" y="486"/>
                  </a:lnTo>
                  <a:lnTo>
                    <a:pt x="1" y="466"/>
                  </a:lnTo>
                  <a:lnTo>
                    <a:pt x="0" y="446"/>
                  </a:lnTo>
                  <a:lnTo>
                    <a:pt x="4" y="427"/>
                  </a:lnTo>
                  <a:lnTo>
                    <a:pt x="13" y="408"/>
                  </a:lnTo>
                  <a:lnTo>
                    <a:pt x="24" y="391"/>
                  </a:lnTo>
                  <a:lnTo>
                    <a:pt x="41" y="377"/>
                  </a:lnTo>
                  <a:lnTo>
                    <a:pt x="58" y="367"/>
                  </a:lnTo>
                  <a:lnTo>
                    <a:pt x="78" y="363"/>
                  </a:lnTo>
                  <a:lnTo>
                    <a:pt x="98" y="362"/>
                  </a:lnTo>
                  <a:lnTo>
                    <a:pt x="119" y="366"/>
                  </a:lnTo>
                  <a:lnTo>
                    <a:pt x="137" y="375"/>
                  </a:lnTo>
                  <a:lnTo>
                    <a:pt x="690" y="706"/>
                  </a:lnTo>
                  <a:lnTo>
                    <a:pt x="1520" y="21"/>
                  </a:lnTo>
                  <a:lnTo>
                    <a:pt x="1539" y="10"/>
                  </a:lnTo>
                  <a:lnTo>
                    <a:pt x="1558" y="2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rgbClr val="ABABA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92" name="Freeform 9"/>
            <p:cNvSpPr>
              <a:spLocks/>
            </p:cNvSpPr>
            <p:nvPr/>
          </p:nvSpPr>
          <p:spPr bwMode="auto">
            <a:xfrm>
              <a:off x="1292" y="1793"/>
              <a:ext cx="132" cy="33"/>
            </a:xfrm>
            <a:custGeom>
              <a:avLst/>
              <a:gdLst>
                <a:gd name="T0" fmla="*/ 180 w 1446"/>
                <a:gd name="T1" fmla="*/ 0 h 362"/>
                <a:gd name="T2" fmla="*/ 1266 w 1446"/>
                <a:gd name="T3" fmla="*/ 0 h 362"/>
                <a:gd name="T4" fmla="*/ 1298 w 1446"/>
                <a:gd name="T5" fmla="*/ 3 h 362"/>
                <a:gd name="T6" fmla="*/ 1328 w 1446"/>
                <a:gd name="T7" fmla="*/ 11 h 362"/>
                <a:gd name="T8" fmla="*/ 1356 w 1446"/>
                <a:gd name="T9" fmla="*/ 25 h 362"/>
                <a:gd name="T10" fmla="*/ 1381 w 1446"/>
                <a:gd name="T11" fmla="*/ 42 h 362"/>
                <a:gd name="T12" fmla="*/ 1403 w 1446"/>
                <a:gd name="T13" fmla="*/ 64 h 362"/>
                <a:gd name="T14" fmla="*/ 1421 w 1446"/>
                <a:gd name="T15" fmla="*/ 89 h 362"/>
                <a:gd name="T16" fmla="*/ 1434 w 1446"/>
                <a:gd name="T17" fmla="*/ 117 h 362"/>
                <a:gd name="T18" fmla="*/ 1443 w 1446"/>
                <a:gd name="T19" fmla="*/ 148 h 362"/>
                <a:gd name="T20" fmla="*/ 1446 w 1446"/>
                <a:gd name="T21" fmla="*/ 181 h 362"/>
                <a:gd name="T22" fmla="*/ 1443 w 1446"/>
                <a:gd name="T23" fmla="*/ 213 h 362"/>
                <a:gd name="T24" fmla="*/ 1434 w 1446"/>
                <a:gd name="T25" fmla="*/ 244 h 362"/>
                <a:gd name="T26" fmla="*/ 1421 w 1446"/>
                <a:gd name="T27" fmla="*/ 272 h 362"/>
                <a:gd name="T28" fmla="*/ 1403 w 1446"/>
                <a:gd name="T29" fmla="*/ 297 h 362"/>
                <a:gd name="T30" fmla="*/ 1381 w 1446"/>
                <a:gd name="T31" fmla="*/ 319 h 362"/>
                <a:gd name="T32" fmla="*/ 1356 w 1446"/>
                <a:gd name="T33" fmla="*/ 337 h 362"/>
                <a:gd name="T34" fmla="*/ 1328 w 1446"/>
                <a:gd name="T35" fmla="*/ 350 h 362"/>
                <a:gd name="T36" fmla="*/ 1297 w 1446"/>
                <a:gd name="T37" fmla="*/ 358 h 362"/>
                <a:gd name="T38" fmla="*/ 1265 w 1446"/>
                <a:gd name="T39" fmla="*/ 362 h 362"/>
                <a:gd name="T40" fmla="*/ 180 w 1446"/>
                <a:gd name="T41" fmla="*/ 362 h 362"/>
                <a:gd name="T42" fmla="*/ 147 w 1446"/>
                <a:gd name="T43" fmla="*/ 358 h 362"/>
                <a:gd name="T44" fmla="*/ 117 w 1446"/>
                <a:gd name="T45" fmla="*/ 350 h 362"/>
                <a:gd name="T46" fmla="*/ 89 w 1446"/>
                <a:gd name="T47" fmla="*/ 337 h 362"/>
                <a:gd name="T48" fmla="*/ 63 w 1446"/>
                <a:gd name="T49" fmla="*/ 319 h 362"/>
                <a:gd name="T50" fmla="*/ 41 w 1446"/>
                <a:gd name="T51" fmla="*/ 297 h 362"/>
                <a:gd name="T52" fmla="*/ 24 w 1446"/>
                <a:gd name="T53" fmla="*/ 272 h 362"/>
                <a:gd name="T54" fmla="*/ 10 w 1446"/>
                <a:gd name="T55" fmla="*/ 244 h 362"/>
                <a:gd name="T56" fmla="*/ 2 w 1446"/>
                <a:gd name="T57" fmla="*/ 213 h 362"/>
                <a:gd name="T58" fmla="*/ 0 w 1446"/>
                <a:gd name="T59" fmla="*/ 181 h 362"/>
                <a:gd name="T60" fmla="*/ 2 w 1446"/>
                <a:gd name="T61" fmla="*/ 148 h 362"/>
                <a:gd name="T62" fmla="*/ 10 w 1446"/>
                <a:gd name="T63" fmla="*/ 117 h 362"/>
                <a:gd name="T64" fmla="*/ 24 w 1446"/>
                <a:gd name="T65" fmla="*/ 89 h 362"/>
                <a:gd name="T66" fmla="*/ 41 w 1446"/>
                <a:gd name="T67" fmla="*/ 64 h 362"/>
                <a:gd name="T68" fmla="*/ 63 w 1446"/>
                <a:gd name="T69" fmla="*/ 42 h 362"/>
                <a:gd name="T70" fmla="*/ 89 w 1446"/>
                <a:gd name="T71" fmla="*/ 25 h 362"/>
                <a:gd name="T72" fmla="*/ 117 w 1446"/>
                <a:gd name="T73" fmla="*/ 11 h 362"/>
                <a:gd name="T74" fmla="*/ 147 w 1446"/>
                <a:gd name="T75" fmla="*/ 3 h 362"/>
                <a:gd name="T76" fmla="*/ 180 w 1446"/>
                <a:gd name="T7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46" h="362">
                  <a:moveTo>
                    <a:pt x="180" y="0"/>
                  </a:moveTo>
                  <a:lnTo>
                    <a:pt x="1266" y="0"/>
                  </a:lnTo>
                  <a:lnTo>
                    <a:pt x="1298" y="3"/>
                  </a:lnTo>
                  <a:lnTo>
                    <a:pt x="1328" y="11"/>
                  </a:lnTo>
                  <a:lnTo>
                    <a:pt x="1356" y="25"/>
                  </a:lnTo>
                  <a:lnTo>
                    <a:pt x="1381" y="42"/>
                  </a:lnTo>
                  <a:lnTo>
                    <a:pt x="1403" y="64"/>
                  </a:lnTo>
                  <a:lnTo>
                    <a:pt x="1421" y="89"/>
                  </a:lnTo>
                  <a:lnTo>
                    <a:pt x="1434" y="117"/>
                  </a:lnTo>
                  <a:lnTo>
                    <a:pt x="1443" y="148"/>
                  </a:lnTo>
                  <a:lnTo>
                    <a:pt x="1446" y="181"/>
                  </a:lnTo>
                  <a:lnTo>
                    <a:pt x="1443" y="213"/>
                  </a:lnTo>
                  <a:lnTo>
                    <a:pt x="1434" y="244"/>
                  </a:lnTo>
                  <a:lnTo>
                    <a:pt x="1421" y="272"/>
                  </a:lnTo>
                  <a:lnTo>
                    <a:pt x="1403" y="297"/>
                  </a:lnTo>
                  <a:lnTo>
                    <a:pt x="1381" y="319"/>
                  </a:lnTo>
                  <a:lnTo>
                    <a:pt x="1356" y="337"/>
                  </a:lnTo>
                  <a:lnTo>
                    <a:pt x="1328" y="350"/>
                  </a:lnTo>
                  <a:lnTo>
                    <a:pt x="1297" y="358"/>
                  </a:lnTo>
                  <a:lnTo>
                    <a:pt x="1265" y="362"/>
                  </a:lnTo>
                  <a:lnTo>
                    <a:pt x="180" y="362"/>
                  </a:lnTo>
                  <a:lnTo>
                    <a:pt x="147" y="358"/>
                  </a:lnTo>
                  <a:lnTo>
                    <a:pt x="117" y="350"/>
                  </a:lnTo>
                  <a:lnTo>
                    <a:pt x="89" y="337"/>
                  </a:lnTo>
                  <a:lnTo>
                    <a:pt x="63" y="319"/>
                  </a:lnTo>
                  <a:lnTo>
                    <a:pt x="41" y="297"/>
                  </a:lnTo>
                  <a:lnTo>
                    <a:pt x="24" y="272"/>
                  </a:lnTo>
                  <a:lnTo>
                    <a:pt x="10" y="244"/>
                  </a:lnTo>
                  <a:lnTo>
                    <a:pt x="2" y="213"/>
                  </a:lnTo>
                  <a:lnTo>
                    <a:pt x="0" y="181"/>
                  </a:lnTo>
                  <a:lnTo>
                    <a:pt x="2" y="148"/>
                  </a:lnTo>
                  <a:lnTo>
                    <a:pt x="10" y="117"/>
                  </a:lnTo>
                  <a:lnTo>
                    <a:pt x="24" y="89"/>
                  </a:lnTo>
                  <a:lnTo>
                    <a:pt x="41" y="64"/>
                  </a:lnTo>
                  <a:lnTo>
                    <a:pt x="63" y="42"/>
                  </a:lnTo>
                  <a:lnTo>
                    <a:pt x="89" y="25"/>
                  </a:lnTo>
                  <a:lnTo>
                    <a:pt x="117" y="11"/>
                  </a:lnTo>
                  <a:lnTo>
                    <a:pt x="147" y="3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93" name="Freeform 10"/>
            <p:cNvSpPr>
              <a:spLocks/>
            </p:cNvSpPr>
            <p:nvPr/>
          </p:nvSpPr>
          <p:spPr bwMode="auto">
            <a:xfrm>
              <a:off x="1292" y="1842"/>
              <a:ext cx="132" cy="33"/>
            </a:xfrm>
            <a:custGeom>
              <a:avLst/>
              <a:gdLst>
                <a:gd name="T0" fmla="*/ 180 w 1446"/>
                <a:gd name="T1" fmla="*/ 0 h 360"/>
                <a:gd name="T2" fmla="*/ 1266 w 1446"/>
                <a:gd name="T3" fmla="*/ 0 h 360"/>
                <a:gd name="T4" fmla="*/ 1298 w 1446"/>
                <a:gd name="T5" fmla="*/ 2 h 360"/>
                <a:gd name="T6" fmla="*/ 1328 w 1446"/>
                <a:gd name="T7" fmla="*/ 11 h 360"/>
                <a:gd name="T8" fmla="*/ 1356 w 1446"/>
                <a:gd name="T9" fmla="*/ 23 h 360"/>
                <a:gd name="T10" fmla="*/ 1381 w 1446"/>
                <a:gd name="T11" fmla="*/ 42 h 360"/>
                <a:gd name="T12" fmla="*/ 1403 w 1446"/>
                <a:gd name="T13" fmla="*/ 64 h 360"/>
                <a:gd name="T14" fmla="*/ 1421 w 1446"/>
                <a:gd name="T15" fmla="*/ 89 h 360"/>
                <a:gd name="T16" fmla="*/ 1434 w 1446"/>
                <a:gd name="T17" fmla="*/ 117 h 360"/>
                <a:gd name="T18" fmla="*/ 1443 w 1446"/>
                <a:gd name="T19" fmla="*/ 147 h 360"/>
                <a:gd name="T20" fmla="*/ 1446 w 1446"/>
                <a:gd name="T21" fmla="*/ 179 h 360"/>
                <a:gd name="T22" fmla="*/ 1443 w 1446"/>
                <a:gd name="T23" fmla="*/ 213 h 360"/>
                <a:gd name="T24" fmla="*/ 1434 w 1446"/>
                <a:gd name="T25" fmla="*/ 243 h 360"/>
                <a:gd name="T26" fmla="*/ 1421 w 1446"/>
                <a:gd name="T27" fmla="*/ 271 h 360"/>
                <a:gd name="T28" fmla="*/ 1403 w 1446"/>
                <a:gd name="T29" fmla="*/ 297 h 360"/>
                <a:gd name="T30" fmla="*/ 1381 w 1446"/>
                <a:gd name="T31" fmla="*/ 318 h 360"/>
                <a:gd name="T32" fmla="*/ 1356 w 1446"/>
                <a:gd name="T33" fmla="*/ 337 h 360"/>
                <a:gd name="T34" fmla="*/ 1328 w 1446"/>
                <a:gd name="T35" fmla="*/ 349 h 360"/>
                <a:gd name="T36" fmla="*/ 1297 w 1446"/>
                <a:gd name="T37" fmla="*/ 358 h 360"/>
                <a:gd name="T38" fmla="*/ 1265 w 1446"/>
                <a:gd name="T39" fmla="*/ 360 h 360"/>
                <a:gd name="T40" fmla="*/ 180 w 1446"/>
                <a:gd name="T41" fmla="*/ 360 h 360"/>
                <a:gd name="T42" fmla="*/ 147 w 1446"/>
                <a:gd name="T43" fmla="*/ 358 h 360"/>
                <a:gd name="T44" fmla="*/ 117 w 1446"/>
                <a:gd name="T45" fmla="*/ 349 h 360"/>
                <a:gd name="T46" fmla="*/ 89 w 1446"/>
                <a:gd name="T47" fmla="*/ 337 h 360"/>
                <a:gd name="T48" fmla="*/ 63 w 1446"/>
                <a:gd name="T49" fmla="*/ 318 h 360"/>
                <a:gd name="T50" fmla="*/ 41 w 1446"/>
                <a:gd name="T51" fmla="*/ 297 h 360"/>
                <a:gd name="T52" fmla="*/ 24 w 1446"/>
                <a:gd name="T53" fmla="*/ 271 h 360"/>
                <a:gd name="T54" fmla="*/ 10 w 1446"/>
                <a:gd name="T55" fmla="*/ 243 h 360"/>
                <a:gd name="T56" fmla="*/ 2 w 1446"/>
                <a:gd name="T57" fmla="*/ 213 h 360"/>
                <a:gd name="T58" fmla="*/ 0 w 1446"/>
                <a:gd name="T59" fmla="*/ 179 h 360"/>
                <a:gd name="T60" fmla="*/ 2 w 1446"/>
                <a:gd name="T61" fmla="*/ 147 h 360"/>
                <a:gd name="T62" fmla="*/ 10 w 1446"/>
                <a:gd name="T63" fmla="*/ 117 h 360"/>
                <a:gd name="T64" fmla="*/ 24 w 1446"/>
                <a:gd name="T65" fmla="*/ 89 h 360"/>
                <a:gd name="T66" fmla="*/ 41 w 1446"/>
                <a:gd name="T67" fmla="*/ 64 h 360"/>
                <a:gd name="T68" fmla="*/ 63 w 1446"/>
                <a:gd name="T69" fmla="*/ 42 h 360"/>
                <a:gd name="T70" fmla="*/ 89 w 1446"/>
                <a:gd name="T71" fmla="*/ 23 h 360"/>
                <a:gd name="T72" fmla="*/ 117 w 1446"/>
                <a:gd name="T73" fmla="*/ 11 h 360"/>
                <a:gd name="T74" fmla="*/ 147 w 1446"/>
                <a:gd name="T75" fmla="*/ 2 h 360"/>
                <a:gd name="T76" fmla="*/ 180 w 1446"/>
                <a:gd name="T77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46" h="360">
                  <a:moveTo>
                    <a:pt x="180" y="0"/>
                  </a:moveTo>
                  <a:lnTo>
                    <a:pt x="1266" y="0"/>
                  </a:lnTo>
                  <a:lnTo>
                    <a:pt x="1298" y="2"/>
                  </a:lnTo>
                  <a:lnTo>
                    <a:pt x="1328" y="11"/>
                  </a:lnTo>
                  <a:lnTo>
                    <a:pt x="1356" y="23"/>
                  </a:lnTo>
                  <a:lnTo>
                    <a:pt x="1381" y="42"/>
                  </a:lnTo>
                  <a:lnTo>
                    <a:pt x="1403" y="64"/>
                  </a:lnTo>
                  <a:lnTo>
                    <a:pt x="1421" y="89"/>
                  </a:lnTo>
                  <a:lnTo>
                    <a:pt x="1434" y="117"/>
                  </a:lnTo>
                  <a:lnTo>
                    <a:pt x="1443" y="147"/>
                  </a:lnTo>
                  <a:lnTo>
                    <a:pt x="1446" y="179"/>
                  </a:lnTo>
                  <a:lnTo>
                    <a:pt x="1443" y="213"/>
                  </a:lnTo>
                  <a:lnTo>
                    <a:pt x="1434" y="243"/>
                  </a:lnTo>
                  <a:lnTo>
                    <a:pt x="1421" y="271"/>
                  </a:lnTo>
                  <a:lnTo>
                    <a:pt x="1403" y="297"/>
                  </a:lnTo>
                  <a:lnTo>
                    <a:pt x="1381" y="318"/>
                  </a:lnTo>
                  <a:lnTo>
                    <a:pt x="1356" y="337"/>
                  </a:lnTo>
                  <a:lnTo>
                    <a:pt x="1328" y="349"/>
                  </a:lnTo>
                  <a:lnTo>
                    <a:pt x="1297" y="358"/>
                  </a:lnTo>
                  <a:lnTo>
                    <a:pt x="1265" y="360"/>
                  </a:lnTo>
                  <a:lnTo>
                    <a:pt x="180" y="360"/>
                  </a:lnTo>
                  <a:lnTo>
                    <a:pt x="147" y="358"/>
                  </a:lnTo>
                  <a:lnTo>
                    <a:pt x="117" y="349"/>
                  </a:lnTo>
                  <a:lnTo>
                    <a:pt x="89" y="337"/>
                  </a:lnTo>
                  <a:lnTo>
                    <a:pt x="63" y="318"/>
                  </a:lnTo>
                  <a:lnTo>
                    <a:pt x="41" y="297"/>
                  </a:lnTo>
                  <a:lnTo>
                    <a:pt x="24" y="271"/>
                  </a:lnTo>
                  <a:lnTo>
                    <a:pt x="10" y="243"/>
                  </a:lnTo>
                  <a:lnTo>
                    <a:pt x="2" y="213"/>
                  </a:lnTo>
                  <a:lnTo>
                    <a:pt x="0" y="179"/>
                  </a:lnTo>
                  <a:lnTo>
                    <a:pt x="2" y="147"/>
                  </a:lnTo>
                  <a:lnTo>
                    <a:pt x="10" y="117"/>
                  </a:lnTo>
                  <a:lnTo>
                    <a:pt x="24" y="89"/>
                  </a:lnTo>
                  <a:lnTo>
                    <a:pt x="41" y="64"/>
                  </a:lnTo>
                  <a:lnTo>
                    <a:pt x="63" y="42"/>
                  </a:lnTo>
                  <a:lnTo>
                    <a:pt x="89" y="23"/>
                  </a:lnTo>
                  <a:lnTo>
                    <a:pt x="117" y="11"/>
                  </a:lnTo>
                  <a:lnTo>
                    <a:pt x="147" y="2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94" name="Freeform 11"/>
            <p:cNvSpPr>
              <a:spLocks/>
            </p:cNvSpPr>
            <p:nvPr/>
          </p:nvSpPr>
          <p:spPr bwMode="auto">
            <a:xfrm>
              <a:off x="1292" y="1891"/>
              <a:ext cx="132" cy="33"/>
            </a:xfrm>
            <a:custGeom>
              <a:avLst/>
              <a:gdLst>
                <a:gd name="T0" fmla="*/ 180 w 1446"/>
                <a:gd name="T1" fmla="*/ 0 h 362"/>
                <a:gd name="T2" fmla="*/ 1266 w 1446"/>
                <a:gd name="T3" fmla="*/ 0 h 362"/>
                <a:gd name="T4" fmla="*/ 1298 w 1446"/>
                <a:gd name="T5" fmla="*/ 4 h 362"/>
                <a:gd name="T6" fmla="*/ 1328 w 1446"/>
                <a:gd name="T7" fmla="*/ 12 h 362"/>
                <a:gd name="T8" fmla="*/ 1356 w 1446"/>
                <a:gd name="T9" fmla="*/ 25 h 362"/>
                <a:gd name="T10" fmla="*/ 1381 w 1446"/>
                <a:gd name="T11" fmla="*/ 43 h 362"/>
                <a:gd name="T12" fmla="*/ 1403 w 1446"/>
                <a:gd name="T13" fmla="*/ 65 h 362"/>
                <a:gd name="T14" fmla="*/ 1421 w 1446"/>
                <a:gd name="T15" fmla="*/ 90 h 362"/>
                <a:gd name="T16" fmla="*/ 1434 w 1446"/>
                <a:gd name="T17" fmla="*/ 118 h 362"/>
                <a:gd name="T18" fmla="*/ 1443 w 1446"/>
                <a:gd name="T19" fmla="*/ 149 h 362"/>
                <a:gd name="T20" fmla="*/ 1446 w 1446"/>
                <a:gd name="T21" fmla="*/ 181 h 362"/>
                <a:gd name="T22" fmla="*/ 1443 w 1446"/>
                <a:gd name="T23" fmla="*/ 214 h 362"/>
                <a:gd name="T24" fmla="*/ 1434 w 1446"/>
                <a:gd name="T25" fmla="*/ 245 h 362"/>
                <a:gd name="T26" fmla="*/ 1421 w 1446"/>
                <a:gd name="T27" fmla="*/ 273 h 362"/>
                <a:gd name="T28" fmla="*/ 1403 w 1446"/>
                <a:gd name="T29" fmla="*/ 298 h 362"/>
                <a:gd name="T30" fmla="*/ 1381 w 1446"/>
                <a:gd name="T31" fmla="*/ 320 h 362"/>
                <a:gd name="T32" fmla="*/ 1356 w 1446"/>
                <a:gd name="T33" fmla="*/ 337 h 362"/>
                <a:gd name="T34" fmla="*/ 1328 w 1446"/>
                <a:gd name="T35" fmla="*/ 351 h 362"/>
                <a:gd name="T36" fmla="*/ 1297 w 1446"/>
                <a:gd name="T37" fmla="*/ 359 h 362"/>
                <a:gd name="T38" fmla="*/ 1265 w 1446"/>
                <a:gd name="T39" fmla="*/ 362 h 362"/>
                <a:gd name="T40" fmla="*/ 180 w 1446"/>
                <a:gd name="T41" fmla="*/ 362 h 362"/>
                <a:gd name="T42" fmla="*/ 147 w 1446"/>
                <a:gd name="T43" fmla="*/ 359 h 362"/>
                <a:gd name="T44" fmla="*/ 117 w 1446"/>
                <a:gd name="T45" fmla="*/ 351 h 362"/>
                <a:gd name="T46" fmla="*/ 89 w 1446"/>
                <a:gd name="T47" fmla="*/ 337 h 362"/>
                <a:gd name="T48" fmla="*/ 63 w 1446"/>
                <a:gd name="T49" fmla="*/ 320 h 362"/>
                <a:gd name="T50" fmla="*/ 41 w 1446"/>
                <a:gd name="T51" fmla="*/ 298 h 362"/>
                <a:gd name="T52" fmla="*/ 24 w 1446"/>
                <a:gd name="T53" fmla="*/ 273 h 362"/>
                <a:gd name="T54" fmla="*/ 10 w 1446"/>
                <a:gd name="T55" fmla="*/ 245 h 362"/>
                <a:gd name="T56" fmla="*/ 2 w 1446"/>
                <a:gd name="T57" fmla="*/ 214 h 362"/>
                <a:gd name="T58" fmla="*/ 0 w 1446"/>
                <a:gd name="T59" fmla="*/ 181 h 362"/>
                <a:gd name="T60" fmla="*/ 2 w 1446"/>
                <a:gd name="T61" fmla="*/ 149 h 362"/>
                <a:gd name="T62" fmla="*/ 10 w 1446"/>
                <a:gd name="T63" fmla="*/ 118 h 362"/>
                <a:gd name="T64" fmla="*/ 24 w 1446"/>
                <a:gd name="T65" fmla="*/ 90 h 362"/>
                <a:gd name="T66" fmla="*/ 41 w 1446"/>
                <a:gd name="T67" fmla="*/ 65 h 362"/>
                <a:gd name="T68" fmla="*/ 63 w 1446"/>
                <a:gd name="T69" fmla="*/ 43 h 362"/>
                <a:gd name="T70" fmla="*/ 89 w 1446"/>
                <a:gd name="T71" fmla="*/ 25 h 362"/>
                <a:gd name="T72" fmla="*/ 117 w 1446"/>
                <a:gd name="T73" fmla="*/ 12 h 362"/>
                <a:gd name="T74" fmla="*/ 147 w 1446"/>
                <a:gd name="T75" fmla="*/ 4 h 362"/>
                <a:gd name="T76" fmla="*/ 180 w 1446"/>
                <a:gd name="T7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46" h="362">
                  <a:moveTo>
                    <a:pt x="180" y="0"/>
                  </a:moveTo>
                  <a:lnTo>
                    <a:pt x="1266" y="0"/>
                  </a:lnTo>
                  <a:lnTo>
                    <a:pt x="1298" y="4"/>
                  </a:lnTo>
                  <a:lnTo>
                    <a:pt x="1328" y="12"/>
                  </a:lnTo>
                  <a:lnTo>
                    <a:pt x="1356" y="25"/>
                  </a:lnTo>
                  <a:lnTo>
                    <a:pt x="1381" y="43"/>
                  </a:lnTo>
                  <a:lnTo>
                    <a:pt x="1403" y="65"/>
                  </a:lnTo>
                  <a:lnTo>
                    <a:pt x="1421" y="90"/>
                  </a:lnTo>
                  <a:lnTo>
                    <a:pt x="1434" y="118"/>
                  </a:lnTo>
                  <a:lnTo>
                    <a:pt x="1443" y="149"/>
                  </a:lnTo>
                  <a:lnTo>
                    <a:pt x="1446" y="181"/>
                  </a:lnTo>
                  <a:lnTo>
                    <a:pt x="1443" y="214"/>
                  </a:lnTo>
                  <a:lnTo>
                    <a:pt x="1434" y="245"/>
                  </a:lnTo>
                  <a:lnTo>
                    <a:pt x="1421" y="273"/>
                  </a:lnTo>
                  <a:lnTo>
                    <a:pt x="1403" y="298"/>
                  </a:lnTo>
                  <a:lnTo>
                    <a:pt x="1381" y="320"/>
                  </a:lnTo>
                  <a:lnTo>
                    <a:pt x="1356" y="337"/>
                  </a:lnTo>
                  <a:lnTo>
                    <a:pt x="1328" y="351"/>
                  </a:lnTo>
                  <a:lnTo>
                    <a:pt x="1297" y="359"/>
                  </a:lnTo>
                  <a:lnTo>
                    <a:pt x="1265" y="362"/>
                  </a:lnTo>
                  <a:lnTo>
                    <a:pt x="180" y="362"/>
                  </a:lnTo>
                  <a:lnTo>
                    <a:pt x="147" y="359"/>
                  </a:lnTo>
                  <a:lnTo>
                    <a:pt x="117" y="351"/>
                  </a:lnTo>
                  <a:lnTo>
                    <a:pt x="89" y="337"/>
                  </a:lnTo>
                  <a:lnTo>
                    <a:pt x="63" y="320"/>
                  </a:lnTo>
                  <a:lnTo>
                    <a:pt x="41" y="298"/>
                  </a:lnTo>
                  <a:lnTo>
                    <a:pt x="24" y="273"/>
                  </a:lnTo>
                  <a:lnTo>
                    <a:pt x="10" y="245"/>
                  </a:lnTo>
                  <a:lnTo>
                    <a:pt x="2" y="214"/>
                  </a:lnTo>
                  <a:lnTo>
                    <a:pt x="0" y="181"/>
                  </a:lnTo>
                  <a:lnTo>
                    <a:pt x="2" y="149"/>
                  </a:lnTo>
                  <a:lnTo>
                    <a:pt x="10" y="118"/>
                  </a:lnTo>
                  <a:lnTo>
                    <a:pt x="24" y="90"/>
                  </a:lnTo>
                  <a:lnTo>
                    <a:pt x="41" y="65"/>
                  </a:lnTo>
                  <a:lnTo>
                    <a:pt x="63" y="43"/>
                  </a:lnTo>
                  <a:lnTo>
                    <a:pt x="89" y="25"/>
                  </a:lnTo>
                  <a:lnTo>
                    <a:pt x="117" y="12"/>
                  </a:lnTo>
                  <a:lnTo>
                    <a:pt x="147" y="4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</p:grpSp>
      <p:grpSp>
        <p:nvGrpSpPr>
          <p:cNvPr id="95" name="Group 5"/>
          <p:cNvGrpSpPr>
            <a:grpSpLocks noChangeAspect="1"/>
          </p:cNvGrpSpPr>
          <p:nvPr/>
        </p:nvGrpSpPr>
        <p:grpSpPr bwMode="auto">
          <a:xfrm>
            <a:off x="4726200" y="2736676"/>
            <a:ext cx="471358" cy="492635"/>
            <a:chOff x="1239" y="1735"/>
            <a:chExt cx="288" cy="301"/>
          </a:xfrm>
          <a:solidFill>
            <a:srgbClr val="ABABAB"/>
          </a:solidFill>
        </p:grpSpPr>
        <p:sp>
          <p:nvSpPr>
            <p:cNvPr id="96" name="Freeform 7"/>
            <p:cNvSpPr>
              <a:spLocks/>
            </p:cNvSpPr>
            <p:nvPr/>
          </p:nvSpPr>
          <p:spPr bwMode="auto">
            <a:xfrm>
              <a:off x="1239" y="1735"/>
              <a:ext cx="238" cy="280"/>
            </a:xfrm>
            <a:custGeom>
              <a:avLst/>
              <a:gdLst>
                <a:gd name="T0" fmla="*/ 180 w 2621"/>
                <a:gd name="T1" fmla="*/ 0 h 3074"/>
                <a:gd name="T2" fmla="*/ 2440 w 2621"/>
                <a:gd name="T3" fmla="*/ 0 h 3074"/>
                <a:gd name="T4" fmla="*/ 2474 w 2621"/>
                <a:gd name="T5" fmla="*/ 3 h 3074"/>
                <a:gd name="T6" fmla="*/ 2504 w 2621"/>
                <a:gd name="T7" fmla="*/ 12 h 3074"/>
                <a:gd name="T8" fmla="*/ 2532 w 2621"/>
                <a:gd name="T9" fmla="*/ 25 h 3074"/>
                <a:gd name="T10" fmla="*/ 2557 w 2621"/>
                <a:gd name="T11" fmla="*/ 43 h 3074"/>
                <a:gd name="T12" fmla="*/ 2579 w 2621"/>
                <a:gd name="T13" fmla="*/ 65 h 3074"/>
                <a:gd name="T14" fmla="*/ 2596 w 2621"/>
                <a:gd name="T15" fmla="*/ 90 h 3074"/>
                <a:gd name="T16" fmla="*/ 2610 w 2621"/>
                <a:gd name="T17" fmla="*/ 118 h 3074"/>
                <a:gd name="T18" fmla="*/ 2618 w 2621"/>
                <a:gd name="T19" fmla="*/ 149 h 3074"/>
                <a:gd name="T20" fmla="*/ 2621 w 2621"/>
                <a:gd name="T21" fmla="*/ 181 h 3074"/>
                <a:gd name="T22" fmla="*/ 2621 w 2621"/>
                <a:gd name="T23" fmla="*/ 2037 h 3074"/>
                <a:gd name="T24" fmla="*/ 2260 w 2621"/>
                <a:gd name="T25" fmla="*/ 2335 h 3074"/>
                <a:gd name="T26" fmla="*/ 2260 w 2621"/>
                <a:gd name="T27" fmla="*/ 362 h 3074"/>
                <a:gd name="T28" fmla="*/ 361 w 2621"/>
                <a:gd name="T29" fmla="*/ 362 h 3074"/>
                <a:gd name="T30" fmla="*/ 361 w 2621"/>
                <a:gd name="T31" fmla="*/ 2712 h 3074"/>
                <a:gd name="T32" fmla="*/ 1502 w 2621"/>
                <a:gd name="T33" fmla="*/ 2712 h 3074"/>
                <a:gd name="T34" fmla="*/ 1758 w 2621"/>
                <a:gd name="T35" fmla="*/ 3074 h 3074"/>
                <a:gd name="T36" fmla="*/ 180 w 2621"/>
                <a:gd name="T37" fmla="*/ 3074 h 3074"/>
                <a:gd name="T38" fmla="*/ 148 w 2621"/>
                <a:gd name="T39" fmla="*/ 3070 h 3074"/>
                <a:gd name="T40" fmla="*/ 118 w 2621"/>
                <a:gd name="T41" fmla="*/ 3062 h 3074"/>
                <a:gd name="T42" fmla="*/ 89 w 2621"/>
                <a:gd name="T43" fmla="*/ 3049 h 3074"/>
                <a:gd name="T44" fmla="*/ 63 w 2621"/>
                <a:gd name="T45" fmla="*/ 3031 h 3074"/>
                <a:gd name="T46" fmla="*/ 42 w 2621"/>
                <a:gd name="T47" fmla="*/ 3009 h 3074"/>
                <a:gd name="T48" fmla="*/ 24 w 2621"/>
                <a:gd name="T49" fmla="*/ 2984 h 3074"/>
                <a:gd name="T50" fmla="*/ 10 w 2621"/>
                <a:gd name="T51" fmla="*/ 2956 h 3074"/>
                <a:gd name="T52" fmla="*/ 2 w 2621"/>
                <a:gd name="T53" fmla="*/ 2925 h 3074"/>
                <a:gd name="T54" fmla="*/ 0 w 2621"/>
                <a:gd name="T55" fmla="*/ 2893 h 3074"/>
                <a:gd name="T56" fmla="*/ 0 w 2621"/>
                <a:gd name="T57" fmla="*/ 181 h 3074"/>
                <a:gd name="T58" fmla="*/ 2 w 2621"/>
                <a:gd name="T59" fmla="*/ 149 h 3074"/>
                <a:gd name="T60" fmla="*/ 10 w 2621"/>
                <a:gd name="T61" fmla="*/ 118 h 3074"/>
                <a:gd name="T62" fmla="*/ 24 w 2621"/>
                <a:gd name="T63" fmla="*/ 90 h 3074"/>
                <a:gd name="T64" fmla="*/ 42 w 2621"/>
                <a:gd name="T65" fmla="*/ 65 h 3074"/>
                <a:gd name="T66" fmla="*/ 63 w 2621"/>
                <a:gd name="T67" fmla="*/ 43 h 3074"/>
                <a:gd name="T68" fmla="*/ 89 w 2621"/>
                <a:gd name="T69" fmla="*/ 25 h 3074"/>
                <a:gd name="T70" fmla="*/ 118 w 2621"/>
                <a:gd name="T71" fmla="*/ 12 h 3074"/>
                <a:gd name="T72" fmla="*/ 148 w 2621"/>
                <a:gd name="T73" fmla="*/ 3 h 3074"/>
                <a:gd name="T74" fmla="*/ 180 w 2621"/>
                <a:gd name="T75" fmla="*/ 0 h 3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21" h="3074">
                  <a:moveTo>
                    <a:pt x="180" y="0"/>
                  </a:moveTo>
                  <a:lnTo>
                    <a:pt x="2440" y="0"/>
                  </a:lnTo>
                  <a:lnTo>
                    <a:pt x="2474" y="3"/>
                  </a:lnTo>
                  <a:lnTo>
                    <a:pt x="2504" y="12"/>
                  </a:lnTo>
                  <a:lnTo>
                    <a:pt x="2532" y="25"/>
                  </a:lnTo>
                  <a:lnTo>
                    <a:pt x="2557" y="43"/>
                  </a:lnTo>
                  <a:lnTo>
                    <a:pt x="2579" y="65"/>
                  </a:lnTo>
                  <a:lnTo>
                    <a:pt x="2596" y="90"/>
                  </a:lnTo>
                  <a:lnTo>
                    <a:pt x="2610" y="118"/>
                  </a:lnTo>
                  <a:lnTo>
                    <a:pt x="2618" y="149"/>
                  </a:lnTo>
                  <a:lnTo>
                    <a:pt x="2621" y="181"/>
                  </a:lnTo>
                  <a:lnTo>
                    <a:pt x="2621" y="2037"/>
                  </a:lnTo>
                  <a:lnTo>
                    <a:pt x="2260" y="2335"/>
                  </a:lnTo>
                  <a:lnTo>
                    <a:pt x="2260" y="362"/>
                  </a:lnTo>
                  <a:lnTo>
                    <a:pt x="361" y="362"/>
                  </a:lnTo>
                  <a:lnTo>
                    <a:pt x="361" y="2712"/>
                  </a:lnTo>
                  <a:lnTo>
                    <a:pt x="1502" y="2712"/>
                  </a:lnTo>
                  <a:lnTo>
                    <a:pt x="1758" y="3074"/>
                  </a:lnTo>
                  <a:lnTo>
                    <a:pt x="180" y="3074"/>
                  </a:lnTo>
                  <a:lnTo>
                    <a:pt x="148" y="3070"/>
                  </a:lnTo>
                  <a:lnTo>
                    <a:pt x="118" y="3062"/>
                  </a:lnTo>
                  <a:lnTo>
                    <a:pt x="89" y="3049"/>
                  </a:lnTo>
                  <a:lnTo>
                    <a:pt x="63" y="3031"/>
                  </a:lnTo>
                  <a:lnTo>
                    <a:pt x="42" y="3009"/>
                  </a:lnTo>
                  <a:lnTo>
                    <a:pt x="24" y="2984"/>
                  </a:lnTo>
                  <a:lnTo>
                    <a:pt x="10" y="2956"/>
                  </a:lnTo>
                  <a:lnTo>
                    <a:pt x="2" y="2925"/>
                  </a:lnTo>
                  <a:lnTo>
                    <a:pt x="0" y="2893"/>
                  </a:lnTo>
                  <a:lnTo>
                    <a:pt x="0" y="181"/>
                  </a:lnTo>
                  <a:lnTo>
                    <a:pt x="2" y="149"/>
                  </a:lnTo>
                  <a:lnTo>
                    <a:pt x="10" y="118"/>
                  </a:lnTo>
                  <a:lnTo>
                    <a:pt x="24" y="90"/>
                  </a:lnTo>
                  <a:lnTo>
                    <a:pt x="42" y="65"/>
                  </a:lnTo>
                  <a:lnTo>
                    <a:pt x="63" y="43"/>
                  </a:lnTo>
                  <a:lnTo>
                    <a:pt x="89" y="25"/>
                  </a:lnTo>
                  <a:lnTo>
                    <a:pt x="118" y="12"/>
                  </a:lnTo>
                  <a:lnTo>
                    <a:pt x="148" y="3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97" name="Freeform 8"/>
            <p:cNvSpPr>
              <a:spLocks/>
            </p:cNvSpPr>
            <p:nvPr/>
          </p:nvSpPr>
          <p:spPr bwMode="auto">
            <a:xfrm>
              <a:off x="1376" y="1910"/>
              <a:ext cx="151" cy="126"/>
            </a:xfrm>
            <a:custGeom>
              <a:avLst/>
              <a:gdLst>
                <a:gd name="T0" fmla="*/ 1580 w 1668"/>
                <a:gd name="T1" fmla="*/ 0 h 1391"/>
                <a:gd name="T2" fmla="*/ 1601 w 1668"/>
                <a:gd name="T3" fmla="*/ 3 h 1391"/>
                <a:gd name="T4" fmla="*/ 1621 w 1668"/>
                <a:gd name="T5" fmla="*/ 12 h 1391"/>
                <a:gd name="T6" fmla="*/ 1640 w 1668"/>
                <a:gd name="T7" fmla="*/ 25 h 1391"/>
                <a:gd name="T8" fmla="*/ 1653 w 1668"/>
                <a:gd name="T9" fmla="*/ 42 h 1391"/>
                <a:gd name="T10" fmla="*/ 1662 w 1668"/>
                <a:gd name="T11" fmla="*/ 62 h 1391"/>
                <a:gd name="T12" fmla="*/ 1668 w 1668"/>
                <a:gd name="T13" fmla="*/ 82 h 1391"/>
                <a:gd name="T14" fmla="*/ 1667 w 1668"/>
                <a:gd name="T15" fmla="*/ 104 h 1391"/>
                <a:gd name="T16" fmla="*/ 1661 w 1668"/>
                <a:gd name="T17" fmla="*/ 125 h 1391"/>
                <a:gd name="T18" fmla="*/ 1650 w 1668"/>
                <a:gd name="T19" fmla="*/ 144 h 1391"/>
                <a:gd name="T20" fmla="*/ 763 w 1668"/>
                <a:gd name="T21" fmla="*/ 1353 h 1391"/>
                <a:gd name="T22" fmla="*/ 748 w 1668"/>
                <a:gd name="T23" fmla="*/ 1369 h 1391"/>
                <a:gd name="T24" fmla="*/ 730 w 1668"/>
                <a:gd name="T25" fmla="*/ 1380 h 1391"/>
                <a:gd name="T26" fmla="*/ 711 w 1668"/>
                <a:gd name="T27" fmla="*/ 1388 h 1391"/>
                <a:gd name="T28" fmla="*/ 690 w 1668"/>
                <a:gd name="T29" fmla="*/ 1391 h 1391"/>
                <a:gd name="T30" fmla="*/ 689 w 1668"/>
                <a:gd name="T31" fmla="*/ 1391 h 1391"/>
                <a:gd name="T32" fmla="*/ 668 w 1668"/>
                <a:gd name="T33" fmla="*/ 1388 h 1391"/>
                <a:gd name="T34" fmla="*/ 648 w 1668"/>
                <a:gd name="T35" fmla="*/ 1379 h 1391"/>
                <a:gd name="T36" fmla="*/ 631 w 1668"/>
                <a:gd name="T37" fmla="*/ 1368 h 1391"/>
                <a:gd name="T38" fmla="*/ 616 w 1668"/>
                <a:gd name="T39" fmla="*/ 1351 h 1391"/>
                <a:gd name="T40" fmla="*/ 17 w 1668"/>
                <a:gd name="T41" fmla="*/ 505 h 1391"/>
                <a:gd name="T42" fmla="*/ 7 w 1668"/>
                <a:gd name="T43" fmla="*/ 486 h 1391"/>
                <a:gd name="T44" fmla="*/ 1 w 1668"/>
                <a:gd name="T45" fmla="*/ 466 h 1391"/>
                <a:gd name="T46" fmla="*/ 0 w 1668"/>
                <a:gd name="T47" fmla="*/ 446 h 1391"/>
                <a:gd name="T48" fmla="*/ 4 w 1668"/>
                <a:gd name="T49" fmla="*/ 427 h 1391"/>
                <a:gd name="T50" fmla="*/ 13 w 1668"/>
                <a:gd name="T51" fmla="*/ 408 h 1391"/>
                <a:gd name="T52" fmla="*/ 24 w 1668"/>
                <a:gd name="T53" fmla="*/ 391 h 1391"/>
                <a:gd name="T54" fmla="*/ 41 w 1668"/>
                <a:gd name="T55" fmla="*/ 377 h 1391"/>
                <a:gd name="T56" fmla="*/ 58 w 1668"/>
                <a:gd name="T57" fmla="*/ 367 h 1391"/>
                <a:gd name="T58" fmla="*/ 78 w 1668"/>
                <a:gd name="T59" fmla="*/ 363 h 1391"/>
                <a:gd name="T60" fmla="*/ 98 w 1668"/>
                <a:gd name="T61" fmla="*/ 362 h 1391"/>
                <a:gd name="T62" fmla="*/ 119 w 1668"/>
                <a:gd name="T63" fmla="*/ 366 h 1391"/>
                <a:gd name="T64" fmla="*/ 137 w 1668"/>
                <a:gd name="T65" fmla="*/ 375 h 1391"/>
                <a:gd name="T66" fmla="*/ 690 w 1668"/>
                <a:gd name="T67" fmla="*/ 706 h 1391"/>
                <a:gd name="T68" fmla="*/ 1520 w 1668"/>
                <a:gd name="T69" fmla="*/ 21 h 1391"/>
                <a:gd name="T70" fmla="*/ 1539 w 1668"/>
                <a:gd name="T71" fmla="*/ 10 h 1391"/>
                <a:gd name="T72" fmla="*/ 1558 w 1668"/>
                <a:gd name="T73" fmla="*/ 2 h 1391"/>
                <a:gd name="T74" fmla="*/ 1580 w 1668"/>
                <a:gd name="T75" fmla="*/ 0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68" h="1391">
                  <a:moveTo>
                    <a:pt x="1580" y="0"/>
                  </a:moveTo>
                  <a:lnTo>
                    <a:pt x="1601" y="3"/>
                  </a:lnTo>
                  <a:lnTo>
                    <a:pt x="1621" y="12"/>
                  </a:lnTo>
                  <a:lnTo>
                    <a:pt x="1640" y="25"/>
                  </a:lnTo>
                  <a:lnTo>
                    <a:pt x="1653" y="42"/>
                  </a:lnTo>
                  <a:lnTo>
                    <a:pt x="1662" y="62"/>
                  </a:lnTo>
                  <a:lnTo>
                    <a:pt x="1668" y="82"/>
                  </a:lnTo>
                  <a:lnTo>
                    <a:pt x="1667" y="104"/>
                  </a:lnTo>
                  <a:lnTo>
                    <a:pt x="1661" y="125"/>
                  </a:lnTo>
                  <a:lnTo>
                    <a:pt x="1650" y="144"/>
                  </a:lnTo>
                  <a:lnTo>
                    <a:pt x="763" y="1353"/>
                  </a:lnTo>
                  <a:lnTo>
                    <a:pt x="748" y="1369"/>
                  </a:lnTo>
                  <a:lnTo>
                    <a:pt x="730" y="1380"/>
                  </a:lnTo>
                  <a:lnTo>
                    <a:pt x="711" y="1388"/>
                  </a:lnTo>
                  <a:lnTo>
                    <a:pt x="690" y="1391"/>
                  </a:lnTo>
                  <a:lnTo>
                    <a:pt x="689" y="1391"/>
                  </a:lnTo>
                  <a:lnTo>
                    <a:pt x="668" y="1388"/>
                  </a:lnTo>
                  <a:lnTo>
                    <a:pt x="648" y="1379"/>
                  </a:lnTo>
                  <a:lnTo>
                    <a:pt x="631" y="1368"/>
                  </a:lnTo>
                  <a:lnTo>
                    <a:pt x="616" y="1351"/>
                  </a:lnTo>
                  <a:lnTo>
                    <a:pt x="17" y="505"/>
                  </a:lnTo>
                  <a:lnTo>
                    <a:pt x="7" y="486"/>
                  </a:lnTo>
                  <a:lnTo>
                    <a:pt x="1" y="466"/>
                  </a:lnTo>
                  <a:lnTo>
                    <a:pt x="0" y="446"/>
                  </a:lnTo>
                  <a:lnTo>
                    <a:pt x="4" y="427"/>
                  </a:lnTo>
                  <a:lnTo>
                    <a:pt x="13" y="408"/>
                  </a:lnTo>
                  <a:lnTo>
                    <a:pt x="24" y="391"/>
                  </a:lnTo>
                  <a:lnTo>
                    <a:pt x="41" y="377"/>
                  </a:lnTo>
                  <a:lnTo>
                    <a:pt x="58" y="367"/>
                  </a:lnTo>
                  <a:lnTo>
                    <a:pt x="78" y="363"/>
                  </a:lnTo>
                  <a:lnTo>
                    <a:pt x="98" y="362"/>
                  </a:lnTo>
                  <a:lnTo>
                    <a:pt x="119" y="366"/>
                  </a:lnTo>
                  <a:lnTo>
                    <a:pt x="137" y="375"/>
                  </a:lnTo>
                  <a:lnTo>
                    <a:pt x="690" y="706"/>
                  </a:lnTo>
                  <a:lnTo>
                    <a:pt x="1520" y="21"/>
                  </a:lnTo>
                  <a:lnTo>
                    <a:pt x="1539" y="10"/>
                  </a:lnTo>
                  <a:lnTo>
                    <a:pt x="1558" y="2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rgbClr val="ABABA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98" name="Freeform 9"/>
            <p:cNvSpPr>
              <a:spLocks/>
            </p:cNvSpPr>
            <p:nvPr/>
          </p:nvSpPr>
          <p:spPr bwMode="auto">
            <a:xfrm>
              <a:off x="1292" y="1793"/>
              <a:ext cx="132" cy="33"/>
            </a:xfrm>
            <a:custGeom>
              <a:avLst/>
              <a:gdLst>
                <a:gd name="T0" fmla="*/ 180 w 1446"/>
                <a:gd name="T1" fmla="*/ 0 h 362"/>
                <a:gd name="T2" fmla="*/ 1266 w 1446"/>
                <a:gd name="T3" fmla="*/ 0 h 362"/>
                <a:gd name="T4" fmla="*/ 1298 w 1446"/>
                <a:gd name="T5" fmla="*/ 3 h 362"/>
                <a:gd name="T6" fmla="*/ 1328 w 1446"/>
                <a:gd name="T7" fmla="*/ 11 h 362"/>
                <a:gd name="T8" fmla="*/ 1356 w 1446"/>
                <a:gd name="T9" fmla="*/ 25 h 362"/>
                <a:gd name="T10" fmla="*/ 1381 w 1446"/>
                <a:gd name="T11" fmla="*/ 42 h 362"/>
                <a:gd name="T12" fmla="*/ 1403 w 1446"/>
                <a:gd name="T13" fmla="*/ 64 h 362"/>
                <a:gd name="T14" fmla="*/ 1421 w 1446"/>
                <a:gd name="T15" fmla="*/ 89 h 362"/>
                <a:gd name="T16" fmla="*/ 1434 w 1446"/>
                <a:gd name="T17" fmla="*/ 117 h 362"/>
                <a:gd name="T18" fmla="*/ 1443 w 1446"/>
                <a:gd name="T19" fmla="*/ 148 h 362"/>
                <a:gd name="T20" fmla="*/ 1446 w 1446"/>
                <a:gd name="T21" fmla="*/ 181 h 362"/>
                <a:gd name="T22" fmla="*/ 1443 w 1446"/>
                <a:gd name="T23" fmla="*/ 213 h 362"/>
                <a:gd name="T24" fmla="*/ 1434 w 1446"/>
                <a:gd name="T25" fmla="*/ 244 h 362"/>
                <a:gd name="T26" fmla="*/ 1421 w 1446"/>
                <a:gd name="T27" fmla="*/ 272 h 362"/>
                <a:gd name="T28" fmla="*/ 1403 w 1446"/>
                <a:gd name="T29" fmla="*/ 297 h 362"/>
                <a:gd name="T30" fmla="*/ 1381 w 1446"/>
                <a:gd name="T31" fmla="*/ 319 h 362"/>
                <a:gd name="T32" fmla="*/ 1356 w 1446"/>
                <a:gd name="T33" fmla="*/ 337 h 362"/>
                <a:gd name="T34" fmla="*/ 1328 w 1446"/>
                <a:gd name="T35" fmla="*/ 350 h 362"/>
                <a:gd name="T36" fmla="*/ 1297 w 1446"/>
                <a:gd name="T37" fmla="*/ 358 h 362"/>
                <a:gd name="T38" fmla="*/ 1265 w 1446"/>
                <a:gd name="T39" fmla="*/ 362 h 362"/>
                <a:gd name="T40" fmla="*/ 180 w 1446"/>
                <a:gd name="T41" fmla="*/ 362 h 362"/>
                <a:gd name="T42" fmla="*/ 147 w 1446"/>
                <a:gd name="T43" fmla="*/ 358 h 362"/>
                <a:gd name="T44" fmla="*/ 117 w 1446"/>
                <a:gd name="T45" fmla="*/ 350 h 362"/>
                <a:gd name="T46" fmla="*/ 89 w 1446"/>
                <a:gd name="T47" fmla="*/ 337 h 362"/>
                <a:gd name="T48" fmla="*/ 63 w 1446"/>
                <a:gd name="T49" fmla="*/ 319 h 362"/>
                <a:gd name="T50" fmla="*/ 41 w 1446"/>
                <a:gd name="T51" fmla="*/ 297 h 362"/>
                <a:gd name="T52" fmla="*/ 24 w 1446"/>
                <a:gd name="T53" fmla="*/ 272 h 362"/>
                <a:gd name="T54" fmla="*/ 10 w 1446"/>
                <a:gd name="T55" fmla="*/ 244 h 362"/>
                <a:gd name="T56" fmla="*/ 2 w 1446"/>
                <a:gd name="T57" fmla="*/ 213 h 362"/>
                <a:gd name="T58" fmla="*/ 0 w 1446"/>
                <a:gd name="T59" fmla="*/ 181 h 362"/>
                <a:gd name="T60" fmla="*/ 2 w 1446"/>
                <a:gd name="T61" fmla="*/ 148 h 362"/>
                <a:gd name="T62" fmla="*/ 10 w 1446"/>
                <a:gd name="T63" fmla="*/ 117 h 362"/>
                <a:gd name="T64" fmla="*/ 24 w 1446"/>
                <a:gd name="T65" fmla="*/ 89 h 362"/>
                <a:gd name="T66" fmla="*/ 41 w 1446"/>
                <a:gd name="T67" fmla="*/ 64 h 362"/>
                <a:gd name="T68" fmla="*/ 63 w 1446"/>
                <a:gd name="T69" fmla="*/ 42 h 362"/>
                <a:gd name="T70" fmla="*/ 89 w 1446"/>
                <a:gd name="T71" fmla="*/ 25 h 362"/>
                <a:gd name="T72" fmla="*/ 117 w 1446"/>
                <a:gd name="T73" fmla="*/ 11 h 362"/>
                <a:gd name="T74" fmla="*/ 147 w 1446"/>
                <a:gd name="T75" fmla="*/ 3 h 362"/>
                <a:gd name="T76" fmla="*/ 180 w 1446"/>
                <a:gd name="T7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46" h="362">
                  <a:moveTo>
                    <a:pt x="180" y="0"/>
                  </a:moveTo>
                  <a:lnTo>
                    <a:pt x="1266" y="0"/>
                  </a:lnTo>
                  <a:lnTo>
                    <a:pt x="1298" y="3"/>
                  </a:lnTo>
                  <a:lnTo>
                    <a:pt x="1328" y="11"/>
                  </a:lnTo>
                  <a:lnTo>
                    <a:pt x="1356" y="25"/>
                  </a:lnTo>
                  <a:lnTo>
                    <a:pt x="1381" y="42"/>
                  </a:lnTo>
                  <a:lnTo>
                    <a:pt x="1403" y="64"/>
                  </a:lnTo>
                  <a:lnTo>
                    <a:pt x="1421" y="89"/>
                  </a:lnTo>
                  <a:lnTo>
                    <a:pt x="1434" y="117"/>
                  </a:lnTo>
                  <a:lnTo>
                    <a:pt x="1443" y="148"/>
                  </a:lnTo>
                  <a:lnTo>
                    <a:pt x="1446" y="181"/>
                  </a:lnTo>
                  <a:lnTo>
                    <a:pt x="1443" y="213"/>
                  </a:lnTo>
                  <a:lnTo>
                    <a:pt x="1434" y="244"/>
                  </a:lnTo>
                  <a:lnTo>
                    <a:pt x="1421" y="272"/>
                  </a:lnTo>
                  <a:lnTo>
                    <a:pt x="1403" y="297"/>
                  </a:lnTo>
                  <a:lnTo>
                    <a:pt x="1381" y="319"/>
                  </a:lnTo>
                  <a:lnTo>
                    <a:pt x="1356" y="337"/>
                  </a:lnTo>
                  <a:lnTo>
                    <a:pt x="1328" y="350"/>
                  </a:lnTo>
                  <a:lnTo>
                    <a:pt x="1297" y="358"/>
                  </a:lnTo>
                  <a:lnTo>
                    <a:pt x="1265" y="362"/>
                  </a:lnTo>
                  <a:lnTo>
                    <a:pt x="180" y="362"/>
                  </a:lnTo>
                  <a:lnTo>
                    <a:pt x="147" y="358"/>
                  </a:lnTo>
                  <a:lnTo>
                    <a:pt x="117" y="350"/>
                  </a:lnTo>
                  <a:lnTo>
                    <a:pt x="89" y="337"/>
                  </a:lnTo>
                  <a:lnTo>
                    <a:pt x="63" y="319"/>
                  </a:lnTo>
                  <a:lnTo>
                    <a:pt x="41" y="297"/>
                  </a:lnTo>
                  <a:lnTo>
                    <a:pt x="24" y="272"/>
                  </a:lnTo>
                  <a:lnTo>
                    <a:pt x="10" y="244"/>
                  </a:lnTo>
                  <a:lnTo>
                    <a:pt x="2" y="213"/>
                  </a:lnTo>
                  <a:lnTo>
                    <a:pt x="0" y="181"/>
                  </a:lnTo>
                  <a:lnTo>
                    <a:pt x="2" y="148"/>
                  </a:lnTo>
                  <a:lnTo>
                    <a:pt x="10" y="117"/>
                  </a:lnTo>
                  <a:lnTo>
                    <a:pt x="24" y="89"/>
                  </a:lnTo>
                  <a:lnTo>
                    <a:pt x="41" y="64"/>
                  </a:lnTo>
                  <a:lnTo>
                    <a:pt x="63" y="42"/>
                  </a:lnTo>
                  <a:lnTo>
                    <a:pt x="89" y="25"/>
                  </a:lnTo>
                  <a:lnTo>
                    <a:pt x="117" y="11"/>
                  </a:lnTo>
                  <a:lnTo>
                    <a:pt x="147" y="3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99" name="Freeform 10"/>
            <p:cNvSpPr>
              <a:spLocks/>
            </p:cNvSpPr>
            <p:nvPr/>
          </p:nvSpPr>
          <p:spPr bwMode="auto">
            <a:xfrm>
              <a:off x="1292" y="1842"/>
              <a:ext cx="132" cy="33"/>
            </a:xfrm>
            <a:custGeom>
              <a:avLst/>
              <a:gdLst>
                <a:gd name="T0" fmla="*/ 180 w 1446"/>
                <a:gd name="T1" fmla="*/ 0 h 360"/>
                <a:gd name="T2" fmla="*/ 1266 w 1446"/>
                <a:gd name="T3" fmla="*/ 0 h 360"/>
                <a:gd name="T4" fmla="*/ 1298 w 1446"/>
                <a:gd name="T5" fmla="*/ 2 h 360"/>
                <a:gd name="T6" fmla="*/ 1328 w 1446"/>
                <a:gd name="T7" fmla="*/ 11 h 360"/>
                <a:gd name="T8" fmla="*/ 1356 w 1446"/>
                <a:gd name="T9" fmla="*/ 23 h 360"/>
                <a:gd name="T10" fmla="*/ 1381 w 1446"/>
                <a:gd name="T11" fmla="*/ 42 h 360"/>
                <a:gd name="T12" fmla="*/ 1403 w 1446"/>
                <a:gd name="T13" fmla="*/ 64 h 360"/>
                <a:gd name="T14" fmla="*/ 1421 w 1446"/>
                <a:gd name="T15" fmla="*/ 89 h 360"/>
                <a:gd name="T16" fmla="*/ 1434 w 1446"/>
                <a:gd name="T17" fmla="*/ 117 h 360"/>
                <a:gd name="T18" fmla="*/ 1443 w 1446"/>
                <a:gd name="T19" fmla="*/ 147 h 360"/>
                <a:gd name="T20" fmla="*/ 1446 w 1446"/>
                <a:gd name="T21" fmla="*/ 179 h 360"/>
                <a:gd name="T22" fmla="*/ 1443 w 1446"/>
                <a:gd name="T23" fmla="*/ 213 h 360"/>
                <a:gd name="T24" fmla="*/ 1434 w 1446"/>
                <a:gd name="T25" fmla="*/ 243 h 360"/>
                <a:gd name="T26" fmla="*/ 1421 w 1446"/>
                <a:gd name="T27" fmla="*/ 271 h 360"/>
                <a:gd name="T28" fmla="*/ 1403 w 1446"/>
                <a:gd name="T29" fmla="*/ 297 h 360"/>
                <a:gd name="T30" fmla="*/ 1381 w 1446"/>
                <a:gd name="T31" fmla="*/ 318 h 360"/>
                <a:gd name="T32" fmla="*/ 1356 w 1446"/>
                <a:gd name="T33" fmla="*/ 337 h 360"/>
                <a:gd name="T34" fmla="*/ 1328 w 1446"/>
                <a:gd name="T35" fmla="*/ 349 h 360"/>
                <a:gd name="T36" fmla="*/ 1297 w 1446"/>
                <a:gd name="T37" fmla="*/ 358 h 360"/>
                <a:gd name="T38" fmla="*/ 1265 w 1446"/>
                <a:gd name="T39" fmla="*/ 360 h 360"/>
                <a:gd name="T40" fmla="*/ 180 w 1446"/>
                <a:gd name="T41" fmla="*/ 360 h 360"/>
                <a:gd name="T42" fmla="*/ 147 w 1446"/>
                <a:gd name="T43" fmla="*/ 358 h 360"/>
                <a:gd name="T44" fmla="*/ 117 w 1446"/>
                <a:gd name="T45" fmla="*/ 349 h 360"/>
                <a:gd name="T46" fmla="*/ 89 w 1446"/>
                <a:gd name="T47" fmla="*/ 337 h 360"/>
                <a:gd name="T48" fmla="*/ 63 w 1446"/>
                <a:gd name="T49" fmla="*/ 318 h 360"/>
                <a:gd name="T50" fmla="*/ 41 w 1446"/>
                <a:gd name="T51" fmla="*/ 297 h 360"/>
                <a:gd name="T52" fmla="*/ 24 w 1446"/>
                <a:gd name="T53" fmla="*/ 271 h 360"/>
                <a:gd name="T54" fmla="*/ 10 w 1446"/>
                <a:gd name="T55" fmla="*/ 243 h 360"/>
                <a:gd name="T56" fmla="*/ 2 w 1446"/>
                <a:gd name="T57" fmla="*/ 213 h 360"/>
                <a:gd name="T58" fmla="*/ 0 w 1446"/>
                <a:gd name="T59" fmla="*/ 179 h 360"/>
                <a:gd name="T60" fmla="*/ 2 w 1446"/>
                <a:gd name="T61" fmla="*/ 147 h 360"/>
                <a:gd name="T62" fmla="*/ 10 w 1446"/>
                <a:gd name="T63" fmla="*/ 117 h 360"/>
                <a:gd name="T64" fmla="*/ 24 w 1446"/>
                <a:gd name="T65" fmla="*/ 89 h 360"/>
                <a:gd name="T66" fmla="*/ 41 w 1446"/>
                <a:gd name="T67" fmla="*/ 64 h 360"/>
                <a:gd name="T68" fmla="*/ 63 w 1446"/>
                <a:gd name="T69" fmla="*/ 42 h 360"/>
                <a:gd name="T70" fmla="*/ 89 w 1446"/>
                <a:gd name="T71" fmla="*/ 23 h 360"/>
                <a:gd name="T72" fmla="*/ 117 w 1446"/>
                <a:gd name="T73" fmla="*/ 11 h 360"/>
                <a:gd name="T74" fmla="*/ 147 w 1446"/>
                <a:gd name="T75" fmla="*/ 2 h 360"/>
                <a:gd name="T76" fmla="*/ 180 w 1446"/>
                <a:gd name="T77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46" h="360">
                  <a:moveTo>
                    <a:pt x="180" y="0"/>
                  </a:moveTo>
                  <a:lnTo>
                    <a:pt x="1266" y="0"/>
                  </a:lnTo>
                  <a:lnTo>
                    <a:pt x="1298" y="2"/>
                  </a:lnTo>
                  <a:lnTo>
                    <a:pt x="1328" y="11"/>
                  </a:lnTo>
                  <a:lnTo>
                    <a:pt x="1356" y="23"/>
                  </a:lnTo>
                  <a:lnTo>
                    <a:pt x="1381" y="42"/>
                  </a:lnTo>
                  <a:lnTo>
                    <a:pt x="1403" y="64"/>
                  </a:lnTo>
                  <a:lnTo>
                    <a:pt x="1421" y="89"/>
                  </a:lnTo>
                  <a:lnTo>
                    <a:pt x="1434" y="117"/>
                  </a:lnTo>
                  <a:lnTo>
                    <a:pt x="1443" y="147"/>
                  </a:lnTo>
                  <a:lnTo>
                    <a:pt x="1446" y="179"/>
                  </a:lnTo>
                  <a:lnTo>
                    <a:pt x="1443" y="213"/>
                  </a:lnTo>
                  <a:lnTo>
                    <a:pt x="1434" y="243"/>
                  </a:lnTo>
                  <a:lnTo>
                    <a:pt x="1421" y="271"/>
                  </a:lnTo>
                  <a:lnTo>
                    <a:pt x="1403" y="297"/>
                  </a:lnTo>
                  <a:lnTo>
                    <a:pt x="1381" y="318"/>
                  </a:lnTo>
                  <a:lnTo>
                    <a:pt x="1356" y="337"/>
                  </a:lnTo>
                  <a:lnTo>
                    <a:pt x="1328" y="349"/>
                  </a:lnTo>
                  <a:lnTo>
                    <a:pt x="1297" y="358"/>
                  </a:lnTo>
                  <a:lnTo>
                    <a:pt x="1265" y="360"/>
                  </a:lnTo>
                  <a:lnTo>
                    <a:pt x="180" y="360"/>
                  </a:lnTo>
                  <a:lnTo>
                    <a:pt x="147" y="358"/>
                  </a:lnTo>
                  <a:lnTo>
                    <a:pt x="117" y="349"/>
                  </a:lnTo>
                  <a:lnTo>
                    <a:pt x="89" y="337"/>
                  </a:lnTo>
                  <a:lnTo>
                    <a:pt x="63" y="318"/>
                  </a:lnTo>
                  <a:lnTo>
                    <a:pt x="41" y="297"/>
                  </a:lnTo>
                  <a:lnTo>
                    <a:pt x="24" y="271"/>
                  </a:lnTo>
                  <a:lnTo>
                    <a:pt x="10" y="243"/>
                  </a:lnTo>
                  <a:lnTo>
                    <a:pt x="2" y="213"/>
                  </a:lnTo>
                  <a:lnTo>
                    <a:pt x="0" y="179"/>
                  </a:lnTo>
                  <a:lnTo>
                    <a:pt x="2" y="147"/>
                  </a:lnTo>
                  <a:lnTo>
                    <a:pt x="10" y="117"/>
                  </a:lnTo>
                  <a:lnTo>
                    <a:pt x="24" y="89"/>
                  </a:lnTo>
                  <a:lnTo>
                    <a:pt x="41" y="64"/>
                  </a:lnTo>
                  <a:lnTo>
                    <a:pt x="63" y="42"/>
                  </a:lnTo>
                  <a:lnTo>
                    <a:pt x="89" y="23"/>
                  </a:lnTo>
                  <a:lnTo>
                    <a:pt x="117" y="11"/>
                  </a:lnTo>
                  <a:lnTo>
                    <a:pt x="147" y="2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100" name="Freeform 11"/>
            <p:cNvSpPr>
              <a:spLocks/>
            </p:cNvSpPr>
            <p:nvPr/>
          </p:nvSpPr>
          <p:spPr bwMode="auto">
            <a:xfrm>
              <a:off x="1292" y="1891"/>
              <a:ext cx="132" cy="33"/>
            </a:xfrm>
            <a:custGeom>
              <a:avLst/>
              <a:gdLst>
                <a:gd name="T0" fmla="*/ 180 w 1446"/>
                <a:gd name="T1" fmla="*/ 0 h 362"/>
                <a:gd name="T2" fmla="*/ 1266 w 1446"/>
                <a:gd name="T3" fmla="*/ 0 h 362"/>
                <a:gd name="T4" fmla="*/ 1298 w 1446"/>
                <a:gd name="T5" fmla="*/ 4 h 362"/>
                <a:gd name="T6" fmla="*/ 1328 w 1446"/>
                <a:gd name="T7" fmla="*/ 12 h 362"/>
                <a:gd name="T8" fmla="*/ 1356 w 1446"/>
                <a:gd name="T9" fmla="*/ 25 h 362"/>
                <a:gd name="T10" fmla="*/ 1381 w 1446"/>
                <a:gd name="T11" fmla="*/ 43 h 362"/>
                <a:gd name="T12" fmla="*/ 1403 w 1446"/>
                <a:gd name="T13" fmla="*/ 65 h 362"/>
                <a:gd name="T14" fmla="*/ 1421 w 1446"/>
                <a:gd name="T15" fmla="*/ 90 h 362"/>
                <a:gd name="T16" fmla="*/ 1434 w 1446"/>
                <a:gd name="T17" fmla="*/ 118 h 362"/>
                <a:gd name="T18" fmla="*/ 1443 w 1446"/>
                <a:gd name="T19" fmla="*/ 149 h 362"/>
                <a:gd name="T20" fmla="*/ 1446 w 1446"/>
                <a:gd name="T21" fmla="*/ 181 h 362"/>
                <a:gd name="T22" fmla="*/ 1443 w 1446"/>
                <a:gd name="T23" fmla="*/ 214 h 362"/>
                <a:gd name="T24" fmla="*/ 1434 w 1446"/>
                <a:gd name="T25" fmla="*/ 245 h 362"/>
                <a:gd name="T26" fmla="*/ 1421 w 1446"/>
                <a:gd name="T27" fmla="*/ 273 h 362"/>
                <a:gd name="T28" fmla="*/ 1403 w 1446"/>
                <a:gd name="T29" fmla="*/ 298 h 362"/>
                <a:gd name="T30" fmla="*/ 1381 w 1446"/>
                <a:gd name="T31" fmla="*/ 320 h 362"/>
                <a:gd name="T32" fmla="*/ 1356 w 1446"/>
                <a:gd name="T33" fmla="*/ 337 h 362"/>
                <a:gd name="T34" fmla="*/ 1328 w 1446"/>
                <a:gd name="T35" fmla="*/ 351 h 362"/>
                <a:gd name="T36" fmla="*/ 1297 w 1446"/>
                <a:gd name="T37" fmla="*/ 359 h 362"/>
                <a:gd name="T38" fmla="*/ 1265 w 1446"/>
                <a:gd name="T39" fmla="*/ 362 h 362"/>
                <a:gd name="T40" fmla="*/ 180 w 1446"/>
                <a:gd name="T41" fmla="*/ 362 h 362"/>
                <a:gd name="T42" fmla="*/ 147 w 1446"/>
                <a:gd name="T43" fmla="*/ 359 h 362"/>
                <a:gd name="T44" fmla="*/ 117 w 1446"/>
                <a:gd name="T45" fmla="*/ 351 h 362"/>
                <a:gd name="T46" fmla="*/ 89 w 1446"/>
                <a:gd name="T47" fmla="*/ 337 h 362"/>
                <a:gd name="T48" fmla="*/ 63 w 1446"/>
                <a:gd name="T49" fmla="*/ 320 h 362"/>
                <a:gd name="T50" fmla="*/ 41 w 1446"/>
                <a:gd name="T51" fmla="*/ 298 h 362"/>
                <a:gd name="T52" fmla="*/ 24 w 1446"/>
                <a:gd name="T53" fmla="*/ 273 h 362"/>
                <a:gd name="T54" fmla="*/ 10 w 1446"/>
                <a:gd name="T55" fmla="*/ 245 h 362"/>
                <a:gd name="T56" fmla="*/ 2 w 1446"/>
                <a:gd name="T57" fmla="*/ 214 h 362"/>
                <a:gd name="T58" fmla="*/ 0 w 1446"/>
                <a:gd name="T59" fmla="*/ 181 h 362"/>
                <a:gd name="T60" fmla="*/ 2 w 1446"/>
                <a:gd name="T61" fmla="*/ 149 h 362"/>
                <a:gd name="T62" fmla="*/ 10 w 1446"/>
                <a:gd name="T63" fmla="*/ 118 h 362"/>
                <a:gd name="T64" fmla="*/ 24 w 1446"/>
                <a:gd name="T65" fmla="*/ 90 h 362"/>
                <a:gd name="T66" fmla="*/ 41 w 1446"/>
                <a:gd name="T67" fmla="*/ 65 h 362"/>
                <a:gd name="T68" fmla="*/ 63 w 1446"/>
                <a:gd name="T69" fmla="*/ 43 h 362"/>
                <a:gd name="T70" fmla="*/ 89 w 1446"/>
                <a:gd name="T71" fmla="*/ 25 h 362"/>
                <a:gd name="T72" fmla="*/ 117 w 1446"/>
                <a:gd name="T73" fmla="*/ 12 h 362"/>
                <a:gd name="T74" fmla="*/ 147 w 1446"/>
                <a:gd name="T75" fmla="*/ 4 h 362"/>
                <a:gd name="T76" fmla="*/ 180 w 1446"/>
                <a:gd name="T7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46" h="362">
                  <a:moveTo>
                    <a:pt x="180" y="0"/>
                  </a:moveTo>
                  <a:lnTo>
                    <a:pt x="1266" y="0"/>
                  </a:lnTo>
                  <a:lnTo>
                    <a:pt x="1298" y="4"/>
                  </a:lnTo>
                  <a:lnTo>
                    <a:pt x="1328" y="12"/>
                  </a:lnTo>
                  <a:lnTo>
                    <a:pt x="1356" y="25"/>
                  </a:lnTo>
                  <a:lnTo>
                    <a:pt x="1381" y="43"/>
                  </a:lnTo>
                  <a:lnTo>
                    <a:pt x="1403" y="65"/>
                  </a:lnTo>
                  <a:lnTo>
                    <a:pt x="1421" y="90"/>
                  </a:lnTo>
                  <a:lnTo>
                    <a:pt x="1434" y="118"/>
                  </a:lnTo>
                  <a:lnTo>
                    <a:pt x="1443" y="149"/>
                  </a:lnTo>
                  <a:lnTo>
                    <a:pt x="1446" y="181"/>
                  </a:lnTo>
                  <a:lnTo>
                    <a:pt x="1443" y="214"/>
                  </a:lnTo>
                  <a:lnTo>
                    <a:pt x="1434" y="245"/>
                  </a:lnTo>
                  <a:lnTo>
                    <a:pt x="1421" y="273"/>
                  </a:lnTo>
                  <a:lnTo>
                    <a:pt x="1403" y="298"/>
                  </a:lnTo>
                  <a:lnTo>
                    <a:pt x="1381" y="320"/>
                  </a:lnTo>
                  <a:lnTo>
                    <a:pt x="1356" y="337"/>
                  </a:lnTo>
                  <a:lnTo>
                    <a:pt x="1328" y="351"/>
                  </a:lnTo>
                  <a:lnTo>
                    <a:pt x="1297" y="359"/>
                  </a:lnTo>
                  <a:lnTo>
                    <a:pt x="1265" y="362"/>
                  </a:lnTo>
                  <a:lnTo>
                    <a:pt x="180" y="362"/>
                  </a:lnTo>
                  <a:lnTo>
                    <a:pt x="147" y="359"/>
                  </a:lnTo>
                  <a:lnTo>
                    <a:pt x="117" y="351"/>
                  </a:lnTo>
                  <a:lnTo>
                    <a:pt x="89" y="337"/>
                  </a:lnTo>
                  <a:lnTo>
                    <a:pt x="63" y="320"/>
                  </a:lnTo>
                  <a:lnTo>
                    <a:pt x="41" y="298"/>
                  </a:lnTo>
                  <a:lnTo>
                    <a:pt x="24" y="273"/>
                  </a:lnTo>
                  <a:lnTo>
                    <a:pt x="10" y="245"/>
                  </a:lnTo>
                  <a:lnTo>
                    <a:pt x="2" y="214"/>
                  </a:lnTo>
                  <a:lnTo>
                    <a:pt x="0" y="181"/>
                  </a:lnTo>
                  <a:lnTo>
                    <a:pt x="2" y="149"/>
                  </a:lnTo>
                  <a:lnTo>
                    <a:pt x="10" y="118"/>
                  </a:lnTo>
                  <a:lnTo>
                    <a:pt x="24" y="90"/>
                  </a:lnTo>
                  <a:lnTo>
                    <a:pt x="41" y="65"/>
                  </a:lnTo>
                  <a:lnTo>
                    <a:pt x="63" y="43"/>
                  </a:lnTo>
                  <a:lnTo>
                    <a:pt x="89" y="25"/>
                  </a:lnTo>
                  <a:lnTo>
                    <a:pt x="117" y="12"/>
                  </a:lnTo>
                  <a:lnTo>
                    <a:pt x="147" y="4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</p:grpSp>
      <p:grpSp>
        <p:nvGrpSpPr>
          <p:cNvPr id="101" name="Group 5"/>
          <p:cNvGrpSpPr>
            <a:grpSpLocks noChangeAspect="1"/>
          </p:cNvGrpSpPr>
          <p:nvPr/>
        </p:nvGrpSpPr>
        <p:grpSpPr bwMode="auto">
          <a:xfrm>
            <a:off x="7593651" y="2736676"/>
            <a:ext cx="471358" cy="492635"/>
            <a:chOff x="1239" y="1735"/>
            <a:chExt cx="288" cy="301"/>
          </a:xfrm>
          <a:solidFill>
            <a:srgbClr val="ABABAB"/>
          </a:solidFill>
        </p:grpSpPr>
        <p:sp>
          <p:nvSpPr>
            <p:cNvPr id="102" name="Freeform 7"/>
            <p:cNvSpPr>
              <a:spLocks/>
            </p:cNvSpPr>
            <p:nvPr/>
          </p:nvSpPr>
          <p:spPr bwMode="auto">
            <a:xfrm>
              <a:off x="1239" y="1735"/>
              <a:ext cx="238" cy="280"/>
            </a:xfrm>
            <a:custGeom>
              <a:avLst/>
              <a:gdLst>
                <a:gd name="T0" fmla="*/ 180 w 2621"/>
                <a:gd name="T1" fmla="*/ 0 h 3074"/>
                <a:gd name="T2" fmla="*/ 2440 w 2621"/>
                <a:gd name="T3" fmla="*/ 0 h 3074"/>
                <a:gd name="T4" fmla="*/ 2474 w 2621"/>
                <a:gd name="T5" fmla="*/ 3 h 3074"/>
                <a:gd name="T6" fmla="*/ 2504 w 2621"/>
                <a:gd name="T7" fmla="*/ 12 h 3074"/>
                <a:gd name="T8" fmla="*/ 2532 w 2621"/>
                <a:gd name="T9" fmla="*/ 25 h 3074"/>
                <a:gd name="T10" fmla="*/ 2557 w 2621"/>
                <a:gd name="T11" fmla="*/ 43 h 3074"/>
                <a:gd name="T12" fmla="*/ 2579 w 2621"/>
                <a:gd name="T13" fmla="*/ 65 h 3074"/>
                <a:gd name="T14" fmla="*/ 2596 w 2621"/>
                <a:gd name="T15" fmla="*/ 90 h 3074"/>
                <a:gd name="T16" fmla="*/ 2610 w 2621"/>
                <a:gd name="T17" fmla="*/ 118 h 3074"/>
                <a:gd name="T18" fmla="*/ 2618 w 2621"/>
                <a:gd name="T19" fmla="*/ 149 h 3074"/>
                <a:gd name="T20" fmla="*/ 2621 w 2621"/>
                <a:gd name="T21" fmla="*/ 181 h 3074"/>
                <a:gd name="T22" fmla="*/ 2621 w 2621"/>
                <a:gd name="T23" fmla="*/ 2037 h 3074"/>
                <a:gd name="T24" fmla="*/ 2260 w 2621"/>
                <a:gd name="T25" fmla="*/ 2335 h 3074"/>
                <a:gd name="T26" fmla="*/ 2260 w 2621"/>
                <a:gd name="T27" fmla="*/ 362 h 3074"/>
                <a:gd name="T28" fmla="*/ 361 w 2621"/>
                <a:gd name="T29" fmla="*/ 362 h 3074"/>
                <a:gd name="T30" fmla="*/ 361 w 2621"/>
                <a:gd name="T31" fmla="*/ 2712 h 3074"/>
                <a:gd name="T32" fmla="*/ 1502 w 2621"/>
                <a:gd name="T33" fmla="*/ 2712 h 3074"/>
                <a:gd name="T34" fmla="*/ 1758 w 2621"/>
                <a:gd name="T35" fmla="*/ 3074 h 3074"/>
                <a:gd name="T36" fmla="*/ 180 w 2621"/>
                <a:gd name="T37" fmla="*/ 3074 h 3074"/>
                <a:gd name="T38" fmla="*/ 148 w 2621"/>
                <a:gd name="T39" fmla="*/ 3070 h 3074"/>
                <a:gd name="T40" fmla="*/ 118 w 2621"/>
                <a:gd name="T41" fmla="*/ 3062 h 3074"/>
                <a:gd name="T42" fmla="*/ 89 w 2621"/>
                <a:gd name="T43" fmla="*/ 3049 h 3074"/>
                <a:gd name="T44" fmla="*/ 63 w 2621"/>
                <a:gd name="T45" fmla="*/ 3031 h 3074"/>
                <a:gd name="T46" fmla="*/ 42 w 2621"/>
                <a:gd name="T47" fmla="*/ 3009 h 3074"/>
                <a:gd name="T48" fmla="*/ 24 w 2621"/>
                <a:gd name="T49" fmla="*/ 2984 h 3074"/>
                <a:gd name="T50" fmla="*/ 10 w 2621"/>
                <a:gd name="T51" fmla="*/ 2956 h 3074"/>
                <a:gd name="T52" fmla="*/ 2 w 2621"/>
                <a:gd name="T53" fmla="*/ 2925 h 3074"/>
                <a:gd name="T54" fmla="*/ 0 w 2621"/>
                <a:gd name="T55" fmla="*/ 2893 h 3074"/>
                <a:gd name="T56" fmla="*/ 0 w 2621"/>
                <a:gd name="T57" fmla="*/ 181 h 3074"/>
                <a:gd name="T58" fmla="*/ 2 w 2621"/>
                <a:gd name="T59" fmla="*/ 149 h 3074"/>
                <a:gd name="T60" fmla="*/ 10 w 2621"/>
                <a:gd name="T61" fmla="*/ 118 h 3074"/>
                <a:gd name="T62" fmla="*/ 24 w 2621"/>
                <a:gd name="T63" fmla="*/ 90 h 3074"/>
                <a:gd name="T64" fmla="*/ 42 w 2621"/>
                <a:gd name="T65" fmla="*/ 65 h 3074"/>
                <a:gd name="T66" fmla="*/ 63 w 2621"/>
                <a:gd name="T67" fmla="*/ 43 h 3074"/>
                <a:gd name="T68" fmla="*/ 89 w 2621"/>
                <a:gd name="T69" fmla="*/ 25 h 3074"/>
                <a:gd name="T70" fmla="*/ 118 w 2621"/>
                <a:gd name="T71" fmla="*/ 12 h 3074"/>
                <a:gd name="T72" fmla="*/ 148 w 2621"/>
                <a:gd name="T73" fmla="*/ 3 h 3074"/>
                <a:gd name="T74" fmla="*/ 180 w 2621"/>
                <a:gd name="T75" fmla="*/ 0 h 3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21" h="3074">
                  <a:moveTo>
                    <a:pt x="180" y="0"/>
                  </a:moveTo>
                  <a:lnTo>
                    <a:pt x="2440" y="0"/>
                  </a:lnTo>
                  <a:lnTo>
                    <a:pt x="2474" y="3"/>
                  </a:lnTo>
                  <a:lnTo>
                    <a:pt x="2504" y="12"/>
                  </a:lnTo>
                  <a:lnTo>
                    <a:pt x="2532" y="25"/>
                  </a:lnTo>
                  <a:lnTo>
                    <a:pt x="2557" y="43"/>
                  </a:lnTo>
                  <a:lnTo>
                    <a:pt x="2579" y="65"/>
                  </a:lnTo>
                  <a:lnTo>
                    <a:pt x="2596" y="90"/>
                  </a:lnTo>
                  <a:lnTo>
                    <a:pt x="2610" y="118"/>
                  </a:lnTo>
                  <a:lnTo>
                    <a:pt x="2618" y="149"/>
                  </a:lnTo>
                  <a:lnTo>
                    <a:pt x="2621" y="181"/>
                  </a:lnTo>
                  <a:lnTo>
                    <a:pt x="2621" y="2037"/>
                  </a:lnTo>
                  <a:lnTo>
                    <a:pt x="2260" y="2335"/>
                  </a:lnTo>
                  <a:lnTo>
                    <a:pt x="2260" y="362"/>
                  </a:lnTo>
                  <a:lnTo>
                    <a:pt x="361" y="362"/>
                  </a:lnTo>
                  <a:lnTo>
                    <a:pt x="361" y="2712"/>
                  </a:lnTo>
                  <a:lnTo>
                    <a:pt x="1502" y="2712"/>
                  </a:lnTo>
                  <a:lnTo>
                    <a:pt x="1758" y="3074"/>
                  </a:lnTo>
                  <a:lnTo>
                    <a:pt x="180" y="3074"/>
                  </a:lnTo>
                  <a:lnTo>
                    <a:pt x="148" y="3070"/>
                  </a:lnTo>
                  <a:lnTo>
                    <a:pt x="118" y="3062"/>
                  </a:lnTo>
                  <a:lnTo>
                    <a:pt x="89" y="3049"/>
                  </a:lnTo>
                  <a:lnTo>
                    <a:pt x="63" y="3031"/>
                  </a:lnTo>
                  <a:lnTo>
                    <a:pt x="42" y="3009"/>
                  </a:lnTo>
                  <a:lnTo>
                    <a:pt x="24" y="2984"/>
                  </a:lnTo>
                  <a:lnTo>
                    <a:pt x="10" y="2956"/>
                  </a:lnTo>
                  <a:lnTo>
                    <a:pt x="2" y="2925"/>
                  </a:lnTo>
                  <a:lnTo>
                    <a:pt x="0" y="2893"/>
                  </a:lnTo>
                  <a:lnTo>
                    <a:pt x="0" y="181"/>
                  </a:lnTo>
                  <a:lnTo>
                    <a:pt x="2" y="149"/>
                  </a:lnTo>
                  <a:lnTo>
                    <a:pt x="10" y="118"/>
                  </a:lnTo>
                  <a:lnTo>
                    <a:pt x="24" y="90"/>
                  </a:lnTo>
                  <a:lnTo>
                    <a:pt x="42" y="65"/>
                  </a:lnTo>
                  <a:lnTo>
                    <a:pt x="63" y="43"/>
                  </a:lnTo>
                  <a:lnTo>
                    <a:pt x="89" y="25"/>
                  </a:lnTo>
                  <a:lnTo>
                    <a:pt x="118" y="12"/>
                  </a:lnTo>
                  <a:lnTo>
                    <a:pt x="148" y="3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103" name="Freeform 8"/>
            <p:cNvSpPr>
              <a:spLocks/>
            </p:cNvSpPr>
            <p:nvPr/>
          </p:nvSpPr>
          <p:spPr bwMode="auto">
            <a:xfrm>
              <a:off x="1376" y="1910"/>
              <a:ext cx="151" cy="126"/>
            </a:xfrm>
            <a:custGeom>
              <a:avLst/>
              <a:gdLst>
                <a:gd name="T0" fmla="*/ 1580 w 1668"/>
                <a:gd name="T1" fmla="*/ 0 h 1391"/>
                <a:gd name="T2" fmla="*/ 1601 w 1668"/>
                <a:gd name="T3" fmla="*/ 3 h 1391"/>
                <a:gd name="T4" fmla="*/ 1621 w 1668"/>
                <a:gd name="T5" fmla="*/ 12 h 1391"/>
                <a:gd name="T6" fmla="*/ 1640 w 1668"/>
                <a:gd name="T7" fmla="*/ 25 h 1391"/>
                <a:gd name="T8" fmla="*/ 1653 w 1668"/>
                <a:gd name="T9" fmla="*/ 42 h 1391"/>
                <a:gd name="T10" fmla="*/ 1662 w 1668"/>
                <a:gd name="T11" fmla="*/ 62 h 1391"/>
                <a:gd name="T12" fmla="*/ 1668 w 1668"/>
                <a:gd name="T13" fmla="*/ 82 h 1391"/>
                <a:gd name="T14" fmla="*/ 1667 w 1668"/>
                <a:gd name="T15" fmla="*/ 104 h 1391"/>
                <a:gd name="T16" fmla="*/ 1661 w 1668"/>
                <a:gd name="T17" fmla="*/ 125 h 1391"/>
                <a:gd name="T18" fmla="*/ 1650 w 1668"/>
                <a:gd name="T19" fmla="*/ 144 h 1391"/>
                <a:gd name="T20" fmla="*/ 763 w 1668"/>
                <a:gd name="T21" fmla="*/ 1353 h 1391"/>
                <a:gd name="T22" fmla="*/ 748 w 1668"/>
                <a:gd name="T23" fmla="*/ 1369 h 1391"/>
                <a:gd name="T24" fmla="*/ 730 w 1668"/>
                <a:gd name="T25" fmla="*/ 1380 h 1391"/>
                <a:gd name="T26" fmla="*/ 711 w 1668"/>
                <a:gd name="T27" fmla="*/ 1388 h 1391"/>
                <a:gd name="T28" fmla="*/ 690 w 1668"/>
                <a:gd name="T29" fmla="*/ 1391 h 1391"/>
                <a:gd name="T30" fmla="*/ 689 w 1668"/>
                <a:gd name="T31" fmla="*/ 1391 h 1391"/>
                <a:gd name="T32" fmla="*/ 668 w 1668"/>
                <a:gd name="T33" fmla="*/ 1388 h 1391"/>
                <a:gd name="T34" fmla="*/ 648 w 1668"/>
                <a:gd name="T35" fmla="*/ 1379 h 1391"/>
                <a:gd name="T36" fmla="*/ 631 w 1668"/>
                <a:gd name="T37" fmla="*/ 1368 h 1391"/>
                <a:gd name="T38" fmla="*/ 616 w 1668"/>
                <a:gd name="T39" fmla="*/ 1351 h 1391"/>
                <a:gd name="T40" fmla="*/ 17 w 1668"/>
                <a:gd name="T41" fmla="*/ 505 h 1391"/>
                <a:gd name="T42" fmla="*/ 7 w 1668"/>
                <a:gd name="T43" fmla="*/ 486 h 1391"/>
                <a:gd name="T44" fmla="*/ 1 w 1668"/>
                <a:gd name="T45" fmla="*/ 466 h 1391"/>
                <a:gd name="T46" fmla="*/ 0 w 1668"/>
                <a:gd name="T47" fmla="*/ 446 h 1391"/>
                <a:gd name="T48" fmla="*/ 4 w 1668"/>
                <a:gd name="T49" fmla="*/ 427 h 1391"/>
                <a:gd name="T50" fmla="*/ 13 w 1668"/>
                <a:gd name="T51" fmla="*/ 408 h 1391"/>
                <a:gd name="T52" fmla="*/ 24 w 1668"/>
                <a:gd name="T53" fmla="*/ 391 h 1391"/>
                <a:gd name="T54" fmla="*/ 41 w 1668"/>
                <a:gd name="T55" fmla="*/ 377 h 1391"/>
                <a:gd name="T56" fmla="*/ 58 w 1668"/>
                <a:gd name="T57" fmla="*/ 367 h 1391"/>
                <a:gd name="T58" fmla="*/ 78 w 1668"/>
                <a:gd name="T59" fmla="*/ 363 h 1391"/>
                <a:gd name="T60" fmla="*/ 98 w 1668"/>
                <a:gd name="T61" fmla="*/ 362 h 1391"/>
                <a:gd name="T62" fmla="*/ 119 w 1668"/>
                <a:gd name="T63" fmla="*/ 366 h 1391"/>
                <a:gd name="T64" fmla="*/ 137 w 1668"/>
                <a:gd name="T65" fmla="*/ 375 h 1391"/>
                <a:gd name="T66" fmla="*/ 690 w 1668"/>
                <a:gd name="T67" fmla="*/ 706 h 1391"/>
                <a:gd name="T68" fmla="*/ 1520 w 1668"/>
                <a:gd name="T69" fmla="*/ 21 h 1391"/>
                <a:gd name="T70" fmla="*/ 1539 w 1668"/>
                <a:gd name="T71" fmla="*/ 10 h 1391"/>
                <a:gd name="T72" fmla="*/ 1558 w 1668"/>
                <a:gd name="T73" fmla="*/ 2 h 1391"/>
                <a:gd name="T74" fmla="*/ 1580 w 1668"/>
                <a:gd name="T75" fmla="*/ 0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68" h="1391">
                  <a:moveTo>
                    <a:pt x="1580" y="0"/>
                  </a:moveTo>
                  <a:lnTo>
                    <a:pt x="1601" y="3"/>
                  </a:lnTo>
                  <a:lnTo>
                    <a:pt x="1621" y="12"/>
                  </a:lnTo>
                  <a:lnTo>
                    <a:pt x="1640" y="25"/>
                  </a:lnTo>
                  <a:lnTo>
                    <a:pt x="1653" y="42"/>
                  </a:lnTo>
                  <a:lnTo>
                    <a:pt x="1662" y="62"/>
                  </a:lnTo>
                  <a:lnTo>
                    <a:pt x="1668" y="82"/>
                  </a:lnTo>
                  <a:lnTo>
                    <a:pt x="1667" y="104"/>
                  </a:lnTo>
                  <a:lnTo>
                    <a:pt x="1661" y="125"/>
                  </a:lnTo>
                  <a:lnTo>
                    <a:pt x="1650" y="144"/>
                  </a:lnTo>
                  <a:lnTo>
                    <a:pt x="763" y="1353"/>
                  </a:lnTo>
                  <a:lnTo>
                    <a:pt x="748" y="1369"/>
                  </a:lnTo>
                  <a:lnTo>
                    <a:pt x="730" y="1380"/>
                  </a:lnTo>
                  <a:lnTo>
                    <a:pt x="711" y="1388"/>
                  </a:lnTo>
                  <a:lnTo>
                    <a:pt x="690" y="1391"/>
                  </a:lnTo>
                  <a:lnTo>
                    <a:pt x="689" y="1391"/>
                  </a:lnTo>
                  <a:lnTo>
                    <a:pt x="668" y="1388"/>
                  </a:lnTo>
                  <a:lnTo>
                    <a:pt x="648" y="1379"/>
                  </a:lnTo>
                  <a:lnTo>
                    <a:pt x="631" y="1368"/>
                  </a:lnTo>
                  <a:lnTo>
                    <a:pt x="616" y="1351"/>
                  </a:lnTo>
                  <a:lnTo>
                    <a:pt x="17" y="505"/>
                  </a:lnTo>
                  <a:lnTo>
                    <a:pt x="7" y="486"/>
                  </a:lnTo>
                  <a:lnTo>
                    <a:pt x="1" y="466"/>
                  </a:lnTo>
                  <a:lnTo>
                    <a:pt x="0" y="446"/>
                  </a:lnTo>
                  <a:lnTo>
                    <a:pt x="4" y="427"/>
                  </a:lnTo>
                  <a:lnTo>
                    <a:pt x="13" y="408"/>
                  </a:lnTo>
                  <a:lnTo>
                    <a:pt x="24" y="391"/>
                  </a:lnTo>
                  <a:lnTo>
                    <a:pt x="41" y="377"/>
                  </a:lnTo>
                  <a:lnTo>
                    <a:pt x="58" y="367"/>
                  </a:lnTo>
                  <a:lnTo>
                    <a:pt x="78" y="363"/>
                  </a:lnTo>
                  <a:lnTo>
                    <a:pt x="98" y="362"/>
                  </a:lnTo>
                  <a:lnTo>
                    <a:pt x="119" y="366"/>
                  </a:lnTo>
                  <a:lnTo>
                    <a:pt x="137" y="375"/>
                  </a:lnTo>
                  <a:lnTo>
                    <a:pt x="690" y="706"/>
                  </a:lnTo>
                  <a:lnTo>
                    <a:pt x="1520" y="21"/>
                  </a:lnTo>
                  <a:lnTo>
                    <a:pt x="1539" y="10"/>
                  </a:lnTo>
                  <a:lnTo>
                    <a:pt x="1558" y="2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rgbClr val="ABABA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104" name="Freeform 9"/>
            <p:cNvSpPr>
              <a:spLocks/>
            </p:cNvSpPr>
            <p:nvPr/>
          </p:nvSpPr>
          <p:spPr bwMode="auto">
            <a:xfrm>
              <a:off x="1292" y="1793"/>
              <a:ext cx="132" cy="33"/>
            </a:xfrm>
            <a:custGeom>
              <a:avLst/>
              <a:gdLst>
                <a:gd name="T0" fmla="*/ 180 w 1446"/>
                <a:gd name="T1" fmla="*/ 0 h 362"/>
                <a:gd name="T2" fmla="*/ 1266 w 1446"/>
                <a:gd name="T3" fmla="*/ 0 h 362"/>
                <a:gd name="T4" fmla="*/ 1298 w 1446"/>
                <a:gd name="T5" fmla="*/ 3 h 362"/>
                <a:gd name="T6" fmla="*/ 1328 w 1446"/>
                <a:gd name="T7" fmla="*/ 11 h 362"/>
                <a:gd name="T8" fmla="*/ 1356 w 1446"/>
                <a:gd name="T9" fmla="*/ 25 h 362"/>
                <a:gd name="T10" fmla="*/ 1381 w 1446"/>
                <a:gd name="T11" fmla="*/ 42 h 362"/>
                <a:gd name="T12" fmla="*/ 1403 w 1446"/>
                <a:gd name="T13" fmla="*/ 64 h 362"/>
                <a:gd name="T14" fmla="*/ 1421 w 1446"/>
                <a:gd name="T15" fmla="*/ 89 h 362"/>
                <a:gd name="T16" fmla="*/ 1434 w 1446"/>
                <a:gd name="T17" fmla="*/ 117 h 362"/>
                <a:gd name="T18" fmla="*/ 1443 w 1446"/>
                <a:gd name="T19" fmla="*/ 148 h 362"/>
                <a:gd name="T20" fmla="*/ 1446 w 1446"/>
                <a:gd name="T21" fmla="*/ 181 h 362"/>
                <a:gd name="T22" fmla="*/ 1443 w 1446"/>
                <a:gd name="T23" fmla="*/ 213 h 362"/>
                <a:gd name="T24" fmla="*/ 1434 w 1446"/>
                <a:gd name="T25" fmla="*/ 244 h 362"/>
                <a:gd name="T26" fmla="*/ 1421 w 1446"/>
                <a:gd name="T27" fmla="*/ 272 h 362"/>
                <a:gd name="T28" fmla="*/ 1403 w 1446"/>
                <a:gd name="T29" fmla="*/ 297 h 362"/>
                <a:gd name="T30" fmla="*/ 1381 w 1446"/>
                <a:gd name="T31" fmla="*/ 319 h 362"/>
                <a:gd name="T32" fmla="*/ 1356 w 1446"/>
                <a:gd name="T33" fmla="*/ 337 h 362"/>
                <a:gd name="T34" fmla="*/ 1328 w 1446"/>
                <a:gd name="T35" fmla="*/ 350 h 362"/>
                <a:gd name="T36" fmla="*/ 1297 w 1446"/>
                <a:gd name="T37" fmla="*/ 358 h 362"/>
                <a:gd name="T38" fmla="*/ 1265 w 1446"/>
                <a:gd name="T39" fmla="*/ 362 h 362"/>
                <a:gd name="T40" fmla="*/ 180 w 1446"/>
                <a:gd name="T41" fmla="*/ 362 h 362"/>
                <a:gd name="T42" fmla="*/ 147 w 1446"/>
                <a:gd name="T43" fmla="*/ 358 h 362"/>
                <a:gd name="T44" fmla="*/ 117 w 1446"/>
                <a:gd name="T45" fmla="*/ 350 h 362"/>
                <a:gd name="T46" fmla="*/ 89 w 1446"/>
                <a:gd name="T47" fmla="*/ 337 h 362"/>
                <a:gd name="T48" fmla="*/ 63 w 1446"/>
                <a:gd name="T49" fmla="*/ 319 h 362"/>
                <a:gd name="T50" fmla="*/ 41 w 1446"/>
                <a:gd name="T51" fmla="*/ 297 h 362"/>
                <a:gd name="T52" fmla="*/ 24 w 1446"/>
                <a:gd name="T53" fmla="*/ 272 h 362"/>
                <a:gd name="T54" fmla="*/ 10 w 1446"/>
                <a:gd name="T55" fmla="*/ 244 h 362"/>
                <a:gd name="T56" fmla="*/ 2 w 1446"/>
                <a:gd name="T57" fmla="*/ 213 h 362"/>
                <a:gd name="T58" fmla="*/ 0 w 1446"/>
                <a:gd name="T59" fmla="*/ 181 h 362"/>
                <a:gd name="T60" fmla="*/ 2 w 1446"/>
                <a:gd name="T61" fmla="*/ 148 h 362"/>
                <a:gd name="T62" fmla="*/ 10 w 1446"/>
                <a:gd name="T63" fmla="*/ 117 h 362"/>
                <a:gd name="T64" fmla="*/ 24 w 1446"/>
                <a:gd name="T65" fmla="*/ 89 h 362"/>
                <a:gd name="T66" fmla="*/ 41 w 1446"/>
                <a:gd name="T67" fmla="*/ 64 h 362"/>
                <a:gd name="T68" fmla="*/ 63 w 1446"/>
                <a:gd name="T69" fmla="*/ 42 h 362"/>
                <a:gd name="T70" fmla="*/ 89 w 1446"/>
                <a:gd name="T71" fmla="*/ 25 h 362"/>
                <a:gd name="T72" fmla="*/ 117 w 1446"/>
                <a:gd name="T73" fmla="*/ 11 h 362"/>
                <a:gd name="T74" fmla="*/ 147 w 1446"/>
                <a:gd name="T75" fmla="*/ 3 h 362"/>
                <a:gd name="T76" fmla="*/ 180 w 1446"/>
                <a:gd name="T7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46" h="362">
                  <a:moveTo>
                    <a:pt x="180" y="0"/>
                  </a:moveTo>
                  <a:lnTo>
                    <a:pt x="1266" y="0"/>
                  </a:lnTo>
                  <a:lnTo>
                    <a:pt x="1298" y="3"/>
                  </a:lnTo>
                  <a:lnTo>
                    <a:pt x="1328" y="11"/>
                  </a:lnTo>
                  <a:lnTo>
                    <a:pt x="1356" y="25"/>
                  </a:lnTo>
                  <a:lnTo>
                    <a:pt x="1381" y="42"/>
                  </a:lnTo>
                  <a:lnTo>
                    <a:pt x="1403" y="64"/>
                  </a:lnTo>
                  <a:lnTo>
                    <a:pt x="1421" y="89"/>
                  </a:lnTo>
                  <a:lnTo>
                    <a:pt x="1434" y="117"/>
                  </a:lnTo>
                  <a:lnTo>
                    <a:pt x="1443" y="148"/>
                  </a:lnTo>
                  <a:lnTo>
                    <a:pt x="1446" y="181"/>
                  </a:lnTo>
                  <a:lnTo>
                    <a:pt x="1443" y="213"/>
                  </a:lnTo>
                  <a:lnTo>
                    <a:pt x="1434" y="244"/>
                  </a:lnTo>
                  <a:lnTo>
                    <a:pt x="1421" y="272"/>
                  </a:lnTo>
                  <a:lnTo>
                    <a:pt x="1403" y="297"/>
                  </a:lnTo>
                  <a:lnTo>
                    <a:pt x="1381" y="319"/>
                  </a:lnTo>
                  <a:lnTo>
                    <a:pt x="1356" y="337"/>
                  </a:lnTo>
                  <a:lnTo>
                    <a:pt x="1328" y="350"/>
                  </a:lnTo>
                  <a:lnTo>
                    <a:pt x="1297" y="358"/>
                  </a:lnTo>
                  <a:lnTo>
                    <a:pt x="1265" y="362"/>
                  </a:lnTo>
                  <a:lnTo>
                    <a:pt x="180" y="362"/>
                  </a:lnTo>
                  <a:lnTo>
                    <a:pt x="147" y="358"/>
                  </a:lnTo>
                  <a:lnTo>
                    <a:pt x="117" y="350"/>
                  </a:lnTo>
                  <a:lnTo>
                    <a:pt x="89" y="337"/>
                  </a:lnTo>
                  <a:lnTo>
                    <a:pt x="63" y="319"/>
                  </a:lnTo>
                  <a:lnTo>
                    <a:pt x="41" y="297"/>
                  </a:lnTo>
                  <a:lnTo>
                    <a:pt x="24" y="272"/>
                  </a:lnTo>
                  <a:lnTo>
                    <a:pt x="10" y="244"/>
                  </a:lnTo>
                  <a:lnTo>
                    <a:pt x="2" y="213"/>
                  </a:lnTo>
                  <a:lnTo>
                    <a:pt x="0" y="181"/>
                  </a:lnTo>
                  <a:lnTo>
                    <a:pt x="2" y="148"/>
                  </a:lnTo>
                  <a:lnTo>
                    <a:pt x="10" y="117"/>
                  </a:lnTo>
                  <a:lnTo>
                    <a:pt x="24" y="89"/>
                  </a:lnTo>
                  <a:lnTo>
                    <a:pt x="41" y="64"/>
                  </a:lnTo>
                  <a:lnTo>
                    <a:pt x="63" y="42"/>
                  </a:lnTo>
                  <a:lnTo>
                    <a:pt x="89" y="25"/>
                  </a:lnTo>
                  <a:lnTo>
                    <a:pt x="117" y="11"/>
                  </a:lnTo>
                  <a:lnTo>
                    <a:pt x="147" y="3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105" name="Freeform 10"/>
            <p:cNvSpPr>
              <a:spLocks/>
            </p:cNvSpPr>
            <p:nvPr/>
          </p:nvSpPr>
          <p:spPr bwMode="auto">
            <a:xfrm>
              <a:off x="1292" y="1842"/>
              <a:ext cx="132" cy="33"/>
            </a:xfrm>
            <a:custGeom>
              <a:avLst/>
              <a:gdLst>
                <a:gd name="T0" fmla="*/ 180 w 1446"/>
                <a:gd name="T1" fmla="*/ 0 h 360"/>
                <a:gd name="T2" fmla="*/ 1266 w 1446"/>
                <a:gd name="T3" fmla="*/ 0 h 360"/>
                <a:gd name="T4" fmla="*/ 1298 w 1446"/>
                <a:gd name="T5" fmla="*/ 2 h 360"/>
                <a:gd name="T6" fmla="*/ 1328 w 1446"/>
                <a:gd name="T7" fmla="*/ 11 h 360"/>
                <a:gd name="T8" fmla="*/ 1356 w 1446"/>
                <a:gd name="T9" fmla="*/ 23 h 360"/>
                <a:gd name="T10" fmla="*/ 1381 w 1446"/>
                <a:gd name="T11" fmla="*/ 42 h 360"/>
                <a:gd name="T12" fmla="*/ 1403 w 1446"/>
                <a:gd name="T13" fmla="*/ 64 h 360"/>
                <a:gd name="T14" fmla="*/ 1421 w 1446"/>
                <a:gd name="T15" fmla="*/ 89 h 360"/>
                <a:gd name="T16" fmla="*/ 1434 w 1446"/>
                <a:gd name="T17" fmla="*/ 117 h 360"/>
                <a:gd name="T18" fmla="*/ 1443 w 1446"/>
                <a:gd name="T19" fmla="*/ 147 h 360"/>
                <a:gd name="T20" fmla="*/ 1446 w 1446"/>
                <a:gd name="T21" fmla="*/ 179 h 360"/>
                <a:gd name="T22" fmla="*/ 1443 w 1446"/>
                <a:gd name="T23" fmla="*/ 213 h 360"/>
                <a:gd name="T24" fmla="*/ 1434 w 1446"/>
                <a:gd name="T25" fmla="*/ 243 h 360"/>
                <a:gd name="T26" fmla="*/ 1421 w 1446"/>
                <a:gd name="T27" fmla="*/ 271 h 360"/>
                <a:gd name="T28" fmla="*/ 1403 w 1446"/>
                <a:gd name="T29" fmla="*/ 297 h 360"/>
                <a:gd name="T30" fmla="*/ 1381 w 1446"/>
                <a:gd name="T31" fmla="*/ 318 h 360"/>
                <a:gd name="T32" fmla="*/ 1356 w 1446"/>
                <a:gd name="T33" fmla="*/ 337 h 360"/>
                <a:gd name="T34" fmla="*/ 1328 w 1446"/>
                <a:gd name="T35" fmla="*/ 349 h 360"/>
                <a:gd name="T36" fmla="*/ 1297 w 1446"/>
                <a:gd name="T37" fmla="*/ 358 h 360"/>
                <a:gd name="T38" fmla="*/ 1265 w 1446"/>
                <a:gd name="T39" fmla="*/ 360 h 360"/>
                <a:gd name="T40" fmla="*/ 180 w 1446"/>
                <a:gd name="T41" fmla="*/ 360 h 360"/>
                <a:gd name="T42" fmla="*/ 147 w 1446"/>
                <a:gd name="T43" fmla="*/ 358 h 360"/>
                <a:gd name="T44" fmla="*/ 117 w 1446"/>
                <a:gd name="T45" fmla="*/ 349 h 360"/>
                <a:gd name="T46" fmla="*/ 89 w 1446"/>
                <a:gd name="T47" fmla="*/ 337 h 360"/>
                <a:gd name="T48" fmla="*/ 63 w 1446"/>
                <a:gd name="T49" fmla="*/ 318 h 360"/>
                <a:gd name="T50" fmla="*/ 41 w 1446"/>
                <a:gd name="T51" fmla="*/ 297 h 360"/>
                <a:gd name="T52" fmla="*/ 24 w 1446"/>
                <a:gd name="T53" fmla="*/ 271 h 360"/>
                <a:gd name="T54" fmla="*/ 10 w 1446"/>
                <a:gd name="T55" fmla="*/ 243 h 360"/>
                <a:gd name="T56" fmla="*/ 2 w 1446"/>
                <a:gd name="T57" fmla="*/ 213 h 360"/>
                <a:gd name="T58" fmla="*/ 0 w 1446"/>
                <a:gd name="T59" fmla="*/ 179 h 360"/>
                <a:gd name="T60" fmla="*/ 2 w 1446"/>
                <a:gd name="T61" fmla="*/ 147 h 360"/>
                <a:gd name="T62" fmla="*/ 10 w 1446"/>
                <a:gd name="T63" fmla="*/ 117 h 360"/>
                <a:gd name="T64" fmla="*/ 24 w 1446"/>
                <a:gd name="T65" fmla="*/ 89 h 360"/>
                <a:gd name="T66" fmla="*/ 41 w 1446"/>
                <a:gd name="T67" fmla="*/ 64 h 360"/>
                <a:gd name="T68" fmla="*/ 63 w 1446"/>
                <a:gd name="T69" fmla="*/ 42 h 360"/>
                <a:gd name="T70" fmla="*/ 89 w 1446"/>
                <a:gd name="T71" fmla="*/ 23 h 360"/>
                <a:gd name="T72" fmla="*/ 117 w 1446"/>
                <a:gd name="T73" fmla="*/ 11 h 360"/>
                <a:gd name="T74" fmla="*/ 147 w 1446"/>
                <a:gd name="T75" fmla="*/ 2 h 360"/>
                <a:gd name="T76" fmla="*/ 180 w 1446"/>
                <a:gd name="T77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46" h="360">
                  <a:moveTo>
                    <a:pt x="180" y="0"/>
                  </a:moveTo>
                  <a:lnTo>
                    <a:pt x="1266" y="0"/>
                  </a:lnTo>
                  <a:lnTo>
                    <a:pt x="1298" y="2"/>
                  </a:lnTo>
                  <a:lnTo>
                    <a:pt x="1328" y="11"/>
                  </a:lnTo>
                  <a:lnTo>
                    <a:pt x="1356" y="23"/>
                  </a:lnTo>
                  <a:lnTo>
                    <a:pt x="1381" y="42"/>
                  </a:lnTo>
                  <a:lnTo>
                    <a:pt x="1403" y="64"/>
                  </a:lnTo>
                  <a:lnTo>
                    <a:pt x="1421" y="89"/>
                  </a:lnTo>
                  <a:lnTo>
                    <a:pt x="1434" y="117"/>
                  </a:lnTo>
                  <a:lnTo>
                    <a:pt x="1443" y="147"/>
                  </a:lnTo>
                  <a:lnTo>
                    <a:pt x="1446" y="179"/>
                  </a:lnTo>
                  <a:lnTo>
                    <a:pt x="1443" y="213"/>
                  </a:lnTo>
                  <a:lnTo>
                    <a:pt x="1434" y="243"/>
                  </a:lnTo>
                  <a:lnTo>
                    <a:pt x="1421" y="271"/>
                  </a:lnTo>
                  <a:lnTo>
                    <a:pt x="1403" y="297"/>
                  </a:lnTo>
                  <a:lnTo>
                    <a:pt x="1381" y="318"/>
                  </a:lnTo>
                  <a:lnTo>
                    <a:pt x="1356" y="337"/>
                  </a:lnTo>
                  <a:lnTo>
                    <a:pt x="1328" y="349"/>
                  </a:lnTo>
                  <a:lnTo>
                    <a:pt x="1297" y="358"/>
                  </a:lnTo>
                  <a:lnTo>
                    <a:pt x="1265" y="360"/>
                  </a:lnTo>
                  <a:lnTo>
                    <a:pt x="180" y="360"/>
                  </a:lnTo>
                  <a:lnTo>
                    <a:pt x="147" y="358"/>
                  </a:lnTo>
                  <a:lnTo>
                    <a:pt x="117" y="349"/>
                  </a:lnTo>
                  <a:lnTo>
                    <a:pt x="89" y="337"/>
                  </a:lnTo>
                  <a:lnTo>
                    <a:pt x="63" y="318"/>
                  </a:lnTo>
                  <a:lnTo>
                    <a:pt x="41" y="297"/>
                  </a:lnTo>
                  <a:lnTo>
                    <a:pt x="24" y="271"/>
                  </a:lnTo>
                  <a:lnTo>
                    <a:pt x="10" y="243"/>
                  </a:lnTo>
                  <a:lnTo>
                    <a:pt x="2" y="213"/>
                  </a:lnTo>
                  <a:lnTo>
                    <a:pt x="0" y="179"/>
                  </a:lnTo>
                  <a:lnTo>
                    <a:pt x="2" y="147"/>
                  </a:lnTo>
                  <a:lnTo>
                    <a:pt x="10" y="117"/>
                  </a:lnTo>
                  <a:lnTo>
                    <a:pt x="24" y="89"/>
                  </a:lnTo>
                  <a:lnTo>
                    <a:pt x="41" y="64"/>
                  </a:lnTo>
                  <a:lnTo>
                    <a:pt x="63" y="42"/>
                  </a:lnTo>
                  <a:lnTo>
                    <a:pt x="89" y="23"/>
                  </a:lnTo>
                  <a:lnTo>
                    <a:pt x="117" y="11"/>
                  </a:lnTo>
                  <a:lnTo>
                    <a:pt x="147" y="2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106" name="Freeform 11"/>
            <p:cNvSpPr>
              <a:spLocks/>
            </p:cNvSpPr>
            <p:nvPr/>
          </p:nvSpPr>
          <p:spPr bwMode="auto">
            <a:xfrm>
              <a:off x="1292" y="1891"/>
              <a:ext cx="132" cy="33"/>
            </a:xfrm>
            <a:custGeom>
              <a:avLst/>
              <a:gdLst>
                <a:gd name="T0" fmla="*/ 180 w 1446"/>
                <a:gd name="T1" fmla="*/ 0 h 362"/>
                <a:gd name="T2" fmla="*/ 1266 w 1446"/>
                <a:gd name="T3" fmla="*/ 0 h 362"/>
                <a:gd name="T4" fmla="*/ 1298 w 1446"/>
                <a:gd name="T5" fmla="*/ 4 h 362"/>
                <a:gd name="T6" fmla="*/ 1328 w 1446"/>
                <a:gd name="T7" fmla="*/ 12 h 362"/>
                <a:gd name="T8" fmla="*/ 1356 w 1446"/>
                <a:gd name="T9" fmla="*/ 25 h 362"/>
                <a:gd name="T10" fmla="*/ 1381 w 1446"/>
                <a:gd name="T11" fmla="*/ 43 h 362"/>
                <a:gd name="T12" fmla="*/ 1403 w 1446"/>
                <a:gd name="T13" fmla="*/ 65 h 362"/>
                <a:gd name="T14" fmla="*/ 1421 w 1446"/>
                <a:gd name="T15" fmla="*/ 90 h 362"/>
                <a:gd name="T16" fmla="*/ 1434 w 1446"/>
                <a:gd name="T17" fmla="*/ 118 h 362"/>
                <a:gd name="T18" fmla="*/ 1443 w 1446"/>
                <a:gd name="T19" fmla="*/ 149 h 362"/>
                <a:gd name="T20" fmla="*/ 1446 w 1446"/>
                <a:gd name="T21" fmla="*/ 181 h 362"/>
                <a:gd name="T22" fmla="*/ 1443 w 1446"/>
                <a:gd name="T23" fmla="*/ 214 h 362"/>
                <a:gd name="T24" fmla="*/ 1434 w 1446"/>
                <a:gd name="T25" fmla="*/ 245 h 362"/>
                <a:gd name="T26" fmla="*/ 1421 w 1446"/>
                <a:gd name="T27" fmla="*/ 273 h 362"/>
                <a:gd name="T28" fmla="*/ 1403 w 1446"/>
                <a:gd name="T29" fmla="*/ 298 h 362"/>
                <a:gd name="T30" fmla="*/ 1381 w 1446"/>
                <a:gd name="T31" fmla="*/ 320 h 362"/>
                <a:gd name="T32" fmla="*/ 1356 w 1446"/>
                <a:gd name="T33" fmla="*/ 337 h 362"/>
                <a:gd name="T34" fmla="*/ 1328 w 1446"/>
                <a:gd name="T35" fmla="*/ 351 h 362"/>
                <a:gd name="T36" fmla="*/ 1297 w 1446"/>
                <a:gd name="T37" fmla="*/ 359 h 362"/>
                <a:gd name="T38" fmla="*/ 1265 w 1446"/>
                <a:gd name="T39" fmla="*/ 362 h 362"/>
                <a:gd name="T40" fmla="*/ 180 w 1446"/>
                <a:gd name="T41" fmla="*/ 362 h 362"/>
                <a:gd name="T42" fmla="*/ 147 w 1446"/>
                <a:gd name="T43" fmla="*/ 359 h 362"/>
                <a:gd name="T44" fmla="*/ 117 w 1446"/>
                <a:gd name="T45" fmla="*/ 351 h 362"/>
                <a:gd name="T46" fmla="*/ 89 w 1446"/>
                <a:gd name="T47" fmla="*/ 337 h 362"/>
                <a:gd name="T48" fmla="*/ 63 w 1446"/>
                <a:gd name="T49" fmla="*/ 320 h 362"/>
                <a:gd name="T50" fmla="*/ 41 w 1446"/>
                <a:gd name="T51" fmla="*/ 298 h 362"/>
                <a:gd name="T52" fmla="*/ 24 w 1446"/>
                <a:gd name="T53" fmla="*/ 273 h 362"/>
                <a:gd name="T54" fmla="*/ 10 w 1446"/>
                <a:gd name="T55" fmla="*/ 245 h 362"/>
                <a:gd name="T56" fmla="*/ 2 w 1446"/>
                <a:gd name="T57" fmla="*/ 214 h 362"/>
                <a:gd name="T58" fmla="*/ 0 w 1446"/>
                <a:gd name="T59" fmla="*/ 181 h 362"/>
                <a:gd name="T60" fmla="*/ 2 w 1446"/>
                <a:gd name="T61" fmla="*/ 149 h 362"/>
                <a:gd name="T62" fmla="*/ 10 w 1446"/>
                <a:gd name="T63" fmla="*/ 118 h 362"/>
                <a:gd name="T64" fmla="*/ 24 w 1446"/>
                <a:gd name="T65" fmla="*/ 90 h 362"/>
                <a:gd name="T66" fmla="*/ 41 w 1446"/>
                <a:gd name="T67" fmla="*/ 65 h 362"/>
                <a:gd name="T68" fmla="*/ 63 w 1446"/>
                <a:gd name="T69" fmla="*/ 43 h 362"/>
                <a:gd name="T70" fmla="*/ 89 w 1446"/>
                <a:gd name="T71" fmla="*/ 25 h 362"/>
                <a:gd name="T72" fmla="*/ 117 w 1446"/>
                <a:gd name="T73" fmla="*/ 12 h 362"/>
                <a:gd name="T74" fmla="*/ 147 w 1446"/>
                <a:gd name="T75" fmla="*/ 4 h 362"/>
                <a:gd name="T76" fmla="*/ 180 w 1446"/>
                <a:gd name="T7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46" h="362">
                  <a:moveTo>
                    <a:pt x="180" y="0"/>
                  </a:moveTo>
                  <a:lnTo>
                    <a:pt x="1266" y="0"/>
                  </a:lnTo>
                  <a:lnTo>
                    <a:pt x="1298" y="4"/>
                  </a:lnTo>
                  <a:lnTo>
                    <a:pt x="1328" y="12"/>
                  </a:lnTo>
                  <a:lnTo>
                    <a:pt x="1356" y="25"/>
                  </a:lnTo>
                  <a:lnTo>
                    <a:pt x="1381" y="43"/>
                  </a:lnTo>
                  <a:lnTo>
                    <a:pt x="1403" y="65"/>
                  </a:lnTo>
                  <a:lnTo>
                    <a:pt x="1421" y="90"/>
                  </a:lnTo>
                  <a:lnTo>
                    <a:pt x="1434" y="118"/>
                  </a:lnTo>
                  <a:lnTo>
                    <a:pt x="1443" y="149"/>
                  </a:lnTo>
                  <a:lnTo>
                    <a:pt x="1446" y="181"/>
                  </a:lnTo>
                  <a:lnTo>
                    <a:pt x="1443" y="214"/>
                  </a:lnTo>
                  <a:lnTo>
                    <a:pt x="1434" y="245"/>
                  </a:lnTo>
                  <a:lnTo>
                    <a:pt x="1421" y="273"/>
                  </a:lnTo>
                  <a:lnTo>
                    <a:pt x="1403" y="298"/>
                  </a:lnTo>
                  <a:lnTo>
                    <a:pt x="1381" y="320"/>
                  </a:lnTo>
                  <a:lnTo>
                    <a:pt x="1356" y="337"/>
                  </a:lnTo>
                  <a:lnTo>
                    <a:pt x="1328" y="351"/>
                  </a:lnTo>
                  <a:lnTo>
                    <a:pt x="1297" y="359"/>
                  </a:lnTo>
                  <a:lnTo>
                    <a:pt x="1265" y="362"/>
                  </a:lnTo>
                  <a:lnTo>
                    <a:pt x="180" y="362"/>
                  </a:lnTo>
                  <a:lnTo>
                    <a:pt x="147" y="359"/>
                  </a:lnTo>
                  <a:lnTo>
                    <a:pt x="117" y="351"/>
                  </a:lnTo>
                  <a:lnTo>
                    <a:pt x="89" y="337"/>
                  </a:lnTo>
                  <a:lnTo>
                    <a:pt x="63" y="320"/>
                  </a:lnTo>
                  <a:lnTo>
                    <a:pt x="41" y="298"/>
                  </a:lnTo>
                  <a:lnTo>
                    <a:pt x="24" y="273"/>
                  </a:lnTo>
                  <a:lnTo>
                    <a:pt x="10" y="245"/>
                  </a:lnTo>
                  <a:lnTo>
                    <a:pt x="2" y="214"/>
                  </a:lnTo>
                  <a:lnTo>
                    <a:pt x="0" y="181"/>
                  </a:lnTo>
                  <a:lnTo>
                    <a:pt x="2" y="149"/>
                  </a:lnTo>
                  <a:lnTo>
                    <a:pt x="10" y="118"/>
                  </a:lnTo>
                  <a:lnTo>
                    <a:pt x="24" y="90"/>
                  </a:lnTo>
                  <a:lnTo>
                    <a:pt x="41" y="65"/>
                  </a:lnTo>
                  <a:lnTo>
                    <a:pt x="63" y="43"/>
                  </a:lnTo>
                  <a:lnTo>
                    <a:pt x="89" y="25"/>
                  </a:lnTo>
                  <a:lnTo>
                    <a:pt x="117" y="12"/>
                  </a:lnTo>
                  <a:lnTo>
                    <a:pt x="147" y="4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</p:grpSp>
      <p:grpSp>
        <p:nvGrpSpPr>
          <p:cNvPr id="125" name="Group 5"/>
          <p:cNvGrpSpPr>
            <a:grpSpLocks noChangeAspect="1"/>
          </p:cNvGrpSpPr>
          <p:nvPr/>
        </p:nvGrpSpPr>
        <p:grpSpPr bwMode="auto">
          <a:xfrm>
            <a:off x="10461102" y="2736676"/>
            <a:ext cx="471358" cy="492635"/>
            <a:chOff x="1239" y="1735"/>
            <a:chExt cx="288" cy="301"/>
          </a:xfrm>
          <a:solidFill>
            <a:srgbClr val="ABABAB"/>
          </a:solidFill>
        </p:grpSpPr>
        <p:sp>
          <p:nvSpPr>
            <p:cNvPr id="126" name="Freeform 7"/>
            <p:cNvSpPr>
              <a:spLocks/>
            </p:cNvSpPr>
            <p:nvPr/>
          </p:nvSpPr>
          <p:spPr bwMode="auto">
            <a:xfrm>
              <a:off x="1239" y="1735"/>
              <a:ext cx="238" cy="280"/>
            </a:xfrm>
            <a:custGeom>
              <a:avLst/>
              <a:gdLst>
                <a:gd name="T0" fmla="*/ 180 w 2621"/>
                <a:gd name="T1" fmla="*/ 0 h 3074"/>
                <a:gd name="T2" fmla="*/ 2440 w 2621"/>
                <a:gd name="T3" fmla="*/ 0 h 3074"/>
                <a:gd name="T4" fmla="*/ 2474 w 2621"/>
                <a:gd name="T5" fmla="*/ 3 h 3074"/>
                <a:gd name="T6" fmla="*/ 2504 w 2621"/>
                <a:gd name="T7" fmla="*/ 12 h 3074"/>
                <a:gd name="T8" fmla="*/ 2532 w 2621"/>
                <a:gd name="T9" fmla="*/ 25 h 3074"/>
                <a:gd name="T10" fmla="*/ 2557 w 2621"/>
                <a:gd name="T11" fmla="*/ 43 h 3074"/>
                <a:gd name="T12" fmla="*/ 2579 w 2621"/>
                <a:gd name="T13" fmla="*/ 65 h 3074"/>
                <a:gd name="T14" fmla="*/ 2596 w 2621"/>
                <a:gd name="T15" fmla="*/ 90 h 3074"/>
                <a:gd name="T16" fmla="*/ 2610 w 2621"/>
                <a:gd name="T17" fmla="*/ 118 h 3074"/>
                <a:gd name="T18" fmla="*/ 2618 w 2621"/>
                <a:gd name="T19" fmla="*/ 149 h 3074"/>
                <a:gd name="T20" fmla="*/ 2621 w 2621"/>
                <a:gd name="T21" fmla="*/ 181 h 3074"/>
                <a:gd name="T22" fmla="*/ 2621 w 2621"/>
                <a:gd name="T23" fmla="*/ 2037 h 3074"/>
                <a:gd name="T24" fmla="*/ 2260 w 2621"/>
                <a:gd name="T25" fmla="*/ 2335 h 3074"/>
                <a:gd name="T26" fmla="*/ 2260 w 2621"/>
                <a:gd name="T27" fmla="*/ 362 h 3074"/>
                <a:gd name="T28" fmla="*/ 361 w 2621"/>
                <a:gd name="T29" fmla="*/ 362 h 3074"/>
                <a:gd name="T30" fmla="*/ 361 w 2621"/>
                <a:gd name="T31" fmla="*/ 2712 h 3074"/>
                <a:gd name="T32" fmla="*/ 1502 w 2621"/>
                <a:gd name="T33" fmla="*/ 2712 h 3074"/>
                <a:gd name="T34" fmla="*/ 1758 w 2621"/>
                <a:gd name="T35" fmla="*/ 3074 h 3074"/>
                <a:gd name="T36" fmla="*/ 180 w 2621"/>
                <a:gd name="T37" fmla="*/ 3074 h 3074"/>
                <a:gd name="T38" fmla="*/ 148 w 2621"/>
                <a:gd name="T39" fmla="*/ 3070 h 3074"/>
                <a:gd name="T40" fmla="*/ 118 w 2621"/>
                <a:gd name="T41" fmla="*/ 3062 h 3074"/>
                <a:gd name="T42" fmla="*/ 89 w 2621"/>
                <a:gd name="T43" fmla="*/ 3049 h 3074"/>
                <a:gd name="T44" fmla="*/ 63 w 2621"/>
                <a:gd name="T45" fmla="*/ 3031 h 3074"/>
                <a:gd name="T46" fmla="*/ 42 w 2621"/>
                <a:gd name="T47" fmla="*/ 3009 h 3074"/>
                <a:gd name="T48" fmla="*/ 24 w 2621"/>
                <a:gd name="T49" fmla="*/ 2984 h 3074"/>
                <a:gd name="T50" fmla="*/ 10 w 2621"/>
                <a:gd name="T51" fmla="*/ 2956 h 3074"/>
                <a:gd name="T52" fmla="*/ 2 w 2621"/>
                <a:gd name="T53" fmla="*/ 2925 h 3074"/>
                <a:gd name="T54" fmla="*/ 0 w 2621"/>
                <a:gd name="T55" fmla="*/ 2893 h 3074"/>
                <a:gd name="T56" fmla="*/ 0 w 2621"/>
                <a:gd name="T57" fmla="*/ 181 h 3074"/>
                <a:gd name="T58" fmla="*/ 2 w 2621"/>
                <a:gd name="T59" fmla="*/ 149 h 3074"/>
                <a:gd name="T60" fmla="*/ 10 w 2621"/>
                <a:gd name="T61" fmla="*/ 118 h 3074"/>
                <a:gd name="T62" fmla="*/ 24 w 2621"/>
                <a:gd name="T63" fmla="*/ 90 h 3074"/>
                <a:gd name="T64" fmla="*/ 42 w 2621"/>
                <a:gd name="T65" fmla="*/ 65 h 3074"/>
                <a:gd name="T66" fmla="*/ 63 w 2621"/>
                <a:gd name="T67" fmla="*/ 43 h 3074"/>
                <a:gd name="T68" fmla="*/ 89 w 2621"/>
                <a:gd name="T69" fmla="*/ 25 h 3074"/>
                <a:gd name="T70" fmla="*/ 118 w 2621"/>
                <a:gd name="T71" fmla="*/ 12 h 3074"/>
                <a:gd name="T72" fmla="*/ 148 w 2621"/>
                <a:gd name="T73" fmla="*/ 3 h 3074"/>
                <a:gd name="T74" fmla="*/ 180 w 2621"/>
                <a:gd name="T75" fmla="*/ 0 h 3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21" h="3074">
                  <a:moveTo>
                    <a:pt x="180" y="0"/>
                  </a:moveTo>
                  <a:lnTo>
                    <a:pt x="2440" y="0"/>
                  </a:lnTo>
                  <a:lnTo>
                    <a:pt x="2474" y="3"/>
                  </a:lnTo>
                  <a:lnTo>
                    <a:pt x="2504" y="12"/>
                  </a:lnTo>
                  <a:lnTo>
                    <a:pt x="2532" y="25"/>
                  </a:lnTo>
                  <a:lnTo>
                    <a:pt x="2557" y="43"/>
                  </a:lnTo>
                  <a:lnTo>
                    <a:pt x="2579" y="65"/>
                  </a:lnTo>
                  <a:lnTo>
                    <a:pt x="2596" y="90"/>
                  </a:lnTo>
                  <a:lnTo>
                    <a:pt x="2610" y="118"/>
                  </a:lnTo>
                  <a:lnTo>
                    <a:pt x="2618" y="149"/>
                  </a:lnTo>
                  <a:lnTo>
                    <a:pt x="2621" y="181"/>
                  </a:lnTo>
                  <a:lnTo>
                    <a:pt x="2621" y="2037"/>
                  </a:lnTo>
                  <a:lnTo>
                    <a:pt x="2260" y="2335"/>
                  </a:lnTo>
                  <a:lnTo>
                    <a:pt x="2260" y="362"/>
                  </a:lnTo>
                  <a:lnTo>
                    <a:pt x="361" y="362"/>
                  </a:lnTo>
                  <a:lnTo>
                    <a:pt x="361" y="2712"/>
                  </a:lnTo>
                  <a:lnTo>
                    <a:pt x="1502" y="2712"/>
                  </a:lnTo>
                  <a:lnTo>
                    <a:pt x="1758" y="3074"/>
                  </a:lnTo>
                  <a:lnTo>
                    <a:pt x="180" y="3074"/>
                  </a:lnTo>
                  <a:lnTo>
                    <a:pt x="148" y="3070"/>
                  </a:lnTo>
                  <a:lnTo>
                    <a:pt x="118" y="3062"/>
                  </a:lnTo>
                  <a:lnTo>
                    <a:pt x="89" y="3049"/>
                  </a:lnTo>
                  <a:lnTo>
                    <a:pt x="63" y="3031"/>
                  </a:lnTo>
                  <a:lnTo>
                    <a:pt x="42" y="3009"/>
                  </a:lnTo>
                  <a:lnTo>
                    <a:pt x="24" y="2984"/>
                  </a:lnTo>
                  <a:lnTo>
                    <a:pt x="10" y="2956"/>
                  </a:lnTo>
                  <a:lnTo>
                    <a:pt x="2" y="2925"/>
                  </a:lnTo>
                  <a:lnTo>
                    <a:pt x="0" y="2893"/>
                  </a:lnTo>
                  <a:lnTo>
                    <a:pt x="0" y="181"/>
                  </a:lnTo>
                  <a:lnTo>
                    <a:pt x="2" y="149"/>
                  </a:lnTo>
                  <a:lnTo>
                    <a:pt x="10" y="118"/>
                  </a:lnTo>
                  <a:lnTo>
                    <a:pt x="24" y="90"/>
                  </a:lnTo>
                  <a:lnTo>
                    <a:pt x="42" y="65"/>
                  </a:lnTo>
                  <a:lnTo>
                    <a:pt x="63" y="43"/>
                  </a:lnTo>
                  <a:lnTo>
                    <a:pt x="89" y="25"/>
                  </a:lnTo>
                  <a:lnTo>
                    <a:pt x="118" y="12"/>
                  </a:lnTo>
                  <a:lnTo>
                    <a:pt x="148" y="3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127" name="Freeform 8"/>
            <p:cNvSpPr>
              <a:spLocks/>
            </p:cNvSpPr>
            <p:nvPr/>
          </p:nvSpPr>
          <p:spPr bwMode="auto">
            <a:xfrm>
              <a:off x="1376" y="1910"/>
              <a:ext cx="151" cy="126"/>
            </a:xfrm>
            <a:custGeom>
              <a:avLst/>
              <a:gdLst>
                <a:gd name="T0" fmla="*/ 1580 w 1668"/>
                <a:gd name="T1" fmla="*/ 0 h 1391"/>
                <a:gd name="T2" fmla="*/ 1601 w 1668"/>
                <a:gd name="T3" fmla="*/ 3 h 1391"/>
                <a:gd name="T4" fmla="*/ 1621 w 1668"/>
                <a:gd name="T5" fmla="*/ 12 h 1391"/>
                <a:gd name="T6" fmla="*/ 1640 w 1668"/>
                <a:gd name="T7" fmla="*/ 25 h 1391"/>
                <a:gd name="T8" fmla="*/ 1653 w 1668"/>
                <a:gd name="T9" fmla="*/ 42 h 1391"/>
                <a:gd name="T10" fmla="*/ 1662 w 1668"/>
                <a:gd name="T11" fmla="*/ 62 h 1391"/>
                <a:gd name="T12" fmla="*/ 1668 w 1668"/>
                <a:gd name="T13" fmla="*/ 82 h 1391"/>
                <a:gd name="T14" fmla="*/ 1667 w 1668"/>
                <a:gd name="T15" fmla="*/ 104 h 1391"/>
                <a:gd name="T16" fmla="*/ 1661 w 1668"/>
                <a:gd name="T17" fmla="*/ 125 h 1391"/>
                <a:gd name="T18" fmla="*/ 1650 w 1668"/>
                <a:gd name="T19" fmla="*/ 144 h 1391"/>
                <a:gd name="T20" fmla="*/ 763 w 1668"/>
                <a:gd name="T21" fmla="*/ 1353 h 1391"/>
                <a:gd name="T22" fmla="*/ 748 w 1668"/>
                <a:gd name="T23" fmla="*/ 1369 h 1391"/>
                <a:gd name="T24" fmla="*/ 730 w 1668"/>
                <a:gd name="T25" fmla="*/ 1380 h 1391"/>
                <a:gd name="T26" fmla="*/ 711 w 1668"/>
                <a:gd name="T27" fmla="*/ 1388 h 1391"/>
                <a:gd name="T28" fmla="*/ 690 w 1668"/>
                <a:gd name="T29" fmla="*/ 1391 h 1391"/>
                <a:gd name="T30" fmla="*/ 689 w 1668"/>
                <a:gd name="T31" fmla="*/ 1391 h 1391"/>
                <a:gd name="T32" fmla="*/ 668 w 1668"/>
                <a:gd name="T33" fmla="*/ 1388 h 1391"/>
                <a:gd name="T34" fmla="*/ 648 w 1668"/>
                <a:gd name="T35" fmla="*/ 1379 h 1391"/>
                <a:gd name="T36" fmla="*/ 631 w 1668"/>
                <a:gd name="T37" fmla="*/ 1368 h 1391"/>
                <a:gd name="T38" fmla="*/ 616 w 1668"/>
                <a:gd name="T39" fmla="*/ 1351 h 1391"/>
                <a:gd name="T40" fmla="*/ 17 w 1668"/>
                <a:gd name="T41" fmla="*/ 505 h 1391"/>
                <a:gd name="T42" fmla="*/ 7 w 1668"/>
                <a:gd name="T43" fmla="*/ 486 h 1391"/>
                <a:gd name="T44" fmla="*/ 1 w 1668"/>
                <a:gd name="T45" fmla="*/ 466 h 1391"/>
                <a:gd name="T46" fmla="*/ 0 w 1668"/>
                <a:gd name="T47" fmla="*/ 446 h 1391"/>
                <a:gd name="T48" fmla="*/ 4 w 1668"/>
                <a:gd name="T49" fmla="*/ 427 h 1391"/>
                <a:gd name="T50" fmla="*/ 13 w 1668"/>
                <a:gd name="T51" fmla="*/ 408 h 1391"/>
                <a:gd name="T52" fmla="*/ 24 w 1668"/>
                <a:gd name="T53" fmla="*/ 391 h 1391"/>
                <a:gd name="T54" fmla="*/ 41 w 1668"/>
                <a:gd name="T55" fmla="*/ 377 h 1391"/>
                <a:gd name="T56" fmla="*/ 58 w 1668"/>
                <a:gd name="T57" fmla="*/ 367 h 1391"/>
                <a:gd name="T58" fmla="*/ 78 w 1668"/>
                <a:gd name="T59" fmla="*/ 363 h 1391"/>
                <a:gd name="T60" fmla="*/ 98 w 1668"/>
                <a:gd name="T61" fmla="*/ 362 h 1391"/>
                <a:gd name="T62" fmla="*/ 119 w 1668"/>
                <a:gd name="T63" fmla="*/ 366 h 1391"/>
                <a:gd name="T64" fmla="*/ 137 w 1668"/>
                <a:gd name="T65" fmla="*/ 375 h 1391"/>
                <a:gd name="T66" fmla="*/ 690 w 1668"/>
                <a:gd name="T67" fmla="*/ 706 h 1391"/>
                <a:gd name="T68" fmla="*/ 1520 w 1668"/>
                <a:gd name="T69" fmla="*/ 21 h 1391"/>
                <a:gd name="T70" fmla="*/ 1539 w 1668"/>
                <a:gd name="T71" fmla="*/ 10 h 1391"/>
                <a:gd name="T72" fmla="*/ 1558 w 1668"/>
                <a:gd name="T73" fmla="*/ 2 h 1391"/>
                <a:gd name="T74" fmla="*/ 1580 w 1668"/>
                <a:gd name="T75" fmla="*/ 0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68" h="1391">
                  <a:moveTo>
                    <a:pt x="1580" y="0"/>
                  </a:moveTo>
                  <a:lnTo>
                    <a:pt x="1601" y="3"/>
                  </a:lnTo>
                  <a:lnTo>
                    <a:pt x="1621" y="12"/>
                  </a:lnTo>
                  <a:lnTo>
                    <a:pt x="1640" y="25"/>
                  </a:lnTo>
                  <a:lnTo>
                    <a:pt x="1653" y="42"/>
                  </a:lnTo>
                  <a:lnTo>
                    <a:pt x="1662" y="62"/>
                  </a:lnTo>
                  <a:lnTo>
                    <a:pt x="1668" y="82"/>
                  </a:lnTo>
                  <a:lnTo>
                    <a:pt x="1667" y="104"/>
                  </a:lnTo>
                  <a:lnTo>
                    <a:pt x="1661" y="125"/>
                  </a:lnTo>
                  <a:lnTo>
                    <a:pt x="1650" y="144"/>
                  </a:lnTo>
                  <a:lnTo>
                    <a:pt x="763" y="1353"/>
                  </a:lnTo>
                  <a:lnTo>
                    <a:pt x="748" y="1369"/>
                  </a:lnTo>
                  <a:lnTo>
                    <a:pt x="730" y="1380"/>
                  </a:lnTo>
                  <a:lnTo>
                    <a:pt x="711" y="1388"/>
                  </a:lnTo>
                  <a:lnTo>
                    <a:pt x="690" y="1391"/>
                  </a:lnTo>
                  <a:lnTo>
                    <a:pt x="689" y="1391"/>
                  </a:lnTo>
                  <a:lnTo>
                    <a:pt x="668" y="1388"/>
                  </a:lnTo>
                  <a:lnTo>
                    <a:pt x="648" y="1379"/>
                  </a:lnTo>
                  <a:lnTo>
                    <a:pt x="631" y="1368"/>
                  </a:lnTo>
                  <a:lnTo>
                    <a:pt x="616" y="1351"/>
                  </a:lnTo>
                  <a:lnTo>
                    <a:pt x="17" y="505"/>
                  </a:lnTo>
                  <a:lnTo>
                    <a:pt x="7" y="486"/>
                  </a:lnTo>
                  <a:lnTo>
                    <a:pt x="1" y="466"/>
                  </a:lnTo>
                  <a:lnTo>
                    <a:pt x="0" y="446"/>
                  </a:lnTo>
                  <a:lnTo>
                    <a:pt x="4" y="427"/>
                  </a:lnTo>
                  <a:lnTo>
                    <a:pt x="13" y="408"/>
                  </a:lnTo>
                  <a:lnTo>
                    <a:pt x="24" y="391"/>
                  </a:lnTo>
                  <a:lnTo>
                    <a:pt x="41" y="377"/>
                  </a:lnTo>
                  <a:lnTo>
                    <a:pt x="58" y="367"/>
                  </a:lnTo>
                  <a:lnTo>
                    <a:pt x="78" y="363"/>
                  </a:lnTo>
                  <a:lnTo>
                    <a:pt x="98" y="362"/>
                  </a:lnTo>
                  <a:lnTo>
                    <a:pt x="119" y="366"/>
                  </a:lnTo>
                  <a:lnTo>
                    <a:pt x="137" y="375"/>
                  </a:lnTo>
                  <a:lnTo>
                    <a:pt x="690" y="706"/>
                  </a:lnTo>
                  <a:lnTo>
                    <a:pt x="1520" y="21"/>
                  </a:lnTo>
                  <a:lnTo>
                    <a:pt x="1539" y="10"/>
                  </a:lnTo>
                  <a:lnTo>
                    <a:pt x="1558" y="2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rgbClr val="ABABA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128" name="Freeform 9"/>
            <p:cNvSpPr>
              <a:spLocks/>
            </p:cNvSpPr>
            <p:nvPr/>
          </p:nvSpPr>
          <p:spPr bwMode="auto">
            <a:xfrm>
              <a:off x="1292" y="1793"/>
              <a:ext cx="132" cy="33"/>
            </a:xfrm>
            <a:custGeom>
              <a:avLst/>
              <a:gdLst>
                <a:gd name="T0" fmla="*/ 180 w 1446"/>
                <a:gd name="T1" fmla="*/ 0 h 362"/>
                <a:gd name="T2" fmla="*/ 1266 w 1446"/>
                <a:gd name="T3" fmla="*/ 0 h 362"/>
                <a:gd name="T4" fmla="*/ 1298 w 1446"/>
                <a:gd name="T5" fmla="*/ 3 h 362"/>
                <a:gd name="T6" fmla="*/ 1328 w 1446"/>
                <a:gd name="T7" fmla="*/ 11 h 362"/>
                <a:gd name="T8" fmla="*/ 1356 w 1446"/>
                <a:gd name="T9" fmla="*/ 25 h 362"/>
                <a:gd name="T10" fmla="*/ 1381 w 1446"/>
                <a:gd name="T11" fmla="*/ 42 h 362"/>
                <a:gd name="T12" fmla="*/ 1403 w 1446"/>
                <a:gd name="T13" fmla="*/ 64 h 362"/>
                <a:gd name="T14" fmla="*/ 1421 w 1446"/>
                <a:gd name="T15" fmla="*/ 89 h 362"/>
                <a:gd name="T16" fmla="*/ 1434 w 1446"/>
                <a:gd name="T17" fmla="*/ 117 h 362"/>
                <a:gd name="T18" fmla="*/ 1443 w 1446"/>
                <a:gd name="T19" fmla="*/ 148 h 362"/>
                <a:gd name="T20" fmla="*/ 1446 w 1446"/>
                <a:gd name="T21" fmla="*/ 181 h 362"/>
                <a:gd name="T22" fmla="*/ 1443 w 1446"/>
                <a:gd name="T23" fmla="*/ 213 h 362"/>
                <a:gd name="T24" fmla="*/ 1434 w 1446"/>
                <a:gd name="T25" fmla="*/ 244 h 362"/>
                <a:gd name="T26" fmla="*/ 1421 w 1446"/>
                <a:gd name="T27" fmla="*/ 272 h 362"/>
                <a:gd name="T28" fmla="*/ 1403 w 1446"/>
                <a:gd name="T29" fmla="*/ 297 h 362"/>
                <a:gd name="T30" fmla="*/ 1381 w 1446"/>
                <a:gd name="T31" fmla="*/ 319 h 362"/>
                <a:gd name="T32" fmla="*/ 1356 w 1446"/>
                <a:gd name="T33" fmla="*/ 337 h 362"/>
                <a:gd name="T34" fmla="*/ 1328 w 1446"/>
                <a:gd name="T35" fmla="*/ 350 h 362"/>
                <a:gd name="T36" fmla="*/ 1297 w 1446"/>
                <a:gd name="T37" fmla="*/ 358 h 362"/>
                <a:gd name="T38" fmla="*/ 1265 w 1446"/>
                <a:gd name="T39" fmla="*/ 362 h 362"/>
                <a:gd name="T40" fmla="*/ 180 w 1446"/>
                <a:gd name="T41" fmla="*/ 362 h 362"/>
                <a:gd name="T42" fmla="*/ 147 w 1446"/>
                <a:gd name="T43" fmla="*/ 358 h 362"/>
                <a:gd name="T44" fmla="*/ 117 w 1446"/>
                <a:gd name="T45" fmla="*/ 350 h 362"/>
                <a:gd name="T46" fmla="*/ 89 w 1446"/>
                <a:gd name="T47" fmla="*/ 337 h 362"/>
                <a:gd name="T48" fmla="*/ 63 w 1446"/>
                <a:gd name="T49" fmla="*/ 319 h 362"/>
                <a:gd name="T50" fmla="*/ 41 w 1446"/>
                <a:gd name="T51" fmla="*/ 297 h 362"/>
                <a:gd name="T52" fmla="*/ 24 w 1446"/>
                <a:gd name="T53" fmla="*/ 272 h 362"/>
                <a:gd name="T54" fmla="*/ 10 w 1446"/>
                <a:gd name="T55" fmla="*/ 244 h 362"/>
                <a:gd name="T56" fmla="*/ 2 w 1446"/>
                <a:gd name="T57" fmla="*/ 213 h 362"/>
                <a:gd name="T58" fmla="*/ 0 w 1446"/>
                <a:gd name="T59" fmla="*/ 181 h 362"/>
                <a:gd name="T60" fmla="*/ 2 w 1446"/>
                <a:gd name="T61" fmla="*/ 148 h 362"/>
                <a:gd name="T62" fmla="*/ 10 w 1446"/>
                <a:gd name="T63" fmla="*/ 117 h 362"/>
                <a:gd name="T64" fmla="*/ 24 w 1446"/>
                <a:gd name="T65" fmla="*/ 89 h 362"/>
                <a:gd name="T66" fmla="*/ 41 w 1446"/>
                <a:gd name="T67" fmla="*/ 64 h 362"/>
                <a:gd name="T68" fmla="*/ 63 w 1446"/>
                <a:gd name="T69" fmla="*/ 42 h 362"/>
                <a:gd name="T70" fmla="*/ 89 w 1446"/>
                <a:gd name="T71" fmla="*/ 25 h 362"/>
                <a:gd name="T72" fmla="*/ 117 w 1446"/>
                <a:gd name="T73" fmla="*/ 11 h 362"/>
                <a:gd name="T74" fmla="*/ 147 w 1446"/>
                <a:gd name="T75" fmla="*/ 3 h 362"/>
                <a:gd name="T76" fmla="*/ 180 w 1446"/>
                <a:gd name="T7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46" h="362">
                  <a:moveTo>
                    <a:pt x="180" y="0"/>
                  </a:moveTo>
                  <a:lnTo>
                    <a:pt x="1266" y="0"/>
                  </a:lnTo>
                  <a:lnTo>
                    <a:pt x="1298" y="3"/>
                  </a:lnTo>
                  <a:lnTo>
                    <a:pt x="1328" y="11"/>
                  </a:lnTo>
                  <a:lnTo>
                    <a:pt x="1356" y="25"/>
                  </a:lnTo>
                  <a:lnTo>
                    <a:pt x="1381" y="42"/>
                  </a:lnTo>
                  <a:lnTo>
                    <a:pt x="1403" y="64"/>
                  </a:lnTo>
                  <a:lnTo>
                    <a:pt x="1421" y="89"/>
                  </a:lnTo>
                  <a:lnTo>
                    <a:pt x="1434" y="117"/>
                  </a:lnTo>
                  <a:lnTo>
                    <a:pt x="1443" y="148"/>
                  </a:lnTo>
                  <a:lnTo>
                    <a:pt x="1446" y="181"/>
                  </a:lnTo>
                  <a:lnTo>
                    <a:pt x="1443" y="213"/>
                  </a:lnTo>
                  <a:lnTo>
                    <a:pt x="1434" y="244"/>
                  </a:lnTo>
                  <a:lnTo>
                    <a:pt x="1421" y="272"/>
                  </a:lnTo>
                  <a:lnTo>
                    <a:pt x="1403" y="297"/>
                  </a:lnTo>
                  <a:lnTo>
                    <a:pt x="1381" y="319"/>
                  </a:lnTo>
                  <a:lnTo>
                    <a:pt x="1356" y="337"/>
                  </a:lnTo>
                  <a:lnTo>
                    <a:pt x="1328" y="350"/>
                  </a:lnTo>
                  <a:lnTo>
                    <a:pt x="1297" y="358"/>
                  </a:lnTo>
                  <a:lnTo>
                    <a:pt x="1265" y="362"/>
                  </a:lnTo>
                  <a:lnTo>
                    <a:pt x="180" y="362"/>
                  </a:lnTo>
                  <a:lnTo>
                    <a:pt x="147" y="358"/>
                  </a:lnTo>
                  <a:lnTo>
                    <a:pt x="117" y="350"/>
                  </a:lnTo>
                  <a:lnTo>
                    <a:pt x="89" y="337"/>
                  </a:lnTo>
                  <a:lnTo>
                    <a:pt x="63" y="319"/>
                  </a:lnTo>
                  <a:lnTo>
                    <a:pt x="41" y="297"/>
                  </a:lnTo>
                  <a:lnTo>
                    <a:pt x="24" y="272"/>
                  </a:lnTo>
                  <a:lnTo>
                    <a:pt x="10" y="244"/>
                  </a:lnTo>
                  <a:lnTo>
                    <a:pt x="2" y="213"/>
                  </a:lnTo>
                  <a:lnTo>
                    <a:pt x="0" y="181"/>
                  </a:lnTo>
                  <a:lnTo>
                    <a:pt x="2" y="148"/>
                  </a:lnTo>
                  <a:lnTo>
                    <a:pt x="10" y="117"/>
                  </a:lnTo>
                  <a:lnTo>
                    <a:pt x="24" y="89"/>
                  </a:lnTo>
                  <a:lnTo>
                    <a:pt x="41" y="64"/>
                  </a:lnTo>
                  <a:lnTo>
                    <a:pt x="63" y="42"/>
                  </a:lnTo>
                  <a:lnTo>
                    <a:pt x="89" y="25"/>
                  </a:lnTo>
                  <a:lnTo>
                    <a:pt x="117" y="11"/>
                  </a:lnTo>
                  <a:lnTo>
                    <a:pt x="147" y="3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129" name="Freeform 10"/>
            <p:cNvSpPr>
              <a:spLocks/>
            </p:cNvSpPr>
            <p:nvPr/>
          </p:nvSpPr>
          <p:spPr bwMode="auto">
            <a:xfrm>
              <a:off x="1292" y="1842"/>
              <a:ext cx="132" cy="33"/>
            </a:xfrm>
            <a:custGeom>
              <a:avLst/>
              <a:gdLst>
                <a:gd name="T0" fmla="*/ 180 w 1446"/>
                <a:gd name="T1" fmla="*/ 0 h 360"/>
                <a:gd name="T2" fmla="*/ 1266 w 1446"/>
                <a:gd name="T3" fmla="*/ 0 h 360"/>
                <a:gd name="T4" fmla="*/ 1298 w 1446"/>
                <a:gd name="T5" fmla="*/ 2 h 360"/>
                <a:gd name="T6" fmla="*/ 1328 w 1446"/>
                <a:gd name="T7" fmla="*/ 11 h 360"/>
                <a:gd name="T8" fmla="*/ 1356 w 1446"/>
                <a:gd name="T9" fmla="*/ 23 h 360"/>
                <a:gd name="T10" fmla="*/ 1381 w 1446"/>
                <a:gd name="T11" fmla="*/ 42 h 360"/>
                <a:gd name="T12" fmla="*/ 1403 w 1446"/>
                <a:gd name="T13" fmla="*/ 64 h 360"/>
                <a:gd name="T14" fmla="*/ 1421 w 1446"/>
                <a:gd name="T15" fmla="*/ 89 h 360"/>
                <a:gd name="T16" fmla="*/ 1434 w 1446"/>
                <a:gd name="T17" fmla="*/ 117 h 360"/>
                <a:gd name="T18" fmla="*/ 1443 w 1446"/>
                <a:gd name="T19" fmla="*/ 147 h 360"/>
                <a:gd name="T20" fmla="*/ 1446 w 1446"/>
                <a:gd name="T21" fmla="*/ 179 h 360"/>
                <a:gd name="T22" fmla="*/ 1443 w 1446"/>
                <a:gd name="T23" fmla="*/ 213 h 360"/>
                <a:gd name="T24" fmla="*/ 1434 w 1446"/>
                <a:gd name="T25" fmla="*/ 243 h 360"/>
                <a:gd name="T26" fmla="*/ 1421 w 1446"/>
                <a:gd name="T27" fmla="*/ 271 h 360"/>
                <a:gd name="T28" fmla="*/ 1403 w 1446"/>
                <a:gd name="T29" fmla="*/ 297 h 360"/>
                <a:gd name="T30" fmla="*/ 1381 w 1446"/>
                <a:gd name="T31" fmla="*/ 318 h 360"/>
                <a:gd name="T32" fmla="*/ 1356 w 1446"/>
                <a:gd name="T33" fmla="*/ 337 h 360"/>
                <a:gd name="T34" fmla="*/ 1328 w 1446"/>
                <a:gd name="T35" fmla="*/ 349 h 360"/>
                <a:gd name="T36" fmla="*/ 1297 w 1446"/>
                <a:gd name="T37" fmla="*/ 358 h 360"/>
                <a:gd name="T38" fmla="*/ 1265 w 1446"/>
                <a:gd name="T39" fmla="*/ 360 h 360"/>
                <a:gd name="T40" fmla="*/ 180 w 1446"/>
                <a:gd name="T41" fmla="*/ 360 h 360"/>
                <a:gd name="T42" fmla="*/ 147 w 1446"/>
                <a:gd name="T43" fmla="*/ 358 h 360"/>
                <a:gd name="T44" fmla="*/ 117 w 1446"/>
                <a:gd name="T45" fmla="*/ 349 h 360"/>
                <a:gd name="T46" fmla="*/ 89 w 1446"/>
                <a:gd name="T47" fmla="*/ 337 h 360"/>
                <a:gd name="T48" fmla="*/ 63 w 1446"/>
                <a:gd name="T49" fmla="*/ 318 h 360"/>
                <a:gd name="T50" fmla="*/ 41 w 1446"/>
                <a:gd name="T51" fmla="*/ 297 h 360"/>
                <a:gd name="T52" fmla="*/ 24 w 1446"/>
                <a:gd name="T53" fmla="*/ 271 h 360"/>
                <a:gd name="T54" fmla="*/ 10 w 1446"/>
                <a:gd name="T55" fmla="*/ 243 h 360"/>
                <a:gd name="T56" fmla="*/ 2 w 1446"/>
                <a:gd name="T57" fmla="*/ 213 h 360"/>
                <a:gd name="T58" fmla="*/ 0 w 1446"/>
                <a:gd name="T59" fmla="*/ 179 h 360"/>
                <a:gd name="T60" fmla="*/ 2 w 1446"/>
                <a:gd name="T61" fmla="*/ 147 h 360"/>
                <a:gd name="T62" fmla="*/ 10 w 1446"/>
                <a:gd name="T63" fmla="*/ 117 h 360"/>
                <a:gd name="T64" fmla="*/ 24 w 1446"/>
                <a:gd name="T65" fmla="*/ 89 h 360"/>
                <a:gd name="T66" fmla="*/ 41 w 1446"/>
                <a:gd name="T67" fmla="*/ 64 h 360"/>
                <a:gd name="T68" fmla="*/ 63 w 1446"/>
                <a:gd name="T69" fmla="*/ 42 h 360"/>
                <a:gd name="T70" fmla="*/ 89 w 1446"/>
                <a:gd name="T71" fmla="*/ 23 h 360"/>
                <a:gd name="T72" fmla="*/ 117 w 1446"/>
                <a:gd name="T73" fmla="*/ 11 h 360"/>
                <a:gd name="T74" fmla="*/ 147 w 1446"/>
                <a:gd name="T75" fmla="*/ 2 h 360"/>
                <a:gd name="T76" fmla="*/ 180 w 1446"/>
                <a:gd name="T77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46" h="360">
                  <a:moveTo>
                    <a:pt x="180" y="0"/>
                  </a:moveTo>
                  <a:lnTo>
                    <a:pt x="1266" y="0"/>
                  </a:lnTo>
                  <a:lnTo>
                    <a:pt x="1298" y="2"/>
                  </a:lnTo>
                  <a:lnTo>
                    <a:pt x="1328" y="11"/>
                  </a:lnTo>
                  <a:lnTo>
                    <a:pt x="1356" y="23"/>
                  </a:lnTo>
                  <a:lnTo>
                    <a:pt x="1381" y="42"/>
                  </a:lnTo>
                  <a:lnTo>
                    <a:pt x="1403" y="64"/>
                  </a:lnTo>
                  <a:lnTo>
                    <a:pt x="1421" y="89"/>
                  </a:lnTo>
                  <a:lnTo>
                    <a:pt x="1434" y="117"/>
                  </a:lnTo>
                  <a:lnTo>
                    <a:pt x="1443" y="147"/>
                  </a:lnTo>
                  <a:lnTo>
                    <a:pt x="1446" y="179"/>
                  </a:lnTo>
                  <a:lnTo>
                    <a:pt x="1443" y="213"/>
                  </a:lnTo>
                  <a:lnTo>
                    <a:pt x="1434" y="243"/>
                  </a:lnTo>
                  <a:lnTo>
                    <a:pt x="1421" y="271"/>
                  </a:lnTo>
                  <a:lnTo>
                    <a:pt x="1403" y="297"/>
                  </a:lnTo>
                  <a:lnTo>
                    <a:pt x="1381" y="318"/>
                  </a:lnTo>
                  <a:lnTo>
                    <a:pt x="1356" y="337"/>
                  </a:lnTo>
                  <a:lnTo>
                    <a:pt x="1328" y="349"/>
                  </a:lnTo>
                  <a:lnTo>
                    <a:pt x="1297" y="358"/>
                  </a:lnTo>
                  <a:lnTo>
                    <a:pt x="1265" y="360"/>
                  </a:lnTo>
                  <a:lnTo>
                    <a:pt x="180" y="360"/>
                  </a:lnTo>
                  <a:lnTo>
                    <a:pt x="147" y="358"/>
                  </a:lnTo>
                  <a:lnTo>
                    <a:pt x="117" y="349"/>
                  </a:lnTo>
                  <a:lnTo>
                    <a:pt x="89" y="337"/>
                  </a:lnTo>
                  <a:lnTo>
                    <a:pt x="63" y="318"/>
                  </a:lnTo>
                  <a:lnTo>
                    <a:pt x="41" y="297"/>
                  </a:lnTo>
                  <a:lnTo>
                    <a:pt x="24" y="271"/>
                  </a:lnTo>
                  <a:lnTo>
                    <a:pt x="10" y="243"/>
                  </a:lnTo>
                  <a:lnTo>
                    <a:pt x="2" y="213"/>
                  </a:lnTo>
                  <a:lnTo>
                    <a:pt x="0" y="179"/>
                  </a:lnTo>
                  <a:lnTo>
                    <a:pt x="2" y="147"/>
                  </a:lnTo>
                  <a:lnTo>
                    <a:pt x="10" y="117"/>
                  </a:lnTo>
                  <a:lnTo>
                    <a:pt x="24" y="89"/>
                  </a:lnTo>
                  <a:lnTo>
                    <a:pt x="41" y="64"/>
                  </a:lnTo>
                  <a:lnTo>
                    <a:pt x="63" y="42"/>
                  </a:lnTo>
                  <a:lnTo>
                    <a:pt x="89" y="23"/>
                  </a:lnTo>
                  <a:lnTo>
                    <a:pt x="117" y="11"/>
                  </a:lnTo>
                  <a:lnTo>
                    <a:pt x="147" y="2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130" name="Freeform 11"/>
            <p:cNvSpPr>
              <a:spLocks/>
            </p:cNvSpPr>
            <p:nvPr/>
          </p:nvSpPr>
          <p:spPr bwMode="auto">
            <a:xfrm>
              <a:off x="1292" y="1891"/>
              <a:ext cx="132" cy="33"/>
            </a:xfrm>
            <a:custGeom>
              <a:avLst/>
              <a:gdLst>
                <a:gd name="T0" fmla="*/ 180 w 1446"/>
                <a:gd name="T1" fmla="*/ 0 h 362"/>
                <a:gd name="T2" fmla="*/ 1266 w 1446"/>
                <a:gd name="T3" fmla="*/ 0 h 362"/>
                <a:gd name="T4" fmla="*/ 1298 w 1446"/>
                <a:gd name="T5" fmla="*/ 4 h 362"/>
                <a:gd name="T6" fmla="*/ 1328 w 1446"/>
                <a:gd name="T7" fmla="*/ 12 h 362"/>
                <a:gd name="T8" fmla="*/ 1356 w 1446"/>
                <a:gd name="T9" fmla="*/ 25 h 362"/>
                <a:gd name="T10" fmla="*/ 1381 w 1446"/>
                <a:gd name="T11" fmla="*/ 43 h 362"/>
                <a:gd name="T12" fmla="*/ 1403 w 1446"/>
                <a:gd name="T13" fmla="*/ 65 h 362"/>
                <a:gd name="T14" fmla="*/ 1421 w 1446"/>
                <a:gd name="T15" fmla="*/ 90 h 362"/>
                <a:gd name="T16" fmla="*/ 1434 w 1446"/>
                <a:gd name="T17" fmla="*/ 118 h 362"/>
                <a:gd name="T18" fmla="*/ 1443 w 1446"/>
                <a:gd name="T19" fmla="*/ 149 h 362"/>
                <a:gd name="T20" fmla="*/ 1446 w 1446"/>
                <a:gd name="T21" fmla="*/ 181 h 362"/>
                <a:gd name="T22" fmla="*/ 1443 w 1446"/>
                <a:gd name="T23" fmla="*/ 214 h 362"/>
                <a:gd name="T24" fmla="*/ 1434 w 1446"/>
                <a:gd name="T25" fmla="*/ 245 h 362"/>
                <a:gd name="T26" fmla="*/ 1421 w 1446"/>
                <a:gd name="T27" fmla="*/ 273 h 362"/>
                <a:gd name="T28" fmla="*/ 1403 w 1446"/>
                <a:gd name="T29" fmla="*/ 298 h 362"/>
                <a:gd name="T30" fmla="*/ 1381 w 1446"/>
                <a:gd name="T31" fmla="*/ 320 h 362"/>
                <a:gd name="T32" fmla="*/ 1356 w 1446"/>
                <a:gd name="T33" fmla="*/ 337 h 362"/>
                <a:gd name="T34" fmla="*/ 1328 w 1446"/>
                <a:gd name="T35" fmla="*/ 351 h 362"/>
                <a:gd name="T36" fmla="*/ 1297 w 1446"/>
                <a:gd name="T37" fmla="*/ 359 h 362"/>
                <a:gd name="T38" fmla="*/ 1265 w 1446"/>
                <a:gd name="T39" fmla="*/ 362 h 362"/>
                <a:gd name="T40" fmla="*/ 180 w 1446"/>
                <a:gd name="T41" fmla="*/ 362 h 362"/>
                <a:gd name="T42" fmla="*/ 147 w 1446"/>
                <a:gd name="T43" fmla="*/ 359 h 362"/>
                <a:gd name="T44" fmla="*/ 117 w 1446"/>
                <a:gd name="T45" fmla="*/ 351 h 362"/>
                <a:gd name="T46" fmla="*/ 89 w 1446"/>
                <a:gd name="T47" fmla="*/ 337 h 362"/>
                <a:gd name="T48" fmla="*/ 63 w 1446"/>
                <a:gd name="T49" fmla="*/ 320 h 362"/>
                <a:gd name="T50" fmla="*/ 41 w 1446"/>
                <a:gd name="T51" fmla="*/ 298 h 362"/>
                <a:gd name="T52" fmla="*/ 24 w 1446"/>
                <a:gd name="T53" fmla="*/ 273 h 362"/>
                <a:gd name="T54" fmla="*/ 10 w 1446"/>
                <a:gd name="T55" fmla="*/ 245 h 362"/>
                <a:gd name="T56" fmla="*/ 2 w 1446"/>
                <a:gd name="T57" fmla="*/ 214 h 362"/>
                <a:gd name="T58" fmla="*/ 0 w 1446"/>
                <a:gd name="T59" fmla="*/ 181 h 362"/>
                <a:gd name="T60" fmla="*/ 2 w 1446"/>
                <a:gd name="T61" fmla="*/ 149 h 362"/>
                <a:gd name="T62" fmla="*/ 10 w 1446"/>
                <a:gd name="T63" fmla="*/ 118 h 362"/>
                <a:gd name="T64" fmla="*/ 24 w 1446"/>
                <a:gd name="T65" fmla="*/ 90 h 362"/>
                <a:gd name="T66" fmla="*/ 41 w 1446"/>
                <a:gd name="T67" fmla="*/ 65 h 362"/>
                <a:gd name="T68" fmla="*/ 63 w 1446"/>
                <a:gd name="T69" fmla="*/ 43 h 362"/>
                <a:gd name="T70" fmla="*/ 89 w 1446"/>
                <a:gd name="T71" fmla="*/ 25 h 362"/>
                <a:gd name="T72" fmla="*/ 117 w 1446"/>
                <a:gd name="T73" fmla="*/ 12 h 362"/>
                <a:gd name="T74" fmla="*/ 147 w 1446"/>
                <a:gd name="T75" fmla="*/ 4 h 362"/>
                <a:gd name="T76" fmla="*/ 180 w 1446"/>
                <a:gd name="T7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46" h="362">
                  <a:moveTo>
                    <a:pt x="180" y="0"/>
                  </a:moveTo>
                  <a:lnTo>
                    <a:pt x="1266" y="0"/>
                  </a:lnTo>
                  <a:lnTo>
                    <a:pt x="1298" y="4"/>
                  </a:lnTo>
                  <a:lnTo>
                    <a:pt x="1328" y="12"/>
                  </a:lnTo>
                  <a:lnTo>
                    <a:pt x="1356" y="25"/>
                  </a:lnTo>
                  <a:lnTo>
                    <a:pt x="1381" y="43"/>
                  </a:lnTo>
                  <a:lnTo>
                    <a:pt x="1403" y="65"/>
                  </a:lnTo>
                  <a:lnTo>
                    <a:pt x="1421" y="90"/>
                  </a:lnTo>
                  <a:lnTo>
                    <a:pt x="1434" y="118"/>
                  </a:lnTo>
                  <a:lnTo>
                    <a:pt x="1443" y="149"/>
                  </a:lnTo>
                  <a:lnTo>
                    <a:pt x="1446" y="181"/>
                  </a:lnTo>
                  <a:lnTo>
                    <a:pt x="1443" y="214"/>
                  </a:lnTo>
                  <a:lnTo>
                    <a:pt x="1434" y="245"/>
                  </a:lnTo>
                  <a:lnTo>
                    <a:pt x="1421" y="273"/>
                  </a:lnTo>
                  <a:lnTo>
                    <a:pt x="1403" y="298"/>
                  </a:lnTo>
                  <a:lnTo>
                    <a:pt x="1381" y="320"/>
                  </a:lnTo>
                  <a:lnTo>
                    <a:pt x="1356" y="337"/>
                  </a:lnTo>
                  <a:lnTo>
                    <a:pt x="1328" y="351"/>
                  </a:lnTo>
                  <a:lnTo>
                    <a:pt x="1297" y="359"/>
                  </a:lnTo>
                  <a:lnTo>
                    <a:pt x="1265" y="362"/>
                  </a:lnTo>
                  <a:lnTo>
                    <a:pt x="180" y="362"/>
                  </a:lnTo>
                  <a:lnTo>
                    <a:pt x="147" y="359"/>
                  </a:lnTo>
                  <a:lnTo>
                    <a:pt x="117" y="351"/>
                  </a:lnTo>
                  <a:lnTo>
                    <a:pt x="89" y="337"/>
                  </a:lnTo>
                  <a:lnTo>
                    <a:pt x="63" y="320"/>
                  </a:lnTo>
                  <a:lnTo>
                    <a:pt x="41" y="298"/>
                  </a:lnTo>
                  <a:lnTo>
                    <a:pt x="24" y="273"/>
                  </a:lnTo>
                  <a:lnTo>
                    <a:pt x="10" y="245"/>
                  </a:lnTo>
                  <a:lnTo>
                    <a:pt x="2" y="214"/>
                  </a:lnTo>
                  <a:lnTo>
                    <a:pt x="0" y="181"/>
                  </a:lnTo>
                  <a:lnTo>
                    <a:pt x="2" y="149"/>
                  </a:lnTo>
                  <a:lnTo>
                    <a:pt x="10" y="118"/>
                  </a:lnTo>
                  <a:lnTo>
                    <a:pt x="24" y="90"/>
                  </a:lnTo>
                  <a:lnTo>
                    <a:pt x="41" y="65"/>
                  </a:lnTo>
                  <a:lnTo>
                    <a:pt x="63" y="43"/>
                  </a:lnTo>
                  <a:lnTo>
                    <a:pt x="89" y="25"/>
                  </a:lnTo>
                  <a:lnTo>
                    <a:pt x="117" y="12"/>
                  </a:lnTo>
                  <a:lnTo>
                    <a:pt x="147" y="4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</p:grpSp>
      <p:sp>
        <p:nvSpPr>
          <p:cNvPr id="51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537428" y="467298"/>
            <a:ext cx="7888834" cy="538609"/>
          </a:xfrm>
        </p:spPr>
        <p:txBody>
          <a:bodyPr/>
          <a:lstStyle/>
          <a:p>
            <a:r>
              <a:rPr lang="ko-KR" altLang="en-US" sz="3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3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526583" y="1008484"/>
            <a:ext cx="7910524" cy="216024"/>
          </a:xfrm>
        </p:spPr>
        <p:txBody>
          <a:bodyPr/>
          <a:lstStyle/>
          <a:p>
            <a:r>
              <a:rPr lang="en-US" altLang="ko-KR" dirty="0" smtClean="0"/>
              <a:t>INDEX</a:t>
            </a:r>
            <a:endParaRPr lang="en-US" altLang="ko-KR" dirty="0"/>
          </a:p>
        </p:txBody>
      </p:sp>
      <p:grpSp>
        <p:nvGrpSpPr>
          <p:cNvPr id="53" name="그룹 52"/>
          <p:cNvGrpSpPr/>
          <p:nvPr/>
        </p:nvGrpSpPr>
        <p:grpSpPr>
          <a:xfrm>
            <a:off x="5588981" y="576436"/>
            <a:ext cx="315924" cy="315924"/>
            <a:chOff x="3487312" y="3111058"/>
            <a:chExt cx="792088" cy="792088"/>
          </a:xfrm>
        </p:grpSpPr>
        <p:sp>
          <p:nvSpPr>
            <p:cNvPr id="54" name="타원 53"/>
            <p:cNvSpPr/>
            <p:nvPr/>
          </p:nvSpPr>
          <p:spPr>
            <a:xfrm>
              <a:off x="3487312" y="3111058"/>
              <a:ext cx="792088" cy="792088"/>
            </a:xfrm>
            <a:prstGeom prst="ellipse">
              <a:avLst/>
            </a:prstGeom>
            <a:gradFill>
              <a:gsLst>
                <a:gs pos="0">
                  <a:srgbClr val="CF2D43"/>
                </a:gs>
                <a:gs pos="100000">
                  <a:srgbClr val="CF2D43">
                    <a:alpha val="65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668531" y="3292277"/>
              <a:ext cx="429656" cy="4296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7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1224923" y="504428"/>
            <a:ext cx="10584637" cy="369332"/>
          </a:xfrm>
        </p:spPr>
        <p:txBody>
          <a:bodyPr/>
          <a:lstStyle/>
          <a:p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배우자인자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~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본인변수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Variable that affects Factor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025127" y="1950416"/>
            <a:ext cx="5852356" cy="786260"/>
            <a:chOff x="2262968" y="2390571"/>
            <a:chExt cx="5852356" cy="786260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262968" y="2390571"/>
              <a:ext cx="360000" cy="360000"/>
            </a:xfrm>
            <a:prstGeom prst="roundRect">
              <a:avLst>
                <a:gd name="adj" fmla="val 50000"/>
              </a:avLst>
            </a:prstGeom>
            <a:solidFill>
              <a:srgbClr val="CF2D4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880569" y="2390571"/>
              <a:ext cx="5234755" cy="786260"/>
              <a:chOff x="2880569" y="2520652"/>
              <a:chExt cx="5234755" cy="786260"/>
            </a:xfrm>
          </p:grpSpPr>
          <p:sp>
            <p:nvSpPr>
              <p:cNvPr id="31" name="텍스트 개체 틀 4102"/>
              <p:cNvSpPr txBox="1">
                <a:spLocks/>
              </p:cNvSpPr>
              <p:nvPr/>
            </p:nvSpPr>
            <p:spPr>
              <a:xfrm>
                <a:off x="2880569" y="2520652"/>
                <a:ext cx="5234755" cy="32316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ko-KR" altLang="en-US" sz="2000" b="1" kern="1200" spc="-50" smtClean="0">
                    <a:solidFill>
                      <a:srgbClr val="3E484F"/>
                    </a:solidFill>
                    <a:latin typeface="+mj-ea"/>
                    <a:ea typeface="+mj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1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본인에 대한 배우자의 한국생활 지지</a:t>
                </a:r>
                <a:endParaRPr lang="en-US" altLang="ko-KR" sz="21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2" name="텍스트 개체 틀 4103"/>
              <p:cNvSpPr txBox="1">
                <a:spLocks/>
              </p:cNvSpPr>
              <p:nvPr/>
            </p:nvSpPr>
            <p:spPr>
              <a:xfrm>
                <a:off x="2880569" y="2915264"/>
                <a:ext cx="3578081" cy="391648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lang="ko-KR" altLang="en-US" sz="1300" b="0" kern="1200" spc="-20" baseline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j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배우자가 한국 생활에 적응하도록 지지하는 정도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33" name="그룹 32"/>
          <p:cNvGrpSpPr/>
          <p:nvPr/>
        </p:nvGrpSpPr>
        <p:grpSpPr>
          <a:xfrm>
            <a:off x="1860807" y="3024698"/>
            <a:ext cx="4044098" cy="3005333"/>
            <a:chOff x="1236035" y="3244887"/>
            <a:chExt cx="4044098" cy="3005333"/>
          </a:xfrm>
        </p:grpSpPr>
        <p:sp>
          <p:nvSpPr>
            <p:cNvPr id="34" name="직사각형 33"/>
            <p:cNvSpPr/>
            <p:nvPr/>
          </p:nvSpPr>
          <p:spPr>
            <a:xfrm>
              <a:off x="1236035" y="3244887"/>
              <a:ext cx="291585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배우자와의 갈등</a:t>
              </a:r>
              <a:r>
                <a:rPr lang="en-US" altLang="ko-KR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 (</a:t>
              </a:r>
              <a:r>
                <a:rPr lang="en-US" altLang="ko-KR" dirty="0" smtClean="0">
                  <a:solidFill>
                    <a:srgbClr val="CF2D43"/>
                  </a:solidFill>
                  <a:latin typeface="나눔바른고딕" pitchFamily="50" charset="-127"/>
                  <a:ea typeface="나눔바른고딕" pitchFamily="50" charset="-127"/>
                </a:rPr>
                <a:t>A27</a:t>
              </a:r>
              <a:r>
                <a:rPr lang="en-US" altLang="ko-KR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236035" y="4125900"/>
              <a:ext cx="31683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경제적 어려움</a:t>
              </a:r>
              <a:r>
                <a:rPr lang="en-US" altLang="ko-KR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en-US" altLang="ko-KR" dirty="0" smtClean="0">
                  <a:solidFill>
                    <a:srgbClr val="CF2D43"/>
                  </a:solidFill>
                  <a:latin typeface="나눔바른고딕" pitchFamily="50" charset="-127"/>
                  <a:ea typeface="나눔바른고딕" pitchFamily="50" charset="-127"/>
                </a:rPr>
                <a:t>A191</a:t>
              </a:r>
              <a:r>
                <a:rPr lang="en-US" altLang="ko-KR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236035" y="5006913"/>
              <a:ext cx="40440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사회적 모임참여 어려움 </a:t>
              </a:r>
              <a:r>
                <a:rPr lang="en-US" altLang="ko-KR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en-US" altLang="ko-KR" dirty="0" smtClean="0">
                  <a:solidFill>
                    <a:srgbClr val="CF2D43"/>
                  </a:solidFill>
                  <a:latin typeface="나눔바른고딕" pitchFamily="50" charset="-127"/>
                  <a:ea typeface="나눔바른고딕" pitchFamily="50" charset="-127"/>
                </a:rPr>
                <a:t>A201</a:t>
              </a:r>
              <a:r>
                <a:rPr lang="en-US" altLang="ko-KR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236035" y="5880888"/>
              <a:ext cx="40440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한국생활의 외로움</a:t>
              </a:r>
              <a:r>
                <a:rPr lang="en-US" altLang="ko-KR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( </a:t>
              </a:r>
              <a:r>
                <a:rPr lang="en-US" altLang="ko-KR" dirty="0" smtClean="0">
                  <a:solidFill>
                    <a:srgbClr val="CF2D43"/>
                  </a:solidFill>
                  <a:latin typeface="나눔바른고딕" pitchFamily="50" charset="-127"/>
                  <a:ea typeface="나눔바른고딕" pitchFamily="50" charset="-127"/>
                </a:rPr>
                <a:t>A208</a:t>
              </a:r>
              <a:r>
                <a:rPr lang="en-US" altLang="ko-KR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  <a:endParaRPr lang="en-US" altLang="ko-KR" dirty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59" t="37647" b="36162"/>
          <a:stretch/>
        </p:blipFill>
        <p:spPr bwMode="auto">
          <a:xfrm>
            <a:off x="10781689" y="1388694"/>
            <a:ext cx="935544" cy="84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2" t="2096" r="16234" b="12699"/>
          <a:stretch/>
        </p:blipFill>
        <p:spPr bwMode="auto">
          <a:xfrm>
            <a:off x="6659803" y="2304627"/>
            <a:ext cx="5097760" cy="383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7165515" y="6255776"/>
            <a:ext cx="4788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A27	  A191	       A201  </a:t>
            </a:r>
            <a:r>
              <a:rPr lang="en-US" altLang="ko-KR" dirty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          A208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1177649" y="2520652"/>
            <a:ext cx="651007" cy="3324714"/>
            <a:chOff x="1321665" y="2539665"/>
            <a:chExt cx="651007" cy="3324714"/>
          </a:xfrm>
        </p:grpSpPr>
        <p:grpSp>
          <p:nvGrpSpPr>
            <p:cNvPr id="42" name="그룹 41"/>
            <p:cNvGrpSpPr/>
            <p:nvPr/>
          </p:nvGrpSpPr>
          <p:grpSpPr>
            <a:xfrm>
              <a:off x="1321776" y="2617851"/>
              <a:ext cx="621600" cy="3246528"/>
              <a:chOff x="2027963" y="2546584"/>
              <a:chExt cx="797218" cy="483661"/>
            </a:xfrm>
          </p:grpSpPr>
          <p:cxnSp>
            <p:nvCxnSpPr>
              <p:cNvPr id="47" name="직선 화살표 연결선 46"/>
              <p:cNvCxnSpPr/>
              <p:nvPr/>
            </p:nvCxnSpPr>
            <p:spPr>
              <a:xfrm>
                <a:off x="2033093" y="3030245"/>
                <a:ext cx="792088" cy="0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flipH="1" flipV="1">
                <a:off x="2027963" y="2546584"/>
                <a:ext cx="5130" cy="483661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직선 화살표 연결선 42"/>
            <p:cNvCxnSpPr/>
            <p:nvPr/>
          </p:nvCxnSpPr>
          <p:spPr>
            <a:xfrm>
              <a:off x="1355072" y="3199955"/>
              <a:ext cx="61760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>
              <a:off x="1325776" y="4101288"/>
              <a:ext cx="61760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1321776" y="5002621"/>
              <a:ext cx="61760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flipV="1">
              <a:off x="1321665" y="2539665"/>
              <a:ext cx="0" cy="156371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6192937" y="3240732"/>
            <a:ext cx="4320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배우자 인자 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4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점수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624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1224923" y="504428"/>
            <a:ext cx="10584637" cy="369332"/>
          </a:xfrm>
        </p:spPr>
        <p:txBody>
          <a:bodyPr/>
          <a:lstStyle/>
          <a:p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배우자인자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~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본인변수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Variable that affects Factor</a:t>
            </a:r>
            <a:endParaRPr lang="en-US" altLang="ko-KR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017618" y="3224623"/>
            <a:ext cx="6474623" cy="2001853"/>
            <a:chOff x="1039050" y="3192387"/>
            <a:chExt cx="6474623" cy="2001853"/>
          </a:xfrm>
        </p:grpSpPr>
        <p:sp>
          <p:nvSpPr>
            <p:cNvPr id="21" name="직사각형 20"/>
            <p:cNvSpPr/>
            <p:nvPr/>
          </p:nvSpPr>
          <p:spPr>
            <a:xfrm>
              <a:off x="1039050" y="3192387"/>
              <a:ext cx="64746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부부 갈등 시 대처방안</a:t>
              </a:r>
              <a:r>
                <a:rPr lang="en-US" altLang="ko-KR" dirty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en-US" altLang="ko-KR" dirty="0" smtClean="0">
                  <a:solidFill>
                    <a:srgbClr val="CF2D43"/>
                  </a:solidFill>
                  <a:latin typeface="나눔바른고딕" pitchFamily="50" charset="-127"/>
                  <a:ea typeface="나눔바른고딕" pitchFamily="50" charset="-127"/>
                </a:rPr>
                <a:t>A184</a:t>
              </a:r>
              <a:r>
                <a:rPr lang="en-US" altLang="ko-KR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39050" y="4008647"/>
              <a:ext cx="40440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구직의 어려움을 느낌 </a:t>
              </a:r>
              <a:r>
                <a:rPr lang="en-US" altLang="ko-KR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en-US" altLang="ko-KR" dirty="0" smtClean="0">
                  <a:solidFill>
                    <a:srgbClr val="CF2D43"/>
                  </a:solidFill>
                  <a:latin typeface="나눔바른고딕" pitchFamily="50" charset="-127"/>
                  <a:ea typeface="나눔바른고딕" pitchFamily="50" charset="-127"/>
                </a:rPr>
                <a:t>A85</a:t>
              </a:r>
              <a:r>
                <a:rPr lang="en-US" altLang="ko-KR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  <a:endParaRPr lang="en-US" altLang="ko-KR" dirty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39050" y="4824908"/>
              <a:ext cx="40440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부모역할의 어려움을 느낌</a:t>
              </a:r>
              <a:r>
                <a:rPr lang="en-US" altLang="ko-KR" dirty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en-US" altLang="ko-KR" dirty="0" smtClean="0">
                  <a:solidFill>
                    <a:srgbClr val="CF2D43"/>
                  </a:solidFill>
                  <a:latin typeface="나눔바른고딕" pitchFamily="50" charset="-127"/>
                  <a:ea typeface="나눔바른고딕" pitchFamily="50" charset="-127"/>
                </a:rPr>
                <a:t>A151</a:t>
              </a:r>
              <a:r>
                <a:rPr lang="en-US" altLang="ko-KR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989143" y="2080104"/>
            <a:ext cx="4195682" cy="786260"/>
            <a:chOff x="2262968" y="2390571"/>
            <a:chExt cx="4195682" cy="786260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2262968" y="2390571"/>
              <a:ext cx="360000" cy="360000"/>
            </a:xfrm>
            <a:prstGeom prst="roundRect">
              <a:avLst>
                <a:gd name="adj" fmla="val 50000"/>
              </a:avLst>
            </a:prstGeom>
            <a:solidFill>
              <a:srgbClr val="CF2D4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880569" y="2390571"/>
              <a:ext cx="3578081" cy="786260"/>
              <a:chOff x="2880569" y="2520652"/>
              <a:chExt cx="3578081" cy="786260"/>
            </a:xfrm>
          </p:grpSpPr>
          <p:sp>
            <p:nvSpPr>
              <p:cNvPr id="34" name="텍스트 개체 틀 4102"/>
              <p:cNvSpPr txBox="1">
                <a:spLocks/>
              </p:cNvSpPr>
              <p:nvPr/>
            </p:nvSpPr>
            <p:spPr>
              <a:xfrm>
                <a:off x="2880569" y="2520652"/>
                <a:ext cx="2682845" cy="32316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ko-KR" altLang="en-US" sz="2000" b="1" kern="1200" spc="-50" smtClean="0">
                    <a:solidFill>
                      <a:srgbClr val="3E484F"/>
                    </a:solidFill>
                    <a:latin typeface="+mj-ea"/>
                    <a:ea typeface="+mj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1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결혼생활 만족도</a:t>
                </a:r>
                <a:endParaRPr lang="en-US" altLang="ko-KR" sz="21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" name="텍스트 개체 틀 4103"/>
              <p:cNvSpPr txBox="1">
                <a:spLocks/>
              </p:cNvSpPr>
              <p:nvPr/>
            </p:nvSpPr>
            <p:spPr>
              <a:xfrm>
                <a:off x="2880569" y="2915264"/>
                <a:ext cx="3578081" cy="391648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lang="ko-KR" altLang="en-US" sz="1300" b="0" kern="1200" spc="-20" baseline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j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배우자와의 결혼생활을 포함한 전반적 생활 불만족도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pic>
        <p:nvPicPr>
          <p:cNvPr id="3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b="11183"/>
          <a:stretch/>
        </p:blipFill>
        <p:spPr bwMode="auto">
          <a:xfrm>
            <a:off x="6720114" y="4459206"/>
            <a:ext cx="5817710" cy="26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7666625" y="7145324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A85	                     A151	</a:t>
            </a:r>
            <a:endParaRPr lang="en-US" altLang="ko-KR" dirty="0">
              <a:solidFill>
                <a:srgbClr val="3E484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217537" y="3746343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A184</a:t>
            </a:r>
            <a:endParaRPr lang="en-US" altLang="ko-KR" sz="1900" dirty="0">
              <a:solidFill>
                <a:srgbClr val="3E484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172697" y="2571901"/>
            <a:ext cx="625711" cy="2469909"/>
            <a:chOff x="1321665" y="2539665"/>
            <a:chExt cx="625711" cy="2469909"/>
          </a:xfrm>
        </p:grpSpPr>
        <p:grpSp>
          <p:nvGrpSpPr>
            <p:cNvPr id="43" name="그룹 42"/>
            <p:cNvGrpSpPr/>
            <p:nvPr/>
          </p:nvGrpSpPr>
          <p:grpSpPr>
            <a:xfrm>
              <a:off x="1325776" y="2670540"/>
              <a:ext cx="621600" cy="2339034"/>
              <a:chOff x="2027963" y="2546584"/>
              <a:chExt cx="797218" cy="483661"/>
            </a:xfrm>
          </p:grpSpPr>
          <p:cxnSp>
            <p:nvCxnSpPr>
              <p:cNvPr id="47" name="직선 화살표 연결선 46"/>
              <p:cNvCxnSpPr/>
              <p:nvPr/>
            </p:nvCxnSpPr>
            <p:spPr>
              <a:xfrm>
                <a:off x="2033093" y="3030245"/>
                <a:ext cx="792088" cy="0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flipH="1" flipV="1">
                <a:off x="2027963" y="2546584"/>
                <a:ext cx="5130" cy="483661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직선 화살표 연결선 43"/>
            <p:cNvCxnSpPr/>
            <p:nvPr/>
          </p:nvCxnSpPr>
          <p:spPr>
            <a:xfrm>
              <a:off x="1321776" y="3377053"/>
              <a:ext cx="61760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V="1">
              <a:off x="1321665" y="2539665"/>
              <a:ext cx="0" cy="156371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1321776" y="4193313"/>
              <a:ext cx="61760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6358134" y="4833048"/>
            <a:ext cx="216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배우자인자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점수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19"/>
          <a:stretch/>
        </p:blipFill>
        <p:spPr bwMode="auto">
          <a:xfrm>
            <a:off x="6192938" y="1109593"/>
            <a:ext cx="6120680" cy="22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7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텍스트 개체 틀 410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분석과정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102" name="텍스트 개체 틀 410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Progress</a:t>
            </a:r>
            <a:endParaRPr lang="en-US" altLang="ko-KR" dirty="0"/>
          </a:p>
        </p:txBody>
      </p:sp>
      <p:cxnSp>
        <p:nvCxnSpPr>
          <p:cNvPr id="51" name="직선 연결선 50"/>
          <p:cNvCxnSpPr/>
          <p:nvPr/>
        </p:nvCxnSpPr>
        <p:spPr>
          <a:xfrm flipH="1">
            <a:off x="1128023" y="7561212"/>
            <a:ext cx="9270240" cy="0"/>
          </a:xfrm>
          <a:prstGeom prst="line">
            <a:avLst/>
          </a:prstGeom>
          <a:ln>
            <a:gradFill>
              <a:gsLst>
                <a:gs pos="50000">
                  <a:schemeClr val="accent4">
                    <a:lumMod val="40000"/>
                    <a:lumOff val="60000"/>
                  </a:schemeClr>
                </a:gs>
                <a:gs pos="0">
                  <a:schemeClr val="accent1">
                    <a:shade val="67500"/>
                    <a:satMod val="115000"/>
                    <a:alpha val="0"/>
                  </a:schemeClr>
                </a:gs>
                <a:gs pos="100000">
                  <a:schemeClr val="accent1">
                    <a:shade val="100000"/>
                    <a:satMod val="115000"/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오각형 40"/>
          <p:cNvSpPr/>
          <p:nvPr/>
        </p:nvSpPr>
        <p:spPr>
          <a:xfrm>
            <a:off x="1581097" y="2436011"/>
            <a:ext cx="2160239" cy="372673"/>
          </a:xfrm>
          <a:prstGeom prst="homePlate">
            <a:avLst/>
          </a:prstGeom>
          <a:solidFill>
            <a:srgbClr val="CF2D43">
              <a:alpha val="40000"/>
            </a:srgb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108000" bIns="0" rtlCol="0" anchor="ctr">
            <a:noAutofit/>
          </a:bodyPr>
          <a:lstStyle/>
          <a:p>
            <a:r>
              <a:rPr lang="ko-KR" altLang="en-US" sz="1600" b="1" spc="-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데이터전처리</a:t>
            </a:r>
            <a:endParaRPr lang="ko-KR" altLang="en-US" sz="1600" b="1" spc="-5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2" name="오각형 41"/>
          <p:cNvSpPr/>
          <p:nvPr/>
        </p:nvSpPr>
        <p:spPr>
          <a:xfrm>
            <a:off x="3813343" y="2436011"/>
            <a:ext cx="5171815" cy="391419"/>
          </a:xfrm>
          <a:prstGeom prst="homePlate">
            <a:avLst/>
          </a:prstGeom>
          <a:solidFill>
            <a:srgbClr val="CF2D43">
              <a:alpha val="70000"/>
            </a:srgb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108000" bIns="0" rtlCol="0" anchor="ctr">
            <a:noAutofit/>
          </a:bodyPr>
          <a:lstStyle/>
          <a:p>
            <a:r>
              <a:rPr lang="ko-KR" altLang="en-US" sz="1600" b="1" spc="-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ko-KR" altLang="en-US" sz="1600" b="1" spc="-5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581097" y="2334055"/>
            <a:ext cx="2160239" cy="45719"/>
          </a:xfrm>
          <a:prstGeom prst="rect">
            <a:avLst/>
          </a:prstGeom>
          <a:solidFill>
            <a:srgbClr val="CF2D43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u="sng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56819" y="2334055"/>
            <a:ext cx="1844630" cy="45719"/>
          </a:xfrm>
          <a:prstGeom prst="rect">
            <a:avLst/>
          </a:prstGeom>
          <a:solidFill>
            <a:srgbClr val="3E48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u="sng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581096" y="2034945"/>
            <a:ext cx="7163836" cy="215444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pPr lvl="0"/>
            <a:r>
              <a:rPr lang="ko-KR" altLang="en-US" sz="1400" b="1" spc="-5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데이터전처리</a:t>
            </a:r>
            <a:endParaRPr lang="ko-KR" altLang="en-US" sz="1400" b="1" spc="-50" dirty="0">
              <a:solidFill>
                <a:schemeClr val="tx2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079200" y="2034945"/>
            <a:ext cx="2010281" cy="215444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pPr lvl="0"/>
            <a:r>
              <a:rPr lang="ko-KR" altLang="en-US" sz="1400" b="1" spc="-5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결과</a:t>
            </a:r>
            <a:endParaRPr lang="ko-KR" altLang="en-US" sz="1400" b="1" spc="-50" dirty="0">
              <a:solidFill>
                <a:schemeClr val="tx2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581097" y="2952732"/>
            <a:ext cx="2160240" cy="288000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변수 선택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77440" y="3396566"/>
            <a:ext cx="2038389" cy="28288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요인분석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677439" y="3764426"/>
            <a:ext cx="2032447" cy="299786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군집분석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21210" y="4202319"/>
            <a:ext cx="1728192" cy="288000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분산분석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21210" y="4634367"/>
            <a:ext cx="1728192" cy="288000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400" b="1" spc="-50" dirty="0" err="1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T.test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421210" y="5066383"/>
            <a:ext cx="1728192" cy="288000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ANOVA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581097" y="3391455"/>
            <a:ext cx="2160240" cy="288000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 병합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4" name="오각형 63"/>
          <p:cNvSpPr/>
          <p:nvPr/>
        </p:nvSpPr>
        <p:spPr>
          <a:xfrm>
            <a:off x="9076648" y="2436011"/>
            <a:ext cx="1724801" cy="372673"/>
          </a:xfrm>
          <a:prstGeom prst="homePlate">
            <a:avLst/>
          </a:prstGeom>
          <a:solidFill>
            <a:srgbClr val="CF2D43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108000" bIns="0" rtlCol="0" anchor="ctr">
            <a:noAutofit/>
          </a:bodyPr>
          <a:lstStyle/>
          <a:p>
            <a:r>
              <a:rPr lang="ko-KR" altLang="en-US" sz="1600" b="1" spc="-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결과도출</a:t>
            </a:r>
            <a:endParaRPr lang="ko-KR" altLang="en-US" sz="1600" b="1" spc="-5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139346" y="4171962"/>
            <a:ext cx="1724801" cy="288000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결과해석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41336" y="2334055"/>
            <a:ext cx="5243822" cy="45719"/>
          </a:xfrm>
          <a:prstGeom prst="rect">
            <a:avLst/>
          </a:prstGeom>
          <a:solidFill>
            <a:srgbClr val="CF2D43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u="sng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819287" y="2034945"/>
            <a:ext cx="2010281" cy="215444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pPr lvl="0"/>
            <a:r>
              <a:rPr lang="ko-KR" altLang="en-US" sz="1400" b="1" spc="-5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ko-KR" altLang="en-US" sz="1400" b="1" spc="-50" dirty="0">
              <a:solidFill>
                <a:schemeClr val="tx2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9139346" y="4610591"/>
            <a:ext cx="1724801" cy="288000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시각화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271253" y="4202319"/>
            <a:ext cx="1728192" cy="288000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상</a:t>
            </a:r>
            <a:r>
              <a:rPr lang="ko-KR" altLang="en-US" sz="1400" b="1" spc="-50" dirty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</a:t>
            </a:r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256967" y="5066383"/>
            <a:ext cx="1728192" cy="288000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Pearson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256967" y="4640948"/>
            <a:ext cx="1728192" cy="288000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Chi-Square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813344" y="2952732"/>
            <a:ext cx="2896541" cy="288000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기초통계분</a:t>
            </a:r>
            <a:r>
              <a:rPr lang="ko-KR" altLang="en-US" sz="1400" b="1" spc="-50" dirty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석</a:t>
            </a:r>
          </a:p>
        </p:txBody>
      </p:sp>
    </p:spTree>
    <p:extLst>
      <p:ext uri="{BB962C8B-B14F-4D97-AF65-F5344CB8AC3E}">
        <p14:creationId xmlns:p14="http://schemas.microsoft.com/office/powerpoint/2010/main" val="242664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텍스트 개체 틀 410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분석과정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102" name="텍스트 개체 틀 410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Progress</a:t>
            </a:r>
            <a:endParaRPr lang="en-US" altLang="ko-KR" dirty="0"/>
          </a:p>
        </p:txBody>
      </p:sp>
      <p:cxnSp>
        <p:nvCxnSpPr>
          <p:cNvPr id="51" name="직선 연결선 50"/>
          <p:cNvCxnSpPr/>
          <p:nvPr/>
        </p:nvCxnSpPr>
        <p:spPr>
          <a:xfrm flipH="1">
            <a:off x="1128023" y="7561212"/>
            <a:ext cx="9270240" cy="0"/>
          </a:xfrm>
          <a:prstGeom prst="line">
            <a:avLst/>
          </a:prstGeom>
          <a:ln>
            <a:gradFill>
              <a:gsLst>
                <a:gs pos="50000">
                  <a:schemeClr val="accent4">
                    <a:lumMod val="40000"/>
                    <a:lumOff val="60000"/>
                  </a:schemeClr>
                </a:gs>
                <a:gs pos="0">
                  <a:schemeClr val="accent1">
                    <a:shade val="67500"/>
                    <a:satMod val="115000"/>
                    <a:alpha val="0"/>
                  </a:schemeClr>
                </a:gs>
                <a:gs pos="100000">
                  <a:schemeClr val="accent1">
                    <a:shade val="100000"/>
                    <a:satMod val="115000"/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오각형 40"/>
          <p:cNvSpPr/>
          <p:nvPr/>
        </p:nvSpPr>
        <p:spPr>
          <a:xfrm>
            <a:off x="1581097" y="2436011"/>
            <a:ext cx="2160239" cy="372673"/>
          </a:xfrm>
          <a:prstGeom prst="homePlate">
            <a:avLst/>
          </a:prstGeom>
          <a:solidFill>
            <a:srgbClr val="CF2D43">
              <a:alpha val="40000"/>
            </a:srgb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108000" bIns="0" rtlCol="0" anchor="ctr">
            <a:noAutofit/>
          </a:bodyPr>
          <a:lstStyle/>
          <a:p>
            <a:r>
              <a:rPr lang="ko-KR" altLang="en-US" sz="1600" b="1" spc="-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데이터전처리</a:t>
            </a:r>
            <a:endParaRPr lang="ko-KR" altLang="en-US" sz="1600" b="1" spc="-5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2" name="오각형 41"/>
          <p:cNvSpPr/>
          <p:nvPr/>
        </p:nvSpPr>
        <p:spPr>
          <a:xfrm>
            <a:off x="3813343" y="2436011"/>
            <a:ext cx="5171815" cy="391419"/>
          </a:xfrm>
          <a:prstGeom prst="homePlate">
            <a:avLst/>
          </a:prstGeom>
          <a:solidFill>
            <a:srgbClr val="CF2D43">
              <a:alpha val="70000"/>
            </a:srgb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108000" bIns="0" rtlCol="0" anchor="ctr">
            <a:noAutofit/>
          </a:bodyPr>
          <a:lstStyle/>
          <a:p>
            <a:r>
              <a:rPr lang="ko-KR" altLang="en-US" sz="1600" b="1" spc="-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ko-KR" altLang="en-US" sz="1600" b="1" spc="-5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581097" y="2334055"/>
            <a:ext cx="2160239" cy="45719"/>
          </a:xfrm>
          <a:prstGeom prst="rect">
            <a:avLst/>
          </a:prstGeom>
          <a:solidFill>
            <a:srgbClr val="CF2D43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u="sng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56819" y="2334055"/>
            <a:ext cx="1844630" cy="45719"/>
          </a:xfrm>
          <a:prstGeom prst="rect">
            <a:avLst/>
          </a:prstGeom>
          <a:solidFill>
            <a:srgbClr val="3E48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u="sng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581096" y="2034945"/>
            <a:ext cx="7163836" cy="215444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pPr lvl="0"/>
            <a:r>
              <a:rPr lang="ko-KR" altLang="en-US" sz="1400" b="1" spc="-5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데이터전처리</a:t>
            </a:r>
            <a:endParaRPr lang="ko-KR" altLang="en-US" sz="1400" b="1" spc="-50" dirty="0">
              <a:solidFill>
                <a:schemeClr val="tx2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079200" y="2034945"/>
            <a:ext cx="2010281" cy="215444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pPr lvl="0"/>
            <a:r>
              <a:rPr lang="ko-KR" altLang="en-US" sz="1400" b="1" spc="-5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결과</a:t>
            </a:r>
            <a:endParaRPr lang="ko-KR" altLang="en-US" sz="1400" b="1" spc="-50" dirty="0">
              <a:solidFill>
                <a:schemeClr val="tx2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581097" y="2952732"/>
            <a:ext cx="2160240" cy="288000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변수 선택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77440" y="3396566"/>
            <a:ext cx="2038389" cy="28288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요인분석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677439" y="3764426"/>
            <a:ext cx="2032447" cy="299786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군집분석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21210" y="4202319"/>
            <a:ext cx="1728192" cy="288000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분산분석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21210" y="4634367"/>
            <a:ext cx="1728192" cy="288000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400" b="1" spc="-50" dirty="0" err="1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T.test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421210" y="5066383"/>
            <a:ext cx="1728192" cy="288000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ANOVA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581097" y="3391455"/>
            <a:ext cx="2160240" cy="288000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 병합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4" name="오각형 63"/>
          <p:cNvSpPr/>
          <p:nvPr/>
        </p:nvSpPr>
        <p:spPr>
          <a:xfrm>
            <a:off x="9076648" y="2436011"/>
            <a:ext cx="1724801" cy="372673"/>
          </a:xfrm>
          <a:prstGeom prst="homePlate">
            <a:avLst/>
          </a:prstGeom>
          <a:solidFill>
            <a:srgbClr val="CF2D43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108000" bIns="0" rtlCol="0" anchor="ctr">
            <a:noAutofit/>
          </a:bodyPr>
          <a:lstStyle/>
          <a:p>
            <a:r>
              <a:rPr lang="ko-KR" altLang="en-US" sz="1600" b="1" spc="-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결과도출</a:t>
            </a:r>
            <a:endParaRPr lang="ko-KR" altLang="en-US" sz="1600" b="1" spc="-5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139346" y="4171962"/>
            <a:ext cx="1724801" cy="288000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결과해석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41336" y="2334055"/>
            <a:ext cx="5243822" cy="45719"/>
          </a:xfrm>
          <a:prstGeom prst="rect">
            <a:avLst/>
          </a:prstGeom>
          <a:solidFill>
            <a:srgbClr val="CF2D43">
              <a:alpha val="7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u="sng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819287" y="2034945"/>
            <a:ext cx="2010281" cy="215444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pPr lvl="0"/>
            <a:r>
              <a:rPr lang="ko-KR" altLang="en-US" sz="1400" b="1" spc="-5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ko-KR" altLang="en-US" sz="1400" b="1" spc="-50" dirty="0">
              <a:solidFill>
                <a:schemeClr val="tx2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9139346" y="4610591"/>
            <a:ext cx="1724801" cy="288000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시각화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271253" y="4202319"/>
            <a:ext cx="1728192" cy="288000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상</a:t>
            </a:r>
            <a:r>
              <a:rPr lang="ko-KR" altLang="en-US" sz="1400" b="1" spc="-50" dirty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</a:t>
            </a:r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256967" y="5066383"/>
            <a:ext cx="1728192" cy="288000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Pearson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256967" y="4640948"/>
            <a:ext cx="1728192" cy="288000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Chi-Square</a:t>
            </a:r>
            <a:endParaRPr lang="ko-KR" altLang="en-US" sz="1400" b="1" spc="-50" dirty="0">
              <a:solidFill>
                <a:schemeClr val="bg2">
                  <a:lumMod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813344" y="2952732"/>
            <a:ext cx="2896541" cy="288000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spc="-50" dirty="0" smtClean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기초통계분</a:t>
            </a:r>
            <a:r>
              <a:rPr lang="ko-KR" altLang="en-US" sz="1400" b="1" spc="-50" dirty="0">
                <a:solidFill>
                  <a:schemeClr val="bg2">
                    <a:lumMod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석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-249" y="-2"/>
            <a:ext cx="12962186" cy="7921625"/>
            <a:chOff x="-249" y="-2"/>
            <a:chExt cx="12962186" cy="7921625"/>
          </a:xfrm>
        </p:grpSpPr>
        <p:sp>
          <p:nvSpPr>
            <p:cNvPr id="27" name="직사각형 26"/>
            <p:cNvSpPr/>
            <p:nvPr/>
          </p:nvSpPr>
          <p:spPr>
            <a:xfrm>
              <a:off x="-249" y="-2"/>
              <a:ext cx="4464994" cy="7921625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906848" y="-2"/>
              <a:ext cx="6055089" cy="7921625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464745" y="-1"/>
              <a:ext cx="2442103" cy="3679456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464745" y="4171962"/>
              <a:ext cx="2442103" cy="3749661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1454743" y="4304009"/>
            <a:ext cx="89146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spc="-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 </a:t>
            </a:r>
            <a:r>
              <a:rPr lang="ko-KR" altLang="en-US" sz="2800" b="1" spc="-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유사한 속성</a:t>
            </a:r>
            <a:r>
              <a:rPr lang="ko-KR" altLang="en-US" sz="2000" spc="-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을 지닌 대상을 몇 개의 집단으로 그룹화하여</a:t>
            </a:r>
            <a:endParaRPr lang="en-US" altLang="ko-KR" sz="2000" spc="-5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각 집단의 성격을 파악하는 분석</a:t>
            </a:r>
            <a:r>
              <a:rPr lang="en-US" altLang="ko-KR" sz="2000" spc="-5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  <a:endParaRPr lang="en-US" altLang="ko-KR" sz="2000" spc="-5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165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69901" y="2160612"/>
            <a:ext cx="9047572" cy="1008112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1" name="텍스트 개체 틀 410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군집분석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102" name="텍스트 개체 틀 410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Group Analysis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8596408" y="4248844"/>
            <a:ext cx="3057251" cy="1019145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07894" y="4248844"/>
            <a:ext cx="3057251" cy="1019145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335486" y="4248844"/>
            <a:ext cx="3057251" cy="1019145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58641" y="1881872"/>
            <a:ext cx="7632847" cy="45719"/>
          </a:xfrm>
          <a:prstGeom prst="rect">
            <a:avLst/>
          </a:prstGeom>
          <a:solidFill>
            <a:srgbClr val="CF2D43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u="sng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13477" y="1440532"/>
            <a:ext cx="7739900" cy="430887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en-US" altLang="ko-KR" sz="2800" spc="-50" dirty="0" smtClean="0">
                <a:latin typeface="나눔바른고딕" pitchFamily="50" charset="-127"/>
                <a:ea typeface="나눔바른고딕" pitchFamily="50" charset="-127"/>
              </a:rPr>
              <a:t>Q</a:t>
            </a:r>
            <a:r>
              <a:rPr lang="en-US" altLang="ko-KR" sz="2400" spc="-5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800" spc="-50" dirty="0" smtClean="0">
                <a:latin typeface="나눔바른고딕" pitchFamily="50" charset="-127"/>
                <a:ea typeface="나눔바른고딕" pitchFamily="50" charset="-127"/>
              </a:rPr>
              <a:t>유사한 특징을 가지고 있는 가구들끼리 어떻게 같은 군집으로 분류할 것인가</a:t>
            </a:r>
            <a:r>
              <a:rPr lang="en-US" altLang="ko-KR" sz="1800" spc="-50" dirty="0" smtClean="0"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1800" spc="-5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29501" y="3600772"/>
            <a:ext cx="7739900" cy="430887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en-US" altLang="ko-KR" sz="2800" spc="-50" dirty="0">
                <a:latin typeface="나눔바른고딕" pitchFamily="50" charset="-127"/>
                <a:ea typeface="나눔바른고딕" pitchFamily="50" charset="-127"/>
              </a:rPr>
              <a:t>Q</a:t>
            </a:r>
            <a:r>
              <a:rPr lang="en-US" altLang="ko-KR" spc="-5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800" spc="-50" dirty="0" smtClean="0">
                <a:latin typeface="나눔바른고딕" pitchFamily="50" charset="-127"/>
                <a:ea typeface="나눔바른고딕" pitchFamily="50" charset="-127"/>
              </a:rPr>
              <a:t>서로 유사한 특징</a:t>
            </a:r>
            <a:r>
              <a:rPr lang="en-US" altLang="ko-KR" b="1" spc="-50" dirty="0">
                <a:latin typeface="나눔바른고딕" pitchFamily="50" charset="-127"/>
                <a:ea typeface="나눔바른고딕" pitchFamily="50" charset="-127"/>
              </a:rPr>
              <a:t> (</a:t>
            </a:r>
            <a:r>
              <a:rPr lang="ko-KR" altLang="en-US" b="1" spc="-50" dirty="0" err="1">
                <a:solidFill>
                  <a:srgbClr val="CF2D43"/>
                </a:solidFill>
                <a:latin typeface="나눔바른고딕" pitchFamily="50" charset="-127"/>
                <a:ea typeface="나눔바른고딕" pitchFamily="50" charset="-127"/>
              </a:rPr>
              <a:t>유클리디안</a:t>
            </a:r>
            <a:r>
              <a:rPr lang="ko-KR" altLang="en-US" b="1" spc="-50" dirty="0">
                <a:solidFill>
                  <a:srgbClr val="CF2D43"/>
                </a:solidFill>
                <a:latin typeface="나눔바른고딕" pitchFamily="50" charset="-127"/>
                <a:ea typeface="나눔바른고딕" pitchFamily="50" charset="-127"/>
              </a:rPr>
              <a:t> 거리</a:t>
            </a:r>
            <a:r>
              <a:rPr lang="en-US" altLang="ko-KR" b="1" spc="-50" dirty="0">
                <a:latin typeface="나눔바른고딕" pitchFamily="50" charset="-127"/>
                <a:ea typeface="나눔바른고딕" pitchFamily="50" charset="-127"/>
              </a:rPr>
              <a:t>) </a:t>
            </a:r>
            <a:r>
              <a:rPr lang="ko-KR" altLang="en-US" sz="1800" spc="-50" dirty="0" smtClean="0">
                <a:latin typeface="나눔바른고딕" pitchFamily="50" charset="-127"/>
                <a:ea typeface="나눔바른고딕" pitchFamily="50" charset="-127"/>
              </a:rPr>
              <a:t>을 가지는 가구들의 군집 도출</a:t>
            </a:r>
            <a:endParaRPr lang="ko-KR" altLang="en-US" sz="1800" spc="-5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592537" y="2335665"/>
            <a:ext cx="603378" cy="603378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>
            <a:off x="3369939" y="2290971"/>
            <a:ext cx="720080" cy="620759"/>
          </a:xfrm>
          <a:prstGeom prst="triangle">
            <a:avLst/>
          </a:prstGeom>
          <a:solidFill>
            <a:srgbClr val="B3A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375991" y="2290971"/>
            <a:ext cx="648072" cy="648072"/>
          </a:xfrm>
          <a:prstGeom prst="rect">
            <a:avLst/>
          </a:prstGeom>
          <a:solidFill>
            <a:srgbClr val="93C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>
            <a:off x="5242147" y="2290971"/>
            <a:ext cx="720080" cy="620759"/>
          </a:xfrm>
          <a:prstGeom prst="triangle">
            <a:avLst/>
          </a:prstGeom>
          <a:solidFill>
            <a:srgbClr val="B3A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250259" y="2290971"/>
            <a:ext cx="648072" cy="648072"/>
          </a:xfrm>
          <a:prstGeom prst="rect">
            <a:avLst/>
          </a:prstGeom>
          <a:solidFill>
            <a:srgbClr val="93C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159049" y="2335665"/>
            <a:ext cx="603378" cy="603378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050459" y="2290971"/>
            <a:ext cx="648072" cy="648072"/>
          </a:xfrm>
          <a:prstGeom prst="rect">
            <a:avLst/>
          </a:prstGeom>
          <a:solidFill>
            <a:srgbClr val="93C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>
            <a:off x="8914555" y="2290971"/>
            <a:ext cx="720080" cy="620759"/>
          </a:xfrm>
          <a:prstGeom prst="triangle">
            <a:avLst/>
          </a:prstGeom>
          <a:solidFill>
            <a:srgbClr val="B3A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9823345" y="2335665"/>
            <a:ext cx="603378" cy="603378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167575" y="5339997"/>
            <a:ext cx="1368152" cy="276999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ko-KR" altLang="en-US" sz="1800" b="1" spc="-50" dirty="0" smtClean="0">
                <a:latin typeface="나눔바른고딕" pitchFamily="50" charset="-127"/>
                <a:ea typeface="나눔바른고딕" pitchFamily="50" charset="-127"/>
              </a:rPr>
              <a:t>군집</a:t>
            </a:r>
            <a:r>
              <a:rPr lang="en-US" altLang="ko-KR" sz="1800" b="1" spc="-50" dirty="0" smtClean="0">
                <a:latin typeface="나눔바른고딕" pitchFamily="50" charset="-127"/>
                <a:ea typeface="나눔바른고딕" pitchFamily="50" charset="-127"/>
              </a:rPr>
              <a:t>1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832897" y="5339997"/>
            <a:ext cx="1368152" cy="276999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ko-KR" altLang="en-US" sz="1800" b="1" spc="-50" dirty="0" smtClean="0">
                <a:latin typeface="나눔바른고딕" pitchFamily="50" charset="-127"/>
                <a:ea typeface="나눔바른고딕" pitchFamily="50" charset="-127"/>
              </a:rPr>
              <a:t>군집</a:t>
            </a:r>
            <a:r>
              <a:rPr lang="en-US" altLang="ko-KR" sz="1800" b="1" spc="-50" dirty="0">
                <a:latin typeface="나눔바른고딕" pitchFamily="50" charset="-127"/>
                <a:ea typeface="나눔바른고딕" pitchFamily="50" charset="-127"/>
              </a:rPr>
              <a:t>2</a:t>
            </a:r>
            <a:endParaRPr lang="en-US" altLang="ko-KR" sz="1800" b="1" spc="-5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460611" y="5339997"/>
            <a:ext cx="1368152" cy="276999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ko-KR" altLang="en-US" sz="1800" b="1" spc="-50" dirty="0" smtClean="0">
                <a:latin typeface="나눔바른고딕" pitchFamily="50" charset="-127"/>
                <a:ea typeface="나눔바른고딕" pitchFamily="50" charset="-127"/>
              </a:rPr>
              <a:t>군집</a:t>
            </a:r>
            <a:r>
              <a:rPr lang="en-US" altLang="ko-KR" sz="1800" b="1" spc="-50" dirty="0">
                <a:latin typeface="나눔바른고딕" pitchFamily="50" charset="-127"/>
                <a:ea typeface="나눔바른고딕" pitchFamily="50" charset="-127"/>
              </a:rPr>
              <a:t>3</a:t>
            </a:r>
            <a:endParaRPr lang="en-US" altLang="ko-KR" sz="1800" b="1" spc="-5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29501" y="5988069"/>
            <a:ext cx="7739900" cy="276999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en-US" altLang="ko-KR" sz="1800" spc="-50" dirty="0" smtClean="0">
                <a:latin typeface="나눔바른고딕" pitchFamily="50" charset="-127"/>
                <a:ea typeface="나눔바른고딕" pitchFamily="50" charset="-127"/>
              </a:rPr>
              <a:t>AFTER : </a:t>
            </a:r>
            <a:r>
              <a:rPr lang="ko-KR" altLang="en-US" sz="1800" spc="-50" dirty="0" smtClean="0">
                <a:latin typeface="나눔바른고딕" pitchFamily="50" charset="-127"/>
                <a:ea typeface="나눔바른고딕" pitchFamily="50" charset="-127"/>
              </a:rPr>
              <a:t>세분화 된 군집 별로 추가적인 분석 진행</a:t>
            </a:r>
            <a:endParaRPr lang="ko-KR" altLang="en-US" sz="1800" spc="-5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29501" y="6708149"/>
            <a:ext cx="7739900" cy="369332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ko-KR" altLang="en-US" sz="2400" b="1" spc="-50" dirty="0">
                <a:latin typeface="나눔바른고딕" pitchFamily="50" charset="-127"/>
                <a:ea typeface="나눔바른고딕" pitchFamily="50" charset="-127"/>
              </a:rPr>
              <a:t>다문화 가정의 </a:t>
            </a:r>
            <a:r>
              <a:rPr lang="ko-KR" altLang="en-US" sz="2400" b="1" spc="-50" dirty="0" err="1">
                <a:solidFill>
                  <a:srgbClr val="CF2D43"/>
                </a:solidFill>
                <a:latin typeface="나눔바른고딕" pitchFamily="50" charset="-127"/>
                <a:ea typeface="나눔바른고딕" pitchFamily="50" charset="-127"/>
              </a:rPr>
              <a:t>군집별</a:t>
            </a:r>
            <a:r>
              <a:rPr lang="ko-KR" altLang="en-US" sz="2400" b="1" spc="-50" dirty="0">
                <a:solidFill>
                  <a:srgbClr val="CF2D43"/>
                </a:solidFill>
                <a:latin typeface="나눔바른고딕" pitchFamily="50" charset="-127"/>
                <a:ea typeface="나눔바른고딕" pitchFamily="50" charset="-127"/>
              </a:rPr>
              <a:t> 특징에 맞춘</a:t>
            </a:r>
            <a:r>
              <a:rPr lang="ko-KR" altLang="en-US" sz="2400" b="1" spc="-50" dirty="0">
                <a:latin typeface="나눔바른고딕" pitchFamily="50" charset="-127"/>
                <a:ea typeface="나눔바른고딕" pitchFamily="50" charset="-127"/>
              </a:rPr>
              <a:t> 복지 서비스 모델 </a:t>
            </a:r>
            <a:r>
              <a:rPr lang="ko-KR" altLang="en-US" sz="2400" b="1" spc="-50" dirty="0" err="1">
                <a:latin typeface="나눔바른고딕" pitchFamily="50" charset="-127"/>
                <a:ea typeface="나눔바른고딕" pitchFamily="50" charset="-127"/>
              </a:rPr>
              <a:t>인사이트</a:t>
            </a:r>
            <a:r>
              <a:rPr lang="ko-KR" altLang="en-US" sz="2400" b="1" spc="-50" dirty="0">
                <a:latin typeface="나눔바른고딕" pitchFamily="50" charset="-127"/>
                <a:ea typeface="나눔바른고딕" pitchFamily="50" charset="-127"/>
              </a:rPr>
              <a:t> 도출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320729" y="6337076"/>
            <a:ext cx="4320480" cy="45720"/>
          </a:xfrm>
          <a:prstGeom prst="rect">
            <a:avLst/>
          </a:prstGeom>
          <a:solidFill>
            <a:srgbClr val="CF2D43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u="sng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0" name="오른쪽 화살표 29"/>
          <p:cNvSpPr/>
          <p:nvPr/>
        </p:nvSpPr>
        <p:spPr>
          <a:xfrm rot="5400000">
            <a:off x="6137877" y="3223783"/>
            <a:ext cx="432049" cy="465945"/>
          </a:xfrm>
          <a:prstGeom prst="rightArrow">
            <a:avLst/>
          </a:prstGeom>
          <a:solidFill>
            <a:srgbClr val="CF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F2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3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2104E-6 -2.77176E-6 L -0.07323 0.258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1" y="129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8517E-6 -2.77176E-6 L -0.35889 0.2583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50" y="129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8358E-6 -2.77176E-6 L -0.49774 0.2583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93" y="129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13432E-7 1.44404E-7 L 0.14559 0.2719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3" y="1359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1205E-6 1.44404E-7 L 0.07335 0.271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1" y="1359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5787E-6 1.44404E-7 L -0.14326 0.2719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3" y="135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6966E-6 -4.90975E-6 L 0.34284 0.270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42" y="1349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8958E-7 -4.90975E-6 L 0.27611 0.270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99" y="134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4329E-7 2.11538E-6 L 0.21506 0.2698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53" y="13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군집분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Group Analysis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8713217" y="1463034"/>
            <a:ext cx="2705236" cy="2497197"/>
            <a:chOff x="8713217" y="1463034"/>
            <a:chExt cx="2705236" cy="249719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740723" y="1463034"/>
              <a:ext cx="1340646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25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latin typeface="나눔바른고딕" pitchFamily="50" charset="-127"/>
                  <a:ea typeface="나눔바른고딕" pitchFamily="50" charset="-127"/>
                  <a:cs typeface="굴림" pitchFamily="50" charset="-127"/>
                </a:rPr>
                <a:t>Factor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8713217" y="2100974"/>
              <a:ext cx="2705236" cy="360000"/>
              <a:chOff x="2262968" y="2390571"/>
              <a:chExt cx="2705236" cy="360000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2262968" y="2390571"/>
                <a:ext cx="360000" cy="360000"/>
              </a:xfrm>
              <a:prstGeom prst="roundRect">
                <a:avLst>
                  <a:gd name="adj" fmla="val 50000"/>
                </a:avLst>
              </a:prstGeom>
              <a:solidFill>
                <a:srgbClr val="CF2D4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endParaRPr lang="ko-KR" altLang="en-US" sz="15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텍스트 개체 틀 4102"/>
              <p:cNvSpPr txBox="1">
                <a:spLocks/>
              </p:cNvSpPr>
              <p:nvPr/>
            </p:nvSpPr>
            <p:spPr>
              <a:xfrm>
                <a:off x="2707493" y="2462849"/>
                <a:ext cx="2260711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ko-KR" altLang="en-US" sz="2000" b="1" kern="1200" spc="-50" smtClean="0">
                    <a:solidFill>
                      <a:srgbClr val="3E484F"/>
                    </a:solidFill>
                    <a:latin typeface="+mj-ea"/>
                    <a:ea typeface="+mj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5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한국 생활 적응도</a:t>
                </a:r>
                <a:endPara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8713217" y="2592119"/>
              <a:ext cx="2705236" cy="360000"/>
              <a:chOff x="2262968" y="2390571"/>
              <a:chExt cx="2705236" cy="36000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2262968" y="2390571"/>
                <a:ext cx="360000" cy="360000"/>
              </a:xfrm>
              <a:prstGeom prst="roundRect">
                <a:avLst>
                  <a:gd name="adj" fmla="val 50000"/>
                </a:avLst>
              </a:prstGeom>
              <a:solidFill>
                <a:srgbClr val="CF2D4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endParaRPr lang="ko-KR" altLang="en-US" sz="15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5" name="텍스트 개체 틀 4102"/>
              <p:cNvSpPr txBox="1">
                <a:spLocks/>
              </p:cNvSpPr>
              <p:nvPr/>
            </p:nvSpPr>
            <p:spPr>
              <a:xfrm>
                <a:off x="2707493" y="2462849"/>
                <a:ext cx="2260711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ko-KR" altLang="en-US" sz="2000" b="1" kern="1200" spc="-50" smtClean="0">
                    <a:solidFill>
                      <a:srgbClr val="3E484F"/>
                    </a:solidFill>
                    <a:latin typeface="+mj-ea"/>
                    <a:ea typeface="+mj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5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한국어 실력</a:t>
                </a:r>
                <a:endPara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8713217" y="3096175"/>
              <a:ext cx="2705236" cy="360000"/>
              <a:chOff x="2262968" y="2390571"/>
              <a:chExt cx="2705236" cy="360000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2262968" y="2390571"/>
                <a:ext cx="360000" cy="360000"/>
              </a:xfrm>
              <a:prstGeom prst="roundRect">
                <a:avLst>
                  <a:gd name="adj" fmla="val 50000"/>
                </a:avLst>
              </a:prstGeom>
              <a:solidFill>
                <a:srgbClr val="CF2D4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3</a:t>
                </a:r>
                <a:endParaRPr lang="ko-KR" altLang="en-US" sz="15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8" name="텍스트 개체 틀 4102"/>
              <p:cNvSpPr txBox="1">
                <a:spLocks/>
              </p:cNvSpPr>
              <p:nvPr/>
            </p:nvSpPr>
            <p:spPr>
              <a:xfrm>
                <a:off x="2707493" y="2462849"/>
                <a:ext cx="2260711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ko-KR" altLang="en-US" sz="2000" b="1" kern="1200" spc="-50" smtClean="0">
                    <a:solidFill>
                      <a:srgbClr val="3E484F"/>
                    </a:solidFill>
                    <a:latin typeface="+mj-ea"/>
                    <a:ea typeface="+mj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5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차별 경험</a:t>
                </a:r>
                <a:endPara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8713217" y="3600231"/>
              <a:ext cx="2705236" cy="360000"/>
              <a:chOff x="2262968" y="2390571"/>
              <a:chExt cx="2705236" cy="360000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2262968" y="2390571"/>
                <a:ext cx="360000" cy="360000"/>
              </a:xfrm>
              <a:prstGeom prst="roundRect">
                <a:avLst>
                  <a:gd name="adj" fmla="val 50000"/>
                </a:avLst>
              </a:prstGeom>
              <a:solidFill>
                <a:srgbClr val="CF2D4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  <a:endParaRPr lang="ko-KR" altLang="en-US" sz="15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1" name="텍스트 개체 틀 4102"/>
              <p:cNvSpPr txBox="1">
                <a:spLocks/>
              </p:cNvSpPr>
              <p:nvPr/>
            </p:nvSpPr>
            <p:spPr>
              <a:xfrm>
                <a:off x="2707493" y="2462849"/>
                <a:ext cx="2260711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ko-KR" altLang="en-US" sz="2000" b="1" kern="1200" spc="-50" smtClean="0">
                    <a:solidFill>
                      <a:srgbClr val="3E484F"/>
                    </a:solidFill>
                    <a:latin typeface="+mj-ea"/>
                    <a:ea typeface="+mj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5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자녀와의 관계 및 부모 역할</a:t>
                </a:r>
                <a:endPara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300339" y="1024453"/>
            <a:ext cx="34916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5400" b="1" i="0" u="none" strike="noStrike" cap="none" normalizeH="0" baseline="0" dirty="0" smtClean="0">
              <a:ln>
                <a:noFill/>
              </a:ln>
              <a:solidFill>
                <a:srgbClr val="CF2D43"/>
              </a:solidFill>
              <a:effectLst/>
              <a:latin typeface="나눔바른고딕" pitchFamily="50" charset="-127"/>
              <a:ea typeface="나눔바른고딕" pitchFamily="50" charset="-127"/>
              <a:cs typeface="굴림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265761" y="1980695"/>
            <a:ext cx="5863280" cy="1793833"/>
            <a:chOff x="1265761" y="1878677"/>
            <a:chExt cx="5863280" cy="1793833"/>
          </a:xfrm>
        </p:grpSpPr>
        <p:grpSp>
          <p:nvGrpSpPr>
            <p:cNvPr id="39" name="그룹 38"/>
            <p:cNvGrpSpPr/>
            <p:nvPr/>
          </p:nvGrpSpPr>
          <p:grpSpPr>
            <a:xfrm>
              <a:off x="1265761" y="2376676"/>
              <a:ext cx="5863280" cy="1295834"/>
              <a:chOff x="1296393" y="2313745"/>
              <a:chExt cx="7002874" cy="1431043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6393" y="2313745"/>
                <a:ext cx="6991240" cy="1431043"/>
              </a:xfrm>
              <a:prstGeom prst="rect">
                <a:avLst/>
              </a:prstGeom>
            </p:spPr>
          </p:pic>
          <p:sp>
            <p:nvSpPr>
              <p:cNvPr id="6" name="모서리가 둥근 직사각형 5"/>
              <p:cNvSpPr/>
              <p:nvPr/>
            </p:nvSpPr>
            <p:spPr>
              <a:xfrm>
                <a:off x="5087710" y="2844090"/>
                <a:ext cx="1537275" cy="45719"/>
              </a:xfrm>
              <a:prstGeom prst="roundRect">
                <a:avLst>
                  <a:gd name="adj" fmla="val 5256"/>
                </a:avLst>
              </a:prstGeom>
              <a:solidFill>
                <a:srgbClr val="CF2D4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b="1" spc="-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3456633" y="3105833"/>
                <a:ext cx="1537275" cy="45719"/>
              </a:xfrm>
              <a:prstGeom prst="roundRect">
                <a:avLst>
                  <a:gd name="adj" fmla="val 5256"/>
                </a:avLst>
              </a:prstGeom>
              <a:solidFill>
                <a:srgbClr val="CF2D4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b="1" spc="-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6761992" y="3699069"/>
                <a:ext cx="1537275" cy="45719"/>
              </a:xfrm>
              <a:prstGeom prst="roundRect">
                <a:avLst>
                  <a:gd name="adj" fmla="val 5256"/>
                </a:avLst>
              </a:prstGeom>
              <a:solidFill>
                <a:srgbClr val="CF2D4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b="1" spc="-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1318237" y="1878677"/>
              <a:ext cx="4538110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2300" dirty="0" smtClean="0">
                  <a:latin typeface="나눔바른고딕" pitchFamily="50" charset="-127"/>
                  <a:ea typeface="나눔바른고딕" pitchFamily="50" charset="-127"/>
                  <a:cs typeface="굴림" pitchFamily="50" charset="-127"/>
                </a:rPr>
                <a:t>본인 기준</a:t>
              </a:r>
              <a:r>
                <a:rPr kumimoji="1" lang="ko-KR" altLang="en-US" sz="2300" i="0" u="none" strike="noStrike" cap="none" normalizeH="0" dirty="0" smtClean="0">
                  <a:ln>
                    <a:noFill/>
                  </a:ln>
                  <a:effectLst/>
                  <a:latin typeface="나눔바른고딕" pitchFamily="50" charset="-127"/>
                  <a:ea typeface="나눔바른고딕" pitchFamily="50" charset="-127"/>
                  <a:cs typeface="굴림" pitchFamily="50" charset="-127"/>
                </a:rPr>
                <a:t> 군집 분석 결과</a:t>
              </a:r>
              <a:endParaRPr kumimoji="1" lang="ko-KR" altLang="ko-KR" sz="2300" i="0" u="none" strike="noStrike" cap="none" normalizeH="0" baseline="0" dirty="0" smtClean="0">
                <a:ln>
                  <a:noFill/>
                </a:ln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endParaRPr>
            </a:p>
          </p:txBody>
        </p:sp>
      </p:grpSp>
      <p:cxnSp>
        <p:nvCxnSpPr>
          <p:cNvPr id="45" name="직선 화살표 연결선 44"/>
          <p:cNvCxnSpPr/>
          <p:nvPr/>
        </p:nvCxnSpPr>
        <p:spPr>
          <a:xfrm flipH="1">
            <a:off x="7079301" y="2457507"/>
            <a:ext cx="792088" cy="0"/>
          </a:xfrm>
          <a:prstGeom prst="straightConnector1">
            <a:avLst/>
          </a:prstGeom>
          <a:ln>
            <a:solidFill>
              <a:srgbClr val="3E48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172032" y="2163884"/>
            <a:ext cx="771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요인 번호</a:t>
            </a:r>
            <a:endParaRPr lang="ko-KR" altLang="en-US" sz="1200" dirty="0"/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1213412" y="3714434"/>
            <a:ext cx="0" cy="525607"/>
          </a:xfrm>
          <a:prstGeom prst="straightConnector1">
            <a:avLst/>
          </a:prstGeom>
          <a:ln>
            <a:solidFill>
              <a:srgbClr val="3E48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216021" y="3951428"/>
            <a:ext cx="771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ko-KR" altLang="en-US" sz="1200" dirty="0"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군집 </a:t>
            </a:r>
            <a:r>
              <a:rPr kumimoji="1" lang="ko-KR" altLang="en-US" sz="1200" dirty="0" smtClean="0"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번</a:t>
            </a:r>
            <a:r>
              <a:rPr kumimoji="1" lang="ko-KR" altLang="en-US" sz="1200" dirty="0"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  <a:t>호</a:t>
            </a:r>
            <a:endParaRPr lang="ko-KR" altLang="en-US" sz="1200" dirty="0"/>
          </a:p>
        </p:txBody>
      </p:sp>
      <p:grpSp>
        <p:nvGrpSpPr>
          <p:cNvPr id="49" name="그룹 48"/>
          <p:cNvGrpSpPr/>
          <p:nvPr/>
        </p:nvGrpSpPr>
        <p:grpSpPr>
          <a:xfrm>
            <a:off x="1065676" y="4978607"/>
            <a:ext cx="765282" cy="979253"/>
            <a:chOff x="2487678" y="2376636"/>
            <a:chExt cx="765282" cy="979253"/>
          </a:xfrm>
        </p:grpSpPr>
        <p:grpSp>
          <p:nvGrpSpPr>
            <p:cNvPr id="50" name="그룹 49"/>
            <p:cNvGrpSpPr/>
            <p:nvPr/>
          </p:nvGrpSpPr>
          <p:grpSpPr>
            <a:xfrm>
              <a:off x="2510279" y="2376636"/>
              <a:ext cx="720080" cy="720080"/>
              <a:chOff x="2510279" y="2376636"/>
              <a:chExt cx="720080" cy="720080"/>
            </a:xfrm>
          </p:grpSpPr>
          <p:sp>
            <p:nvSpPr>
              <p:cNvPr id="52" name="Modal Dialog Overlay"/>
              <p:cNvSpPr>
                <a:spLocks/>
              </p:cNvSpPr>
              <p:nvPr/>
            </p:nvSpPr>
            <p:spPr bwMode="auto">
              <a:xfrm>
                <a:off x="2510279" y="2376636"/>
                <a:ext cx="720080" cy="720080"/>
              </a:xfrm>
              <a:prstGeom prst="ellipse">
                <a:avLst/>
              </a:prstGeom>
              <a:solidFill>
                <a:srgbClr val="CF2D43"/>
              </a:solidFill>
              <a:ln w="22225" cap="flat" cmpd="sng" algn="ctr">
                <a:solidFill>
                  <a:srgbClr val="CF2D43"/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0"/>
                <a:endParaRPr lang="en-US" sz="9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endParaRPr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2736552" y="2493615"/>
                <a:ext cx="272811" cy="523076"/>
                <a:chOff x="7688437" y="1058515"/>
                <a:chExt cx="2508250" cy="5049838"/>
              </a:xfrm>
              <a:solidFill>
                <a:schemeClr val="bg1"/>
              </a:solidFill>
            </p:grpSpPr>
            <p:sp>
              <p:nvSpPr>
                <p:cNvPr id="54" name="Freeform 15"/>
                <p:cNvSpPr>
                  <a:spLocks/>
                </p:cNvSpPr>
                <p:nvPr/>
              </p:nvSpPr>
              <p:spPr bwMode="auto">
                <a:xfrm>
                  <a:off x="7688437" y="2106265"/>
                  <a:ext cx="2508250" cy="4002088"/>
                </a:xfrm>
                <a:custGeom>
                  <a:avLst/>
                  <a:gdLst>
                    <a:gd name="T0" fmla="*/ 2004 w 3159"/>
                    <a:gd name="T1" fmla="*/ 4 h 5044"/>
                    <a:gd name="T2" fmla="*/ 2248 w 3159"/>
                    <a:gd name="T3" fmla="*/ 74 h 5044"/>
                    <a:gd name="T4" fmla="*/ 2455 w 3159"/>
                    <a:gd name="T5" fmla="*/ 225 h 5044"/>
                    <a:gd name="T6" fmla="*/ 2585 w 3159"/>
                    <a:gd name="T7" fmla="*/ 422 h 5044"/>
                    <a:gd name="T8" fmla="*/ 3159 w 3159"/>
                    <a:gd name="T9" fmla="*/ 1894 h 5044"/>
                    <a:gd name="T10" fmla="*/ 3142 w 3159"/>
                    <a:gd name="T11" fmla="*/ 1995 h 5044"/>
                    <a:gd name="T12" fmla="*/ 3093 w 3159"/>
                    <a:gd name="T13" fmla="*/ 2122 h 5044"/>
                    <a:gd name="T14" fmla="*/ 3018 w 3159"/>
                    <a:gd name="T15" fmla="*/ 2163 h 5044"/>
                    <a:gd name="T16" fmla="*/ 2859 w 3159"/>
                    <a:gd name="T17" fmla="*/ 2138 h 5044"/>
                    <a:gd name="T18" fmla="*/ 2759 w 3159"/>
                    <a:gd name="T19" fmla="*/ 2060 h 5044"/>
                    <a:gd name="T20" fmla="*/ 2203 w 3159"/>
                    <a:gd name="T21" fmla="*/ 631 h 5044"/>
                    <a:gd name="T22" fmla="*/ 2161 w 3159"/>
                    <a:gd name="T23" fmla="*/ 602 h 5044"/>
                    <a:gd name="T24" fmla="*/ 2107 w 3159"/>
                    <a:gd name="T25" fmla="*/ 625 h 5044"/>
                    <a:gd name="T26" fmla="*/ 2097 w 3159"/>
                    <a:gd name="T27" fmla="*/ 673 h 5044"/>
                    <a:gd name="T28" fmla="*/ 2877 w 3159"/>
                    <a:gd name="T29" fmla="*/ 2815 h 5044"/>
                    <a:gd name="T30" fmla="*/ 2865 w 3159"/>
                    <a:gd name="T31" fmla="*/ 3018 h 5044"/>
                    <a:gd name="T32" fmla="*/ 2801 w 3159"/>
                    <a:gd name="T33" fmla="*/ 3099 h 5044"/>
                    <a:gd name="T34" fmla="*/ 2735 w 3159"/>
                    <a:gd name="T35" fmla="*/ 3136 h 5044"/>
                    <a:gd name="T36" fmla="*/ 2232 w 3159"/>
                    <a:gd name="T37" fmla="*/ 4825 h 5044"/>
                    <a:gd name="T38" fmla="*/ 2161 w 3159"/>
                    <a:gd name="T39" fmla="*/ 4960 h 5044"/>
                    <a:gd name="T40" fmla="*/ 2027 w 3159"/>
                    <a:gd name="T41" fmla="*/ 5038 h 5044"/>
                    <a:gd name="T42" fmla="*/ 1875 w 3159"/>
                    <a:gd name="T43" fmla="*/ 5022 h 5044"/>
                    <a:gd name="T44" fmla="*/ 1757 w 3159"/>
                    <a:gd name="T45" fmla="*/ 4918 h 5044"/>
                    <a:gd name="T46" fmla="*/ 1712 w 3159"/>
                    <a:gd name="T47" fmla="*/ 4775 h 5044"/>
                    <a:gd name="T48" fmla="*/ 1697 w 3159"/>
                    <a:gd name="T49" fmla="*/ 3061 h 5044"/>
                    <a:gd name="T50" fmla="*/ 1582 w 3159"/>
                    <a:gd name="T51" fmla="*/ 3049 h 5044"/>
                    <a:gd name="T52" fmla="*/ 1460 w 3159"/>
                    <a:gd name="T53" fmla="*/ 3061 h 5044"/>
                    <a:gd name="T54" fmla="*/ 1443 w 3159"/>
                    <a:gd name="T55" fmla="*/ 4786 h 5044"/>
                    <a:gd name="T56" fmla="*/ 1401 w 3159"/>
                    <a:gd name="T57" fmla="*/ 4926 h 5044"/>
                    <a:gd name="T58" fmla="*/ 1284 w 3159"/>
                    <a:gd name="T59" fmla="*/ 5024 h 5044"/>
                    <a:gd name="T60" fmla="*/ 1137 w 3159"/>
                    <a:gd name="T61" fmla="*/ 5038 h 5044"/>
                    <a:gd name="T62" fmla="*/ 1002 w 3159"/>
                    <a:gd name="T63" fmla="*/ 4966 h 5044"/>
                    <a:gd name="T64" fmla="*/ 925 w 3159"/>
                    <a:gd name="T65" fmla="*/ 4837 h 5044"/>
                    <a:gd name="T66" fmla="*/ 433 w 3159"/>
                    <a:gd name="T67" fmla="*/ 3136 h 5044"/>
                    <a:gd name="T68" fmla="*/ 373 w 3159"/>
                    <a:gd name="T69" fmla="*/ 3099 h 5044"/>
                    <a:gd name="T70" fmla="*/ 294 w 3159"/>
                    <a:gd name="T71" fmla="*/ 3018 h 5044"/>
                    <a:gd name="T72" fmla="*/ 278 w 3159"/>
                    <a:gd name="T73" fmla="*/ 2815 h 5044"/>
                    <a:gd name="T74" fmla="*/ 1031 w 3159"/>
                    <a:gd name="T75" fmla="*/ 642 h 5044"/>
                    <a:gd name="T76" fmla="*/ 983 w 3159"/>
                    <a:gd name="T77" fmla="*/ 613 h 5044"/>
                    <a:gd name="T78" fmla="*/ 932 w 3159"/>
                    <a:gd name="T79" fmla="*/ 652 h 5044"/>
                    <a:gd name="T80" fmla="*/ 381 w 3159"/>
                    <a:gd name="T81" fmla="*/ 2097 h 5044"/>
                    <a:gd name="T82" fmla="*/ 261 w 3159"/>
                    <a:gd name="T83" fmla="*/ 2153 h 5044"/>
                    <a:gd name="T84" fmla="*/ 108 w 3159"/>
                    <a:gd name="T85" fmla="*/ 2159 h 5044"/>
                    <a:gd name="T86" fmla="*/ 40 w 3159"/>
                    <a:gd name="T87" fmla="*/ 2093 h 5044"/>
                    <a:gd name="T88" fmla="*/ 2 w 3159"/>
                    <a:gd name="T89" fmla="*/ 1979 h 5044"/>
                    <a:gd name="T90" fmla="*/ 9 w 3159"/>
                    <a:gd name="T91" fmla="*/ 1908 h 5044"/>
                    <a:gd name="T92" fmla="*/ 553 w 3159"/>
                    <a:gd name="T93" fmla="*/ 428 h 5044"/>
                    <a:gd name="T94" fmla="*/ 692 w 3159"/>
                    <a:gd name="T95" fmla="*/ 232 h 5044"/>
                    <a:gd name="T96" fmla="*/ 905 w 3159"/>
                    <a:gd name="T97" fmla="*/ 78 h 5044"/>
                    <a:gd name="T98" fmla="*/ 1151 w 3159"/>
                    <a:gd name="T99" fmla="*/ 4 h 5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159" h="5044">
                      <a:moveTo>
                        <a:pt x="1238" y="0"/>
                      </a:moveTo>
                      <a:lnTo>
                        <a:pt x="1917" y="0"/>
                      </a:lnTo>
                      <a:lnTo>
                        <a:pt x="2004" y="4"/>
                      </a:lnTo>
                      <a:lnTo>
                        <a:pt x="2089" y="18"/>
                      </a:lnTo>
                      <a:lnTo>
                        <a:pt x="2171" y="41"/>
                      </a:lnTo>
                      <a:lnTo>
                        <a:pt x="2248" y="74"/>
                      </a:lnTo>
                      <a:lnTo>
                        <a:pt x="2321" y="116"/>
                      </a:lnTo>
                      <a:lnTo>
                        <a:pt x="2391" y="167"/>
                      </a:lnTo>
                      <a:lnTo>
                        <a:pt x="2455" y="225"/>
                      </a:lnTo>
                      <a:lnTo>
                        <a:pt x="2507" y="286"/>
                      </a:lnTo>
                      <a:lnTo>
                        <a:pt x="2552" y="352"/>
                      </a:lnTo>
                      <a:lnTo>
                        <a:pt x="2585" y="422"/>
                      </a:lnTo>
                      <a:lnTo>
                        <a:pt x="2608" y="497"/>
                      </a:lnTo>
                      <a:lnTo>
                        <a:pt x="2621" y="577"/>
                      </a:lnTo>
                      <a:lnTo>
                        <a:pt x="3159" y="1894"/>
                      </a:lnTo>
                      <a:lnTo>
                        <a:pt x="3157" y="1917"/>
                      </a:lnTo>
                      <a:lnTo>
                        <a:pt x="3151" y="1952"/>
                      </a:lnTo>
                      <a:lnTo>
                        <a:pt x="3142" y="1995"/>
                      </a:lnTo>
                      <a:lnTo>
                        <a:pt x="3126" y="2047"/>
                      </a:lnTo>
                      <a:lnTo>
                        <a:pt x="3113" y="2089"/>
                      </a:lnTo>
                      <a:lnTo>
                        <a:pt x="3093" y="2122"/>
                      </a:lnTo>
                      <a:lnTo>
                        <a:pt x="3072" y="2144"/>
                      </a:lnTo>
                      <a:lnTo>
                        <a:pt x="3047" y="2159"/>
                      </a:lnTo>
                      <a:lnTo>
                        <a:pt x="3018" y="2163"/>
                      </a:lnTo>
                      <a:lnTo>
                        <a:pt x="2960" y="2161"/>
                      </a:lnTo>
                      <a:lnTo>
                        <a:pt x="2906" y="2151"/>
                      </a:lnTo>
                      <a:lnTo>
                        <a:pt x="2859" y="2138"/>
                      </a:lnTo>
                      <a:lnTo>
                        <a:pt x="2819" y="2117"/>
                      </a:lnTo>
                      <a:lnTo>
                        <a:pt x="2786" y="2091"/>
                      </a:lnTo>
                      <a:lnTo>
                        <a:pt x="2759" y="2060"/>
                      </a:lnTo>
                      <a:lnTo>
                        <a:pt x="2735" y="2022"/>
                      </a:lnTo>
                      <a:lnTo>
                        <a:pt x="2211" y="652"/>
                      </a:lnTo>
                      <a:lnTo>
                        <a:pt x="2203" y="631"/>
                      </a:lnTo>
                      <a:lnTo>
                        <a:pt x="2192" y="613"/>
                      </a:lnTo>
                      <a:lnTo>
                        <a:pt x="2178" y="604"/>
                      </a:lnTo>
                      <a:lnTo>
                        <a:pt x="2161" y="602"/>
                      </a:lnTo>
                      <a:lnTo>
                        <a:pt x="2138" y="604"/>
                      </a:lnTo>
                      <a:lnTo>
                        <a:pt x="2120" y="611"/>
                      </a:lnTo>
                      <a:lnTo>
                        <a:pt x="2107" y="625"/>
                      </a:lnTo>
                      <a:lnTo>
                        <a:pt x="2099" y="642"/>
                      </a:lnTo>
                      <a:lnTo>
                        <a:pt x="2097" y="666"/>
                      </a:lnTo>
                      <a:lnTo>
                        <a:pt x="2097" y="673"/>
                      </a:lnTo>
                      <a:lnTo>
                        <a:pt x="2103" y="683"/>
                      </a:lnTo>
                      <a:lnTo>
                        <a:pt x="2109" y="691"/>
                      </a:lnTo>
                      <a:lnTo>
                        <a:pt x="2877" y="2815"/>
                      </a:lnTo>
                      <a:lnTo>
                        <a:pt x="2877" y="2981"/>
                      </a:lnTo>
                      <a:lnTo>
                        <a:pt x="2875" y="2997"/>
                      </a:lnTo>
                      <a:lnTo>
                        <a:pt x="2865" y="3018"/>
                      </a:lnTo>
                      <a:lnTo>
                        <a:pt x="2848" y="3041"/>
                      </a:lnTo>
                      <a:lnTo>
                        <a:pt x="2826" y="3072"/>
                      </a:lnTo>
                      <a:lnTo>
                        <a:pt x="2801" y="3099"/>
                      </a:lnTo>
                      <a:lnTo>
                        <a:pt x="2778" y="3121"/>
                      </a:lnTo>
                      <a:lnTo>
                        <a:pt x="2757" y="3132"/>
                      </a:lnTo>
                      <a:lnTo>
                        <a:pt x="2735" y="3136"/>
                      </a:lnTo>
                      <a:lnTo>
                        <a:pt x="2236" y="3136"/>
                      </a:lnTo>
                      <a:lnTo>
                        <a:pt x="2236" y="4775"/>
                      </a:lnTo>
                      <a:lnTo>
                        <a:pt x="2232" y="4825"/>
                      </a:lnTo>
                      <a:lnTo>
                        <a:pt x="2219" y="4871"/>
                      </a:lnTo>
                      <a:lnTo>
                        <a:pt x="2194" y="4918"/>
                      </a:lnTo>
                      <a:lnTo>
                        <a:pt x="2161" y="4960"/>
                      </a:lnTo>
                      <a:lnTo>
                        <a:pt x="2120" y="4997"/>
                      </a:lnTo>
                      <a:lnTo>
                        <a:pt x="2076" y="5022"/>
                      </a:lnTo>
                      <a:lnTo>
                        <a:pt x="2027" y="5038"/>
                      </a:lnTo>
                      <a:lnTo>
                        <a:pt x="1975" y="5044"/>
                      </a:lnTo>
                      <a:lnTo>
                        <a:pt x="1923" y="5038"/>
                      </a:lnTo>
                      <a:lnTo>
                        <a:pt x="1875" y="5022"/>
                      </a:lnTo>
                      <a:lnTo>
                        <a:pt x="1830" y="4997"/>
                      </a:lnTo>
                      <a:lnTo>
                        <a:pt x="1789" y="4960"/>
                      </a:lnTo>
                      <a:lnTo>
                        <a:pt x="1757" y="4918"/>
                      </a:lnTo>
                      <a:lnTo>
                        <a:pt x="1731" y="4871"/>
                      </a:lnTo>
                      <a:lnTo>
                        <a:pt x="1718" y="4825"/>
                      </a:lnTo>
                      <a:lnTo>
                        <a:pt x="1712" y="4775"/>
                      </a:lnTo>
                      <a:lnTo>
                        <a:pt x="1712" y="3072"/>
                      </a:lnTo>
                      <a:lnTo>
                        <a:pt x="1708" y="3066"/>
                      </a:lnTo>
                      <a:lnTo>
                        <a:pt x="1697" y="3061"/>
                      </a:lnTo>
                      <a:lnTo>
                        <a:pt x="1677" y="3057"/>
                      </a:lnTo>
                      <a:lnTo>
                        <a:pt x="1648" y="3053"/>
                      </a:lnTo>
                      <a:lnTo>
                        <a:pt x="1582" y="3049"/>
                      </a:lnTo>
                      <a:lnTo>
                        <a:pt x="1515" y="3053"/>
                      </a:lnTo>
                      <a:lnTo>
                        <a:pt x="1484" y="3057"/>
                      </a:lnTo>
                      <a:lnTo>
                        <a:pt x="1460" y="3061"/>
                      </a:lnTo>
                      <a:lnTo>
                        <a:pt x="1447" y="3066"/>
                      </a:lnTo>
                      <a:lnTo>
                        <a:pt x="1443" y="3072"/>
                      </a:lnTo>
                      <a:lnTo>
                        <a:pt x="1443" y="4786"/>
                      </a:lnTo>
                      <a:lnTo>
                        <a:pt x="1439" y="4837"/>
                      </a:lnTo>
                      <a:lnTo>
                        <a:pt x="1424" y="4883"/>
                      </a:lnTo>
                      <a:lnTo>
                        <a:pt x="1401" y="4926"/>
                      </a:lnTo>
                      <a:lnTo>
                        <a:pt x="1368" y="4966"/>
                      </a:lnTo>
                      <a:lnTo>
                        <a:pt x="1327" y="4999"/>
                      </a:lnTo>
                      <a:lnTo>
                        <a:pt x="1284" y="5024"/>
                      </a:lnTo>
                      <a:lnTo>
                        <a:pt x="1238" y="5038"/>
                      </a:lnTo>
                      <a:lnTo>
                        <a:pt x="1188" y="5044"/>
                      </a:lnTo>
                      <a:lnTo>
                        <a:pt x="1137" y="5038"/>
                      </a:lnTo>
                      <a:lnTo>
                        <a:pt x="1089" y="5024"/>
                      </a:lnTo>
                      <a:lnTo>
                        <a:pt x="1045" y="4999"/>
                      </a:lnTo>
                      <a:lnTo>
                        <a:pt x="1002" y="4966"/>
                      </a:lnTo>
                      <a:lnTo>
                        <a:pt x="965" y="4926"/>
                      </a:lnTo>
                      <a:lnTo>
                        <a:pt x="940" y="4883"/>
                      </a:lnTo>
                      <a:lnTo>
                        <a:pt x="925" y="4837"/>
                      </a:lnTo>
                      <a:lnTo>
                        <a:pt x="919" y="4786"/>
                      </a:lnTo>
                      <a:lnTo>
                        <a:pt x="919" y="3136"/>
                      </a:lnTo>
                      <a:lnTo>
                        <a:pt x="433" y="3136"/>
                      </a:lnTo>
                      <a:lnTo>
                        <a:pt x="418" y="3132"/>
                      </a:lnTo>
                      <a:lnTo>
                        <a:pt x="396" y="3121"/>
                      </a:lnTo>
                      <a:lnTo>
                        <a:pt x="373" y="3099"/>
                      </a:lnTo>
                      <a:lnTo>
                        <a:pt x="342" y="3072"/>
                      </a:lnTo>
                      <a:lnTo>
                        <a:pt x="315" y="3041"/>
                      </a:lnTo>
                      <a:lnTo>
                        <a:pt x="294" y="3018"/>
                      </a:lnTo>
                      <a:lnTo>
                        <a:pt x="282" y="2997"/>
                      </a:lnTo>
                      <a:lnTo>
                        <a:pt x="278" y="2981"/>
                      </a:lnTo>
                      <a:lnTo>
                        <a:pt x="278" y="2815"/>
                      </a:lnTo>
                      <a:lnTo>
                        <a:pt x="1035" y="677"/>
                      </a:lnTo>
                      <a:lnTo>
                        <a:pt x="1035" y="666"/>
                      </a:lnTo>
                      <a:lnTo>
                        <a:pt x="1031" y="642"/>
                      </a:lnTo>
                      <a:lnTo>
                        <a:pt x="1021" y="627"/>
                      </a:lnTo>
                      <a:lnTo>
                        <a:pt x="1006" y="617"/>
                      </a:lnTo>
                      <a:lnTo>
                        <a:pt x="983" y="613"/>
                      </a:lnTo>
                      <a:lnTo>
                        <a:pt x="959" y="619"/>
                      </a:lnTo>
                      <a:lnTo>
                        <a:pt x="942" y="631"/>
                      </a:lnTo>
                      <a:lnTo>
                        <a:pt x="932" y="652"/>
                      </a:lnTo>
                      <a:lnTo>
                        <a:pt x="420" y="2035"/>
                      </a:lnTo>
                      <a:lnTo>
                        <a:pt x="404" y="2068"/>
                      </a:lnTo>
                      <a:lnTo>
                        <a:pt x="381" y="2097"/>
                      </a:lnTo>
                      <a:lnTo>
                        <a:pt x="348" y="2120"/>
                      </a:lnTo>
                      <a:lnTo>
                        <a:pt x="309" y="2140"/>
                      </a:lnTo>
                      <a:lnTo>
                        <a:pt x="261" y="2153"/>
                      </a:lnTo>
                      <a:lnTo>
                        <a:pt x="203" y="2161"/>
                      </a:lnTo>
                      <a:lnTo>
                        <a:pt x="137" y="2163"/>
                      </a:lnTo>
                      <a:lnTo>
                        <a:pt x="108" y="2159"/>
                      </a:lnTo>
                      <a:lnTo>
                        <a:pt x="83" y="2146"/>
                      </a:lnTo>
                      <a:lnTo>
                        <a:pt x="60" y="2124"/>
                      </a:lnTo>
                      <a:lnTo>
                        <a:pt x="40" y="2093"/>
                      </a:lnTo>
                      <a:lnTo>
                        <a:pt x="23" y="2055"/>
                      </a:lnTo>
                      <a:lnTo>
                        <a:pt x="9" y="2014"/>
                      </a:lnTo>
                      <a:lnTo>
                        <a:pt x="2" y="1979"/>
                      </a:lnTo>
                      <a:lnTo>
                        <a:pt x="0" y="1948"/>
                      </a:lnTo>
                      <a:lnTo>
                        <a:pt x="2" y="1925"/>
                      </a:lnTo>
                      <a:lnTo>
                        <a:pt x="9" y="1908"/>
                      </a:lnTo>
                      <a:lnTo>
                        <a:pt x="509" y="577"/>
                      </a:lnTo>
                      <a:lnTo>
                        <a:pt x="526" y="501"/>
                      </a:lnTo>
                      <a:lnTo>
                        <a:pt x="553" y="428"/>
                      </a:lnTo>
                      <a:lnTo>
                        <a:pt x="590" y="360"/>
                      </a:lnTo>
                      <a:lnTo>
                        <a:pt x="636" y="294"/>
                      </a:lnTo>
                      <a:lnTo>
                        <a:pt x="692" y="232"/>
                      </a:lnTo>
                      <a:lnTo>
                        <a:pt x="758" y="172"/>
                      </a:lnTo>
                      <a:lnTo>
                        <a:pt x="830" y="120"/>
                      </a:lnTo>
                      <a:lnTo>
                        <a:pt x="905" y="78"/>
                      </a:lnTo>
                      <a:lnTo>
                        <a:pt x="985" y="43"/>
                      </a:lnTo>
                      <a:lnTo>
                        <a:pt x="1066" y="20"/>
                      </a:lnTo>
                      <a:lnTo>
                        <a:pt x="1151" y="4"/>
                      </a:lnTo>
                      <a:lnTo>
                        <a:pt x="123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5" name="Freeform 17"/>
                <p:cNvSpPr>
                  <a:spLocks/>
                </p:cNvSpPr>
                <p:nvPr/>
              </p:nvSpPr>
              <p:spPr bwMode="auto">
                <a:xfrm>
                  <a:off x="8499649" y="1058515"/>
                  <a:ext cx="863600" cy="863600"/>
                </a:xfrm>
                <a:custGeom>
                  <a:avLst/>
                  <a:gdLst>
                    <a:gd name="T0" fmla="*/ 544 w 1088"/>
                    <a:gd name="T1" fmla="*/ 0 h 1089"/>
                    <a:gd name="T2" fmla="*/ 617 w 1088"/>
                    <a:gd name="T3" fmla="*/ 6 h 1089"/>
                    <a:gd name="T4" fmla="*/ 687 w 1088"/>
                    <a:gd name="T5" fmla="*/ 17 h 1089"/>
                    <a:gd name="T6" fmla="*/ 753 w 1088"/>
                    <a:gd name="T7" fmla="*/ 40 h 1089"/>
                    <a:gd name="T8" fmla="*/ 815 w 1088"/>
                    <a:gd name="T9" fmla="*/ 71 h 1089"/>
                    <a:gd name="T10" fmla="*/ 873 w 1088"/>
                    <a:gd name="T11" fmla="*/ 112 h 1089"/>
                    <a:gd name="T12" fmla="*/ 929 w 1088"/>
                    <a:gd name="T13" fmla="*/ 160 h 1089"/>
                    <a:gd name="T14" fmla="*/ 977 w 1088"/>
                    <a:gd name="T15" fmla="*/ 216 h 1089"/>
                    <a:gd name="T16" fmla="*/ 1018 w 1088"/>
                    <a:gd name="T17" fmla="*/ 275 h 1089"/>
                    <a:gd name="T18" fmla="*/ 1049 w 1088"/>
                    <a:gd name="T19" fmla="*/ 336 h 1089"/>
                    <a:gd name="T20" fmla="*/ 1070 w 1088"/>
                    <a:gd name="T21" fmla="*/ 402 h 1089"/>
                    <a:gd name="T22" fmla="*/ 1084 w 1088"/>
                    <a:gd name="T23" fmla="*/ 472 h 1089"/>
                    <a:gd name="T24" fmla="*/ 1088 w 1088"/>
                    <a:gd name="T25" fmla="*/ 545 h 1089"/>
                    <a:gd name="T26" fmla="*/ 1084 w 1088"/>
                    <a:gd name="T27" fmla="*/ 617 h 1089"/>
                    <a:gd name="T28" fmla="*/ 1070 w 1088"/>
                    <a:gd name="T29" fmla="*/ 687 h 1089"/>
                    <a:gd name="T30" fmla="*/ 1049 w 1088"/>
                    <a:gd name="T31" fmla="*/ 752 h 1089"/>
                    <a:gd name="T32" fmla="*/ 1018 w 1088"/>
                    <a:gd name="T33" fmla="*/ 814 h 1089"/>
                    <a:gd name="T34" fmla="*/ 977 w 1088"/>
                    <a:gd name="T35" fmla="*/ 874 h 1089"/>
                    <a:gd name="T36" fmla="*/ 929 w 1088"/>
                    <a:gd name="T37" fmla="*/ 928 h 1089"/>
                    <a:gd name="T38" fmla="*/ 873 w 1088"/>
                    <a:gd name="T39" fmla="*/ 977 h 1089"/>
                    <a:gd name="T40" fmla="*/ 815 w 1088"/>
                    <a:gd name="T41" fmla="*/ 1017 h 1089"/>
                    <a:gd name="T42" fmla="*/ 753 w 1088"/>
                    <a:gd name="T43" fmla="*/ 1048 h 1089"/>
                    <a:gd name="T44" fmla="*/ 687 w 1088"/>
                    <a:gd name="T45" fmla="*/ 1072 h 1089"/>
                    <a:gd name="T46" fmla="*/ 617 w 1088"/>
                    <a:gd name="T47" fmla="*/ 1083 h 1089"/>
                    <a:gd name="T48" fmla="*/ 544 w 1088"/>
                    <a:gd name="T49" fmla="*/ 1089 h 1089"/>
                    <a:gd name="T50" fmla="*/ 470 w 1088"/>
                    <a:gd name="T51" fmla="*/ 1083 h 1089"/>
                    <a:gd name="T52" fmla="*/ 403 w 1088"/>
                    <a:gd name="T53" fmla="*/ 1072 h 1089"/>
                    <a:gd name="T54" fmla="*/ 337 w 1088"/>
                    <a:gd name="T55" fmla="*/ 1048 h 1089"/>
                    <a:gd name="T56" fmla="*/ 273 w 1088"/>
                    <a:gd name="T57" fmla="*/ 1017 h 1089"/>
                    <a:gd name="T58" fmla="*/ 215 w 1088"/>
                    <a:gd name="T59" fmla="*/ 977 h 1089"/>
                    <a:gd name="T60" fmla="*/ 161 w 1088"/>
                    <a:gd name="T61" fmla="*/ 928 h 1089"/>
                    <a:gd name="T62" fmla="*/ 111 w 1088"/>
                    <a:gd name="T63" fmla="*/ 874 h 1089"/>
                    <a:gd name="T64" fmla="*/ 72 w 1088"/>
                    <a:gd name="T65" fmla="*/ 814 h 1089"/>
                    <a:gd name="T66" fmla="*/ 41 w 1088"/>
                    <a:gd name="T67" fmla="*/ 752 h 1089"/>
                    <a:gd name="T68" fmla="*/ 18 w 1088"/>
                    <a:gd name="T69" fmla="*/ 687 h 1089"/>
                    <a:gd name="T70" fmla="*/ 4 w 1088"/>
                    <a:gd name="T71" fmla="*/ 617 h 1089"/>
                    <a:gd name="T72" fmla="*/ 0 w 1088"/>
                    <a:gd name="T73" fmla="*/ 545 h 1089"/>
                    <a:gd name="T74" fmla="*/ 4 w 1088"/>
                    <a:gd name="T75" fmla="*/ 472 h 1089"/>
                    <a:gd name="T76" fmla="*/ 18 w 1088"/>
                    <a:gd name="T77" fmla="*/ 402 h 1089"/>
                    <a:gd name="T78" fmla="*/ 41 w 1088"/>
                    <a:gd name="T79" fmla="*/ 336 h 1089"/>
                    <a:gd name="T80" fmla="*/ 72 w 1088"/>
                    <a:gd name="T81" fmla="*/ 275 h 1089"/>
                    <a:gd name="T82" fmla="*/ 111 w 1088"/>
                    <a:gd name="T83" fmla="*/ 216 h 1089"/>
                    <a:gd name="T84" fmla="*/ 161 w 1088"/>
                    <a:gd name="T85" fmla="*/ 160 h 1089"/>
                    <a:gd name="T86" fmla="*/ 215 w 1088"/>
                    <a:gd name="T87" fmla="*/ 112 h 1089"/>
                    <a:gd name="T88" fmla="*/ 273 w 1088"/>
                    <a:gd name="T89" fmla="*/ 71 h 1089"/>
                    <a:gd name="T90" fmla="*/ 337 w 1088"/>
                    <a:gd name="T91" fmla="*/ 40 h 1089"/>
                    <a:gd name="T92" fmla="*/ 403 w 1088"/>
                    <a:gd name="T93" fmla="*/ 17 h 1089"/>
                    <a:gd name="T94" fmla="*/ 470 w 1088"/>
                    <a:gd name="T95" fmla="*/ 6 h 1089"/>
                    <a:gd name="T96" fmla="*/ 544 w 1088"/>
                    <a:gd name="T97" fmla="*/ 0 h 10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088" h="1089">
                      <a:moveTo>
                        <a:pt x="544" y="0"/>
                      </a:moveTo>
                      <a:lnTo>
                        <a:pt x="617" y="6"/>
                      </a:lnTo>
                      <a:lnTo>
                        <a:pt x="687" y="17"/>
                      </a:lnTo>
                      <a:lnTo>
                        <a:pt x="753" y="40"/>
                      </a:lnTo>
                      <a:lnTo>
                        <a:pt x="815" y="71"/>
                      </a:lnTo>
                      <a:lnTo>
                        <a:pt x="873" y="112"/>
                      </a:lnTo>
                      <a:lnTo>
                        <a:pt x="929" y="160"/>
                      </a:lnTo>
                      <a:lnTo>
                        <a:pt x="977" y="216"/>
                      </a:lnTo>
                      <a:lnTo>
                        <a:pt x="1018" y="275"/>
                      </a:lnTo>
                      <a:lnTo>
                        <a:pt x="1049" y="336"/>
                      </a:lnTo>
                      <a:lnTo>
                        <a:pt x="1070" y="402"/>
                      </a:lnTo>
                      <a:lnTo>
                        <a:pt x="1084" y="472"/>
                      </a:lnTo>
                      <a:lnTo>
                        <a:pt x="1088" y="545"/>
                      </a:lnTo>
                      <a:lnTo>
                        <a:pt x="1084" y="617"/>
                      </a:lnTo>
                      <a:lnTo>
                        <a:pt x="1070" y="687"/>
                      </a:lnTo>
                      <a:lnTo>
                        <a:pt x="1049" y="752"/>
                      </a:lnTo>
                      <a:lnTo>
                        <a:pt x="1018" y="814"/>
                      </a:lnTo>
                      <a:lnTo>
                        <a:pt x="977" y="874"/>
                      </a:lnTo>
                      <a:lnTo>
                        <a:pt x="929" y="928"/>
                      </a:lnTo>
                      <a:lnTo>
                        <a:pt x="873" y="977"/>
                      </a:lnTo>
                      <a:lnTo>
                        <a:pt x="815" y="1017"/>
                      </a:lnTo>
                      <a:lnTo>
                        <a:pt x="753" y="1048"/>
                      </a:lnTo>
                      <a:lnTo>
                        <a:pt x="687" y="1072"/>
                      </a:lnTo>
                      <a:lnTo>
                        <a:pt x="617" y="1083"/>
                      </a:lnTo>
                      <a:lnTo>
                        <a:pt x="544" y="1089"/>
                      </a:lnTo>
                      <a:lnTo>
                        <a:pt x="470" y="1083"/>
                      </a:lnTo>
                      <a:lnTo>
                        <a:pt x="403" y="1072"/>
                      </a:lnTo>
                      <a:lnTo>
                        <a:pt x="337" y="1048"/>
                      </a:lnTo>
                      <a:lnTo>
                        <a:pt x="273" y="1017"/>
                      </a:lnTo>
                      <a:lnTo>
                        <a:pt x="215" y="977"/>
                      </a:lnTo>
                      <a:lnTo>
                        <a:pt x="161" y="928"/>
                      </a:lnTo>
                      <a:lnTo>
                        <a:pt x="111" y="874"/>
                      </a:lnTo>
                      <a:lnTo>
                        <a:pt x="72" y="814"/>
                      </a:lnTo>
                      <a:lnTo>
                        <a:pt x="41" y="752"/>
                      </a:lnTo>
                      <a:lnTo>
                        <a:pt x="18" y="687"/>
                      </a:lnTo>
                      <a:lnTo>
                        <a:pt x="4" y="617"/>
                      </a:lnTo>
                      <a:lnTo>
                        <a:pt x="0" y="545"/>
                      </a:lnTo>
                      <a:lnTo>
                        <a:pt x="4" y="472"/>
                      </a:lnTo>
                      <a:lnTo>
                        <a:pt x="18" y="402"/>
                      </a:lnTo>
                      <a:lnTo>
                        <a:pt x="41" y="336"/>
                      </a:lnTo>
                      <a:lnTo>
                        <a:pt x="72" y="275"/>
                      </a:lnTo>
                      <a:lnTo>
                        <a:pt x="111" y="216"/>
                      </a:lnTo>
                      <a:lnTo>
                        <a:pt x="161" y="160"/>
                      </a:lnTo>
                      <a:lnTo>
                        <a:pt x="215" y="112"/>
                      </a:lnTo>
                      <a:lnTo>
                        <a:pt x="273" y="71"/>
                      </a:lnTo>
                      <a:lnTo>
                        <a:pt x="337" y="40"/>
                      </a:lnTo>
                      <a:lnTo>
                        <a:pt x="403" y="17"/>
                      </a:lnTo>
                      <a:lnTo>
                        <a:pt x="470" y="6"/>
                      </a:lnTo>
                      <a:lnTo>
                        <a:pt x="54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51" name="TextBox 50"/>
            <p:cNvSpPr txBox="1"/>
            <p:nvPr/>
          </p:nvSpPr>
          <p:spPr>
            <a:xfrm>
              <a:off x="2487678" y="3171223"/>
              <a:ext cx="76528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CF2D43"/>
                  </a:solidFill>
                </a:rPr>
                <a:t>Group 1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218366" y="5167594"/>
            <a:ext cx="3086191" cy="891133"/>
            <a:chOff x="2232497" y="2133575"/>
            <a:chExt cx="3086191" cy="891133"/>
          </a:xfrm>
        </p:grpSpPr>
        <p:grpSp>
          <p:nvGrpSpPr>
            <p:cNvPr id="57" name="그룹 56"/>
            <p:cNvGrpSpPr/>
            <p:nvPr/>
          </p:nvGrpSpPr>
          <p:grpSpPr>
            <a:xfrm>
              <a:off x="2232497" y="2133575"/>
              <a:ext cx="2232248" cy="243061"/>
              <a:chOff x="2232497" y="2061567"/>
              <a:chExt cx="2232248" cy="243061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232497" y="2061567"/>
                <a:ext cx="2232248" cy="24306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3024585" y="2073534"/>
                <a:ext cx="1440160" cy="231094"/>
              </a:xfrm>
              <a:prstGeom prst="rect">
                <a:avLst/>
              </a:prstGeom>
              <a:solidFill>
                <a:srgbClr val="ABAB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제목 1"/>
            <p:cNvSpPr txBox="1">
              <a:spLocks/>
            </p:cNvSpPr>
            <p:nvPr/>
          </p:nvSpPr>
          <p:spPr>
            <a:xfrm>
              <a:off x="2244611" y="2523657"/>
              <a:ext cx="3074077" cy="501051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1193292" rtl="0" eaLnBrk="1" latinLnBrk="1" hangingPunct="1">
                <a:spcBef>
                  <a:spcPct val="0"/>
                </a:spcBef>
                <a:buNone/>
                <a:defRPr sz="2200" b="1" kern="1200" spc="-60" baseline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j-c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500" b="0" spc="-2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한국에서 차별당한 경험이 있음</a:t>
              </a:r>
              <a:endParaRPr lang="en-US" altLang="ko-KR" sz="1500" b="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065200" y="6366251"/>
            <a:ext cx="765282" cy="979253"/>
            <a:chOff x="2487678" y="2376636"/>
            <a:chExt cx="765282" cy="979253"/>
          </a:xfrm>
        </p:grpSpPr>
        <p:grpSp>
          <p:nvGrpSpPr>
            <p:cNvPr id="62" name="그룹 61"/>
            <p:cNvGrpSpPr/>
            <p:nvPr/>
          </p:nvGrpSpPr>
          <p:grpSpPr>
            <a:xfrm>
              <a:off x="2510279" y="2376636"/>
              <a:ext cx="720080" cy="720080"/>
              <a:chOff x="2510279" y="2376636"/>
              <a:chExt cx="720080" cy="720080"/>
            </a:xfrm>
          </p:grpSpPr>
          <p:sp>
            <p:nvSpPr>
              <p:cNvPr id="64" name="Modal Dialog Overlay"/>
              <p:cNvSpPr>
                <a:spLocks/>
              </p:cNvSpPr>
              <p:nvPr/>
            </p:nvSpPr>
            <p:spPr bwMode="auto">
              <a:xfrm>
                <a:off x="2510279" y="2376636"/>
                <a:ext cx="720080" cy="720080"/>
              </a:xfrm>
              <a:prstGeom prst="ellipse">
                <a:avLst/>
              </a:prstGeom>
              <a:solidFill>
                <a:srgbClr val="CF2D43"/>
              </a:solidFill>
              <a:ln w="22225" cap="flat" cmpd="sng" algn="ctr">
                <a:solidFill>
                  <a:srgbClr val="CF2D43"/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0"/>
                <a:endParaRPr lang="en-US" sz="9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endParaRPr>
              </a:p>
            </p:txBody>
          </p:sp>
          <p:grpSp>
            <p:nvGrpSpPr>
              <p:cNvPr id="65" name="그룹 64"/>
              <p:cNvGrpSpPr/>
              <p:nvPr/>
            </p:nvGrpSpPr>
            <p:grpSpPr>
              <a:xfrm>
                <a:off x="2736552" y="2493615"/>
                <a:ext cx="272811" cy="523076"/>
                <a:chOff x="7688437" y="1058515"/>
                <a:chExt cx="2508250" cy="5049838"/>
              </a:xfrm>
              <a:solidFill>
                <a:schemeClr val="bg1"/>
              </a:solidFill>
            </p:grpSpPr>
            <p:sp>
              <p:nvSpPr>
                <p:cNvPr id="66" name="Freeform 15"/>
                <p:cNvSpPr>
                  <a:spLocks/>
                </p:cNvSpPr>
                <p:nvPr/>
              </p:nvSpPr>
              <p:spPr bwMode="auto">
                <a:xfrm>
                  <a:off x="7688437" y="2106265"/>
                  <a:ext cx="2508250" cy="4002088"/>
                </a:xfrm>
                <a:custGeom>
                  <a:avLst/>
                  <a:gdLst>
                    <a:gd name="T0" fmla="*/ 2004 w 3159"/>
                    <a:gd name="T1" fmla="*/ 4 h 5044"/>
                    <a:gd name="T2" fmla="*/ 2248 w 3159"/>
                    <a:gd name="T3" fmla="*/ 74 h 5044"/>
                    <a:gd name="T4" fmla="*/ 2455 w 3159"/>
                    <a:gd name="T5" fmla="*/ 225 h 5044"/>
                    <a:gd name="T6" fmla="*/ 2585 w 3159"/>
                    <a:gd name="T7" fmla="*/ 422 h 5044"/>
                    <a:gd name="T8" fmla="*/ 3159 w 3159"/>
                    <a:gd name="T9" fmla="*/ 1894 h 5044"/>
                    <a:gd name="T10" fmla="*/ 3142 w 3159"/>
                    <a:gd name="T11" fmla="*/ 1995 h 5044"/>
                    <a:gd name="T12" fmla="*/ 3093 w 3159"/>
                    <a:gd name="T13" fmla="*/ 2122 h 5044"/>
                    <a:gd name="T14" fmla="*/ 3018 w 3159"/>
                    <a:gd name="T15" fmla="*/ 2163 h 5044"/>
                    <a:gd name="T16" fmla="*/ 2859 w 3159"/>
                    <a:gd name="T17" fmla="*/ 2138 h 5044"/>
                    <a:gd name="T18" fmla="*/ 2759 w 3159"/>
                    <a:gd name="T19" fmla="*/ 2060 h 5044"/>
                    <a:gd name="T20" fmla="*/ 2203 w 3159"/>
                    <a:gd name="T21" fmla="*/ 631 h 5044"/>
                    <a:gd name="T22" fmla="*/ 2161 w 3159"/>
                    <a:gd name="T23" fmla="*/ 602 h 5044"/>
                    <a:gd name="T24" fmla="*/ 2107 w 3159"/>
                    <a:gd name="T25" fmla="*/ 625 h 5044"/>
                    <a:gd name="T26" fmla="*/ 2097 w 3159"/>
                    <a:gd name="T27" fmla="*/ 673 h 5044"/>
                    <a:gd name="T28" fmla="*/ 2877 w 3159"/>
                    <a:gd name="T29" fmla="*/ 2815 h 5044"/>
                    <a:gd name="T30" fmla="*/ 2865 w 3159"/>
                    <a:gd name="T31" fmla="*/ 3018 h 5044"/>
                    <a:gd name="T32" fmla="*/ 2801 w 3159"/>
                    <a:gd name="T33" fmla="*/ 3099 h 5044"/>
                    <a:gd name="T34" fmla="*/ 2735 w 3159"/>
                    <a:gd name="T35" fmla="*/ 3136 h 5044"/>
                    <a:gd name="T36" fmla="*/ 2232 w 3159"/>
                    <a:gd name="T37" fmla="*/ 4825 h 5044"/>
                    <a:gd name="T38" fmla="*/ 2161 w 3159"/>
                    <a:gd name="T39" fmla="*/ 4960 h 5044"/>
                    <a:gd name="T40" fmla="*/ 2027 w 3159"/>
                    <a:gd name="T41" fmla="*/ 5038 h 5044"/>
                    <a:gd name="T42" fmla="*/ 1875 w 3159"/>
                    <a:gd name="T43" fmla="*/ 5022 h 5044"/>
                    <a:gd name="T44" fmla="*/ 1757 w 3159"/>
                    <a:gd name="T45" fmla="*/ 4918 h 5044"/>
                    <a:gd name="T46" fmla="*/ 1712 w 3159"/>
                    <a:gd name="T47" fmla="*/ 4775 h 5044"/>
                    <a:gd name="T48" fmla="*/ 1697 w 3159"/>
                    <a:gd name="T49" fmla="*/ 3061 h 5044"/>
                    <a:gd name="T50" fmla="*/ 1582 w 3159"/>
                    <a:gd name="T51" fmla="*/ 3049 h 5044"/>
                    <a:gd name="T52" fmla="*/ 1460 w 3159"/>
                    <a:gd name="T53" fmla="*/ 3061 h 5044"/>
                    <a:gd name="T54" fmla="*/ 1443 w 3159"/>
                    <a:gd name="T55" fmla="*/ 4786 h 5044"/>
                    <a:gd name="T56" fmla="*/ 1401 w 3159"/>
                    <a:gd name="T57" fmla="*/ 4926 h 5044"/>
                    <a:gd name="T58" fmla="*/ 1284 w 3159"/>
                    <a:gd name="T59" fmla="*/ 5024 h 5044"/>
                    <a:gd name="T60" fmla="*/ 1137 w 3159"/>
                    <a:gd name="T61" fmla="*/ 5038 h 5044"/>
                    <a:gd name="T62" fmla="*/ 1002 w 3159"/>
                    <a:gd name="T63" fmla="*/ 4966 h 5044"/>
                    <a:gd name="T64" fmla="*/ 925 w 3159"/>
                    <a:gd name="T65" fmla="*/ 4837 h 5044"/>
                    <a:gd name="T66" fmla="*/ 433 w 3159"/>
                    <a:gd name="T67" fmla="*/ 3136 h 5044"/>
                    <a:gd name="T68" fmla="*/ 373 w 3159"/>
                    <a:gd name="T69" fmla="*/ 3099 h 5044"/>
                    <a:gd name="T70" fmla="*/ 294 w 3159"/>
                    <a:gd name="T71" fmla="*/ 3018 h 5044"/>
                    <a:gd name="T72" fmla="*/ 278 w 3159"/>
                    <a:gd name="T73" fmla="*/ 2815 h 5044"/>
                    <a:gd name="T74" fmla="*/ 1031 w 3159"/>
                    <a:gd name="T75" fmla="*/ 642 h 5044"/>
                    <a:gd name="T76" fmla="*/ 983 w 3159"/>
                    <a:gd name="T77" fmla="*/ 613 h 5044"/>
                    <a:gd name="T78" fmla="*/ 932 w 3159"/>
                    <a:gd name="T79" fmla="*/ 652 h 5044"/>
                    <a:gd name="T80" fmla="*/ 381 w 3159"/>
                    <a:gd name="T81" fmla="*/ 2097 h 5044"/>
                    <a:gd name="T82" fmla="*/ 261 w 3159"/>
                    <a:gd name="T83" fmla="*/ 2153 h 5044"/>
                    <a:gd name="T84" fmla="*/ 108 w 3159"/>
                    <a:gd name="T85" fmla="*/ 2159 h 5044"/>
                    <a:gd name="T86" fmla="*/ 40 w 3159"/>
                    <a:gd name="T87" fmla="*/ 2093 h 5044"/>
                    <a:gd name="T88" fmla="*/ 2 w 3159"/>
                    <a:gd name="T89" fmla="*/ 1979 h 5044"/>
                    <a:gd name="T90" fmla="*/ 9 w 3159"/>
                    <a:gd name="T91" fmla="*/ 1908 h 5044"/>
                    <a:gd name="T92" fmla="*/ 553 w 3159"/>
                    <a:gd name="T93" fmla="*/ 428 h 5044"/>
                    <a:gd name="T94" fmla="*/ 692 w 3159"/>
                    <a:gd name="T95" fmla="*/ 232 h 5044"/>
                    <a:gd name="T96" fmla="*/ 905 w 3159"/>
                    <a:gd name="T97" fmla="*/ 78 h 5044"/>
                    <a:gd name="T98" fmla="*/ 1151 w 3159"/>
                    <a:gd name="T99" fmla="*/ 4 h 5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159" h="5044">
                      <a:moveTo>
                        <a:pt x="1238" y="0"/>
                      </a:moveTo>
                      <a:lnTo>
                        <a:pt x="1917" y="0"/>
                      </a:lnTo>
                      <a:lnTo>
                        <a:pt x="2004" y="4"/>
                      </a:lnTo>
                      <a:lnTo>
                        <a:pt x="2089" y="18"/>
                      </a:lnTo>
                      <a:lnTo>
                        <a:pt x="2171" y="41"/>
                      </a:lnTo>
                      <a:lnTo>
                        <a:pt x="2248" y="74"/>
                      </a:lnTo>
                      <a:lnTo>
                        <a:pt x="2321" y="116"/>
                      </a:lnTo>
                      <a:lnTo>
                        <a:pt x="2391" y="167"/>
                      </a:lnTo>
                      <a:lnTo>
                        <a:pt x="2455" y="225"/>
                      </a:lnTo>
                      <a:lnTo>
                        <a:pt x="2507" y="286"/>
                      </a:lnTo>
                      <a:lnTo>
                        <a:pt x="2552" y="352"/>
                      </a:lnTo>
                      <a:lnTo>
                        <a:pt x="2585" y="422"/>
                      </a:lnTo>
                      <a:lnTo>
                        <a:pt x="2608" y="497"/>
                      </a:lnTo>
                      <a:lnTo>
                        <a:pt x="2621" y="577"/>
                      </a:lnTo>
                      <a:lnTo>
                        <a:pt x="3159" y="1894"/>
                      </a:lnTo>
                      <a:lnTo>
                        <a:pt x="3157" y="1917"/>
                      </a:lnTo>
                      <a:lnTo>
                        <a:pt x="3151" y="1952"/>
                      </a:lnTo>
                      <a:lnTo>
                        <a:pt x="3142" y="1995"/>
                      </a:lnTo>
                      <a:lnTo>
                        <a:pt x="3126" y="2047"/>
                      </a:lnTo>
                      <a:lnTo>
                        <a:pt x="3113" y="2089"/>
                      </a:lnTo>
                      <a:lnTo>
                        <a:pt x="3093" y="2122"/>
                      </a:lnTo>
                      <a:lnTo>
                        <a:pt x="3072" y="2144"/>
                      </a:lnTo>
                      <a:lnTo>
                        <a:pt x="3047" y="2159"/>
                      </a:lnTo>
                      <a:lnTo>
                        <a:pt x="3018" y="2163"/>
                      </a:lnTo>
                      <a:lnTo>
                        <a:pt x="2960" y="2161"/>
                      </a:lnTo>
                      <a:lnTo>
                        <a:pt x="2906" y="2151"/>
                      </a:lnTo>
                      <a:lnTo>
                        <a:pt x="2859" y="2138"/>
                      </a:lnTo>
                      <a:lnTo>
                        <a:pt x="2819" y="2117"/>
                      </a:lnTo>
                      <a:lnTo>
                        <a:pt x="2786" y="2091"/>
                      </a:lnTo>
                      <a:lnTo>
                        <a:pt x="2759" y="2060"/>
                      </a:lnTo>
                      <a:lnTo>
                        <a:pt x="2735" y="2022"/>
                      </a:lnTo>
                      <a:lnTo>
                        <a:pt x="2211" y="652"/>
                      </a:lnTo>
                      <a:lnTo>
                        <a:pt x="2203" y="631"/>
                      </a:lnTo>
                      <a:lnTo>
                        <a:pt x="2192" y="613"/>
                      </a:lnTo>
                      <a:lnTo>
                        <a:pt x="2178" y="604"/>
                      </a:lnTo>
                      <a:lnTo>
                        <a:pt x="2161" y="602"/>
                      </a:lnTo>
                      <a:lnTo>
                        <a:pt x="2138" y="604"/>
                      </a:lnTo>
                      <a:lnTo>
                        <a:pt x="2120" y="611"/>
                      </a:lnTo>
                      <a:lnTo>
                        <a:pt x="2107" y="625"/>
                      </a:lnTo>
                      <a:lnTo>
                        <a:pt x="2099" y="642"/>
                      </a:lnTo>
                      <a:lnTo>
                        <a:pt x="2097" y="666"/>
                      </a:lnTo>
                      <a:lnTo>
                        <a:pt x="2097" y="673"/>
                      </a:lnTo>
                      <a:lnTo>
                        <a:pt x="2103" y="683"/>
                      </a:lnTo>
                      <a:lnTo>
                        <a:pt x="2109" y="691"/>
                      </a:lnTo>
                      <a:lnTo>
                        <a:pt x="2877" y="2815"/>
                      </a:lnTo>
                      <a:lnTo>
                        <a:pt x="2877" y="2981"/>
                      </a:lnTo>
                      <a:lnTo>
                        <a:pt x="2875" y="2997"/>
                      </a:lnTo>
                      <a:lnTo>
                        <a:pt x="2865" y="3018"/>
                      </a:lnTo>
                      <a:lnTo>
                        <a:pt x="2848" y="3041"/>
                      </a:lnTo>
                      <a:lnTo>
                        <a:pt x="2826" y="3072"/>
                      </a:lnTo>
                      <a:lnTo>
                        <a:pt x="2801" y="3099"/>
                      </a:lnTo>
                      <a:lnTo>
                        <a:pt x="2778" y="3121"/>
                      </a:lnTo>
                      <a:lnTo>
                        <a:pt x="2757" y="3132"/>
                      </a:lnTo>
                      <a:lnTo>
                        <a:pt x="2735" y="3136"/>
                      </a:lnTo>
                      <a:lnTo>
                        <a:pt x="2236" y="3136"/>
                      </a:lnTo>
                      <a:lnTo>
                        <a:pt x="2236" y="4775"/>
                      </a:lnTo>
                      <a:lnTo>
                        <a:pt x="2232" y="4825"/>
                      </a:lnTo>
                      <a:lnTo>
                        <a:pt x="2219" y="4871"/>
                      </a:lnTo>
                      <a:lnTo>
                        <a:pt x="2194" y="4918"/>
                      </a:lnTo>
                      <a:lnTo>
                        <a:pt x="2161" y="4960"/>
                      </a:lnTo>
                      <a:lnTo>
                        <a:pt x="2120" y="4997"/>
                      </a:lnTo>
                      <a:lnTo>
                        <a:pt x="2076" y="5022"/>
                      </a:lnTo>
                      <a:lnTo>
                        <a:pt x="2027" y="5038"/>
                      </a:lnTo>
                      <a:lnTo>
                        <a:pt x="1975" y="5044"/>
                      </a:lnTo>
                      <a:lnTo>
                        <a:pt x="1923" y="5038"/>
                      </a:lnTo>
                      <a:lnTo>
                        <a:pt x="1875" y="5022"/>
                      </a:lnTo>
                      <a:lnTo>
                        <a:pt x="1830" y="4997"/>
                      </a:lnTo>
                      <a:lnTo>
                        <a:pt x="1789" y="4960"/>
                      </a:lnTo>
                      <a:lnTo>
                        <a:pt x="1757" y="4918"/>
                      </a:lnTo>
                      <a:lnTo>
                        <a:pt x="1731" y="4871"/>
                      </a:lnTo>
                      <a:lnTo>
                        <a:pt x="1718" y="4825"/>
                      </a:lnTo>
                      <a:lnTo>
                        <a:pt x="1712" y="4775"/>
                      </a:lnTo>
                      <a:lnTo>
                        <a:pt x="1712" y="3072"/>
                      </a:lnTo>
                      <a:lnTo>
                        <a:pt x="1708" y="3066"/>
                      </a:lnTo>
                      <a:lnTo>
                        <a:pt x="1697" y="3061"/>
                      </a:lnTo>
                      <a:lnTo>
                        <a:pt x="1677" y="3057"/>
                      </a:lnTo>
                      <a:lnTo>
                        <a:pt x="1648" y="3053"/>
                      </a:lnTo>
                      <a:lnTo>
                        <a:pt x="1582" y="3049"/>
                      </a:lnTo>
                      <a:lnTo>
                        <a:pt x="1515" y="3053"/>
                      </a:lnTo>
                      <a:lnTo>
                        <a:pt x="1484" y="3057"/>
                      </a:lnTo>
                      <a:lnTo>
                        <a:pt x="1460" y="3061"/>
                      </a:lnTo>
                      <a:lnTo>
                        <a:pt x="1447" y="3066"/>
                      </a:lnTo>
                      <a:lnTo>
                        <a:pt x="1443" y="3072"/>
                      </a:lnTo>
                      <a:lnTo>
                        <a:pt x="1443" y="4786"/>
                      </a:lnTo>
                      <a:lnTo>
                        <a:pt x="1439" y="4837"/>
                      </a:lnTo>
                      <a:lnTo>
                        <a:pt x="1424" y="4883"/>
                      </a:lnTo>
                      <a:lnTo>
                        <a:pt x="1401" y="4926"/>
                      </a:lnTo>
                      <a:lnTo>
                        <a:pt x="1368" y="4966"/>
                      </a:lnTo>
                      <a:lnTo>
                        <a:pt x="1327" y="4999"/>
                      </a:lnTo>
                      <a:lnTo>
                        <a:pt x="1284" y="5024"/>
                      </a:lnTo>
                      <a:lnTo>
                        <a:pt x="1238" y="5038"/>
                      </a:lnTo>
                      <a:lnTo>
                        <a:pt x="1188" y="5044"/>
                      </a:lnTo>
                      <a:lnTo>
                        <a:pt x="1137" y="5038"/>
                      </a:lnTo>
                      <a:lnTo>
                        <a:pt x="1089" y="5024"/>
                      </a:lnTo>
                      <a:lnTo>
                        <a:pt x="1045" y="4999"/>
                      </a:lnTo>
                      <a:lnTo>
                        <a:pt x="1002" y="4966"/>
                      </a:lnTo>
                      <a:lnTo>
                        <a:pt x="965" y="4926"/>
                      </a:lnTo>
                      <a:lnTo>
                        <a:pt x="940" y="4883"/>
                      </a:lnTo>
                      <a:lnTo>
                        <a:pt x="925" y="4837"/>
                      </a:lnTo>
                      <a:lnTo>
                        <a:pt x="919" y="4786"/>
                      </a:lnTo>
                      <a:lnTo>
                        <a:pt x="919" y="3136"/>
                      </a:lnTo>
                      <a:lnTo>
                        <a:pt x="433" y="3136"/>
                      </a:lnTo>
                      <a:lnTo>
                        <a:pt x="418" y="3132"/>
                      </a:lnTo>
                      <a:lnTo>
                        <a:pt x="396" y="3121"/>
                      </a:lnTo>
                      <a:lnTo>
                        <a:pt x="373" y="3099"/>
                      </a:lnTo>
                      <a:lnTo>
                        <a:pt x="342" y="3072"/>
                      </a:lnTo>
                      <a:lnTo>
                        <a:pt x="315" y="3041"/>
                      </a:lnTo>
                      <a:lnTo>
                        <a:pt x="294" y="3018"/>
                      </a:lnTo>
                      <a:lnTo>
                        <a:pt x="282" y="2997"/>
                      </a:lnTo>
                      <a:lnTo>
                        <a:pt x="278" y="2981"/>
                      </a:lnTo>
                      <a:lnTo>
                        <a:pt x="278" y="2815"/>
                      </a:lnTo>
                      <a:lnTo>
                        <a:pt x="1035" y="677"/>
                      </a:lnTo>
                      <a:lnTo>
                        <a:pt x="1035" y="666"/>
                      </a:lnTo>
                      <a:lnTo>
                        <a:pt x="1031" y="642"/>
                      </a:lnTo>
                      <a:lnTo>
                        <a:pt x="1021" y="627"/>
                      </a:lnTo>
                      <a:lnTo>
                        <a:pt x="1006" y="617"/>
                      </a:lnTo>
                      <a:lnTo>
                        <a:pt x="983" y="613"/>
                      </a:lnTo>
                      <a:lnTo>
                        <a:pt x="959" y="619"/>
                      </a:lnTo>
                      <a:lnTo>
                        <a:pt x="942" y="631"/>
                      </a:lnTo>
                      <a:lnTo>
                        <a:pt x="932" y="652"/>
                      </a:lnTo>
                      <a:lnTo>
                        <a:pt x="420" y="2035"/>
                      </a:lnTo>
                      <a:lnTo>
                        <a:pt x="404" y="2068"/>
                      </a:lnTo>
                      <a:lnTo>
                        <a:pt x="381" y="2097"/>
                      </a:lnTo>
                      <a:lnTo>
                        <a:pt x="348" y="2120"/>
                      </a:lnTo>
                      <a:lnTo>
                        <a:pt x="309" y="2140"/>
                      </a:lnTo>
                      <a:lnTo>
                        <a:pt x="261" y="2153"/>
                      </a:lnTo>
                      <a:lnTo>
                        <a:pt x="203" y="2161"/>
                      </a:lnTo>
                      <a:lnTo>
                        <a:pt x="137" y="2163"/>
                      </a:lnTo>
                      <a:lnTo>
                        <a:pt x="108" y="2159"/>
                      </a:lnTo>
                      <a:lnTo>
                        <a:pt x="83" y="2146"/>
                      </a:lnTo>
                      <a:lnTo>
                        <a:pt x="60" y="2124"/>
                      </a:lnTo>
                      <a:lnTo>
                        <a:pt x="40" y="2093"/>
                      </a:lnTo>
                      <a:lnTo>
                        <a:pt x="23" y="2055"/>
                      </a:lnTo>
                      <a:lnTo>
                        <a:pt x="9" y="2014"/>
                      </a:lnTo>
                      <a:lnTo>
                        <a:pt x="2" y="1979"/>
                      </a:lnTo>
                      <a:lnTo>
                        <a:pt x="0" y="1948"/>
                      </a:lnTo>
                      <a:lnTo>
                        <a:pt x="2" y="1925"/>
                      </a:lnTo>
                      <a:lnTo>
                        <a:pt x="9" y="1908"/>
                      </a:lnTo>
                      <a:lnTo>
                        <a:pt x="509" y="577"/>
                      </a:lnTo>
                      <a:lnTo>
                        <a:pt x="526" y="501"/>
                      </a:lnTo>
                      <a:lnTo>
                        <a:pt x="553" y="428"/>
                      </a:lnTo>
                      <a:lnTo>
                        <a:pt x="590" y="360"/>
                      </a:lnTo>
                      <a:lnTo>
                        <a:pt x="636" y="294"/>
                      </a:lnTo>
                      <a:lnTo>
                        <a:pt x="692" y="232"/>
                      </a:lnTo>
                      <a:lnTo>
                        <a:pt x="758" y="172"/>
                      </a:lnTo>
                      <a:lnTo>
                        <a:pt x="830" y="120"/>
                      </a:lnTo>
                      <a:lnTo>
                        <a:pt x="905" y="78"/>
                      </a:lnTo>
                      <a:lnTo>
                        <a:pt x="985" y="43"/>
                      </a:lnTo>
                      <a:lnTo>
                        <a:pt x="1066" y="20"/>
                      </a:lnTo>
                      <a:lnTo>
                        <a:pt x="1151" y="4"/>
                      </a:lnTo>
                      <a:lnTo>
                        <a:pt x="123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17"/>
                <p:cNvSpPr>
                  <a:spLocks/>
                </p:cNvSpPr>
                <p:nvPr/>
              </p:nvSpPr>
              <p:spPr bwMode="auto">
                <a:xfrm>
                  <a:off x="8499649" y="1058515"/>
                  <a:ext cx="863600" cy="863600"/>
                </a:xfrm>
                <a:custGeom>
                  <a:avLst/>
                  <a:gdLst>
                    <a:gd name="T0" fmla="*/ 544 w 1088"/>
                    <a:gd name="T1" fmla="*/ 0 h 1089"/>
                    <a:gd name="T2" fmla="*/ 617 w 1088"/>
                    <a:gd name="T3" fmla="*/ 6 h 1089"/>
                    <a:gd name="T4" fmla="*/ 687 w 1088"/>
                    <a:gd name="T5" fmla="*/ 17 h 1089"/>
                    <a:gd name="T6" fmla="*/ 753 w 1088"/>
                    <a:gd name="T7" fmla="*/ 40 h 1089"/>
                    <a:gd name="T8" fmla="*/ 815 w 1088"/>
                    <a:gd name="T9" fmla="*/ 71 h 1089"/>
                    <a:gd name="T10" fmla="*/ 873 w 1088"/>
                    <a:gd name="T11" fmla="*/ 112 h 1089"/>
                    <a:gd name="T12" fmla="*/ 929 w 1088"/>
                    <a:gd name="T13" fmla="*/ 160 h 1089"/>
                    <a:gd name="T14" fmla="*/ 977 w 1088"/>
                    <a:gd name="T15" fmla="*/ 216 h 1089"/>
                    <a:gd name="T16" fmla="*/ 1018 w 1088"/>
                    <a:gd name="T17" fmla="*/ 275 h 1089"/>
                    <a:gd name="T18" fmla="*/ 1049 w 1088"/>
                    <a:gd name="T19" fmla="*/ 336 h 1089"/>
                    <a:gd name="T20" fmla="*/ 1070 w 1088"/>
                    <a:gd name="T21" fmla="*/ 402 h 1089"/>
                    <a:gd name="T22" fmla="*/ 1084 w 1088"/>
                    <a:gd name="T23" fmla="*/ 472 h 1089"/>
                    <a:gd name="T24" fmla="*/ 1088 w 1088"/>
                    <a:gd name="T25" fmla="*/ 545 h 1089"/>
                    <a:gd name="T26" fmla="*/ 1084 w 1088"/>
                    <a:gd name="T27" fmla="*/ 617 h 1089"/>
                    <a:gd name="T28" fmla="*/ 1070 w 1088"/>
                    <a:gd name="T29" fmla="*/ 687 h 1089"/>
                    <a:gd name="T30" fmla="*/ 1049 w 1088"/>
                    <a:gd name="T31" fmla="*/ 752 h 1089"/>
                    <a:gd name="T32" fmla="*/ 1018 w 1088"/>
                    <a:gd name="T33" fmla="*/ 814 h 1089"/>
                    <a:gd name="T34" fmla="*/ 977 w 1088"/>
                    <a:gd name="T35" fmla="*/ 874 h 1089"/>
                    <a:gd name="T36" fmla="*/ 929 w 1088"/>
                    <a:gd name="T37" fmla="*/ 928 h 1089"/>
                    <a:gd name="T38" fmla="*/ 873 w 1088"/>
                    <a:gd name="T39" fmla="*/ 977 h 1089"/>
                    <a:gd name="T40" fmla="*/ 815 w 1088"/>
                    <a:gd name="T41" fmla="*/ 1017 h 1089"/>
                    <a:gd name="T42" fmla="*/ 753 w 1088"/>
                    <a:gd name="T43" fmla="*/ 1048 h 1089"/>
                    <a:gd name="T44" fmla="*/ 687 w 1088"/>
                    <a:gd name="T45" fmla="*/ 1072 h 1089"/>
                    <a:gd name="T46" fmla="*/ 617 w 1088"/>
                    <a:gd name="T47" fmla="*/ 1083 h 1089"/>
                    <a:gd name="T48" fmla="*/ 544 w 1088"/>
                    <a:gd name="T49" fmla="*/ 1089 h 1089"/>
                    <a:gd name="T50" fmla="*/ 470 w 1088"/>
                    <a:gd name="T51" fmla="*/ 1083 h 1089"/>
                    <a:gd name="T52" fmla="*/ 403 w 1088"/>
                    <a:gd name="T53" fmla="*/ 1072 h 1089"/>
                    <a:gd name="T54" fmla="*/ 337 w 1088"/>
                    <a:gd name="T55" fmla="*/ 1048 h 1089"/>
                    <a:gd name="T56" fmla="*/ 273 w 1088"/>
                    <a:gd name="T57" fmla="*/ 1017 h 1089"/>
                    <a:gd name="T58" fmla="*/ 215 w 1088"/>
                    <a:gd name="T59" fmla="*/ 977 h 1089"/>
                    <a:gd name="T60" fmla="*/ 161 w 1088"/>
                    <a:gd name="T61" fmla="*/ 928 h 1089"/>
                    <a:gd name="T62" fmla="*/ 111 w 1088"/>
                    <a:gd name="T63" fmla="*/ 874 h 1089"/>
                    <a:gd name="T64" fmla="*/ 72 w 1088"/>
                    <a:gd name="T65" fmla="*/ 814 h 1089"/>
                    <a:gd name="T66" fmla="*/ 41 w 1088"/>
                    <a:gd name="T67" fmla="*/ 752 h 1089"/>
                    <a:gd name="T68" fmla="*/ 18 w 1088"/>
                    <a:gd name="T69" fmla="*/ 687 h 1089"/>
                    <a:gd name="T70" fmla="*/ 4 w 1088"/>
                    <a:gd name="T71" fmla="*/ 617 h 1089"/>
                    <a:gd name="T72" fmla="*/ 0 w 1088"/>
                    <a:gd name="T73" fmla="*/ 545 h 1089"/>
                    <a:gd name="T74" fmla="*/ 4 w 1088"/>
                    <a:gd name="T75" fmla="*/ 472 h 1089"/>
                    <a:gd name="T76" fmla="*/ 18 w 1088"/>
                    <a:gd name="T77" fmla="*/ 402 h 1089"/>
                    <a:gd name="T78" fmla="*/ 41 w 1088"/>
                    <a:gd name="T79" fmla="*/ 336 h 1089"/>
                    <a:gd name="T80" fmla="*/ 72 w 1088"/>
                    <a:gd name="T81" fmla="*/ 275 h 1089"/>
                    <a:gd name="T82" fmla="*/ 111 w 1088"/>
                    <a:gd name="T83" fmla="*/ 216 h 1089"/>
                    <a:gd name="T84" fmla="*/ 161 w 1088"/>
                    <a:gd name="T85" fmla="*/ 160 h 1089"/>
                    <a:gd name="T86" fmla="*/ 215 w 1088"/>
                    <a:gd name="T87" fmla="*/ 112 h 1089"/>
                    <a:gd name="T88" fmla="*/ 273 w 1088"/>
                    <a:gd name="T89" fmla="*/ 71 h 1089"/>
                    <a:gd name="T90" fmla="*/ 337 w 1088"/>
                    <a:gd name="T91" fmla="*/ 40 h 1089"/>
                    <a:gd name="T92" fmla="*/ 403 w 1088"/>
                    <a:gd name="T93" fmla="*/ 17 h 1089"/>
                    <a:gd name="T94" fmla="*/ 470 w 1088"/>
                    <a:gd name="T95" fmla="*/ 6 h 1089"/>
                    <a:gd name="T96" fmla="*/ 544 w 1088"/>
                    <a:gd name="T97" fmla="*/ 0 h 10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088" h="1089">
                      <a:moveTo>
                        <a:pt x="544" y="0"/>
                      </a:moveTo>
                      <a:lnTo>
                        <a:pt x="617" y="6"/>
                      </a:lnTo>
                      <a:lnTo>
                        <a:pt x="687" y="17"/>
                      </a:lnTo>
                      <a:lnTo>
                        <a:pt x="753" y="40"/>
                      </a:lnTo>
                      <a:lnTo>
                        <a:pt x="815" y="71"/>
                      </a:lnTo>
                      <a:lnTo>
                        <a:pt x="873" y="112"/>
                      </a:lnTo>
                      <a:lnTo>
                        <a:pt x="929" y="160"/>
                      </a:lnTo>
                      <a:lnTo>
                        <a:pt x="977" y="216"/>
                      </a:lnTo>
                      <a:lnTo>
                        <a:pt x="1018" y="275"/>
                      </a:lnTo>
                      <a:lnTo>
                        <a:pt x="1049" y="336"/>
                      </a:lnTo>
                      <a:lnTo>
                        <a:pt x="1070" y="402"/>
                      </a:lnTo>
                      <a:lnTo>
                        <a:pt x="1084" y="472"/>
                      </a:lnTo>
                      <a:lnTo>
                        <a:pt x="1088" y="545"/>
                      </a:lnTo>
                      <a:lnTo>
                        <a:pt x="1084" y="617"/>
                      </a:lnTo>
                      <a:lnTo>
                        <a:pt x="1070" y="687"/>
                      </a:lnTo>
                      <a:lnTo>
                        <a:pt x="1049" y="752"/>
                      </a:lnTo>
                      <a:lnTo>
                        <a:pt x="1018" y="814"/>
                      </a:lnTo>
                      <a:lnTo>
                        <a:pt x="977" y="874"/>
                      </a:lnTo>
                      <a:lnTo>
                        <a:pt x="929" y="928"/>
                      </a:lnTo>
                      <a:lnTo>
                        <a:pt x="873" y="977"/>
                      </a:lnTo>
                      <a:lnTo>
                        <a:pt x="815" y="1017"/>
                      </a:lnTo>
                      <a:lnTo>
                        <a:pt x="753" y="1048"/>
                      </a:lnTo>
                      <a:lnTo>
                        <a:pt x="687" y="1072"/>
                      </a:lnTo>
                      <a:lnTo>
                        <a:pt x="617" y="1083"/>
                      </a:lnTo>
                      <a:lnTo>
                        <a:pt x="544" y="1089"/>
                      </a:lnTo>
                      <a:lnTo>
                        <a:pt x="470" y="1083"/>
                      </a:lnTo>
                      <a:lnTo>
                        <a:pt x="403" y="1072"/>
                      </a:lnTo>
                      <a:lnTo>
                        <a:pt x="337" y="1048"/>
                      </a:lnTo>
                      <a:lnTo>
                        <a:pt x="273" y="1017"/>
                      </a:lnTo>
                      <a:lnTo>
                        <a:pt x="215" y="977"/>
                      </a:lnTo>
                      <a:lnTo>
                        <a:pt x="161" y="928"/>
                      </a:lnTo>
                      <a:lnTo>
                        <a:pt x="111" y="874"/>
                      </a:lnTo>
                      <a:lnTo>
                        <a:pt x="72" y="814"/>
                      </a:lnTo>
                      <a:lnTo>
                        <a:pt x="41" y="752"/>
                      </a:lnTo>
                      <a:lnTo>
                        <a:pt x="18" y="687"/>
                      </a:lnTo>
                      <a:lnTo>
                        <a:pt x="4" y="617"/>
                      </a:lnTo>
                      <a:lnTo>
                        <a:pt x="0" y="545"/>
                      </a:lnTo>
                      <a:lnTo>
                        <a:pt x="4" y="472"/>
                      </a:lnTo>
                      <a:lnTo>
                        <a:pt x="18" y="402"/>
                      </a:lnTo>
                      <a:lnTo>
                        <a:pt x="41" y="336"/>
                      </a:lnTo>
                      <a:lnTo>
                        <a:pt x="72" y="275"/>
                      </a:lnTo>
                      <a:lnTo>
                        <a:pt x="111" y="216"/>
                      </a:lnTo>
                      <a:lnTo>
                        <a:pt x="161" y="160"/>
                      </a:lnTo>
                      <a:lnTo>
                        <a:pt x="215" y="112"/>
                      </a:lnTo>
                      <a:lnTo>
                        <a:pt x="273" y="71"/>
                      </a:lnTo>
                      <a:lnTo>
                        <a:pt x="337" y="40"/>
                      </a:lnTo>
                      <a:lnTo>
                        <a:pt x="403" y="17"/>
                      </a:lnTo>
                      <a:lnTo>
                        <a:pt x="470" y="6"/>
                      </a:lnTo>
                      <a:lnTo>
                        <a:pt x="54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63" name="TextBox 62"/>
            <p:cNvSpPr txBox="1"/>
            <p:nvPr/>
          </p:nvSpPr>
          <p:spPr>
            <a:xfrm>
              <a:off x="2487678" y="3171223"/>
              <a:ext cx="76528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CF2D43"/>
                  </a:solidFill>
                </a:rPr>
                <a:t>Group 2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145320" y="6408225"/>
            <a:ext cx="3796471" cy="891133"/>
            <a:chOff x="7869074" y="3285703"/>
            <a:chExt cx="3796471" cy="891133"/>
          </a:xfrm>
        </p:grpSpPr>
        <p:grpSp>
          <p:nvGrpSpPr>
            <p:cNvPr id="69" name="그룹 68"/>
            <p:cNvGrpSpPr/>
            <p:nvPr/>
          </p:nvGrpSpPr>
          <p:grpSpPr>
            <a:xfrm>
              <a:off x="7869074" y="3285703"/>
              <a:ext cx="2232248" cy="243061"/>
              <a:chOff x="7869074" y="3285703"/>
              <a:chExt cx="2232248" cy="243061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7869074" y="3285703"/>
                <a:ext cx="2232248" cy="24306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9093210" y="3285940"/>
                <a:ext cx="1008112" cy="238989"/>
              </a:xfrm>
              <a:prstGeom prst="rect">
                <a:avLst/>
              </a:prstGeom>
              <a:solidFill>
                <a:srgbClr val="ABAB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제목 1"/>
            <p:cNvSpPr txBox="1">
              <a:spLocks/>
            </p:cNvSpPr>
            <p:nvPr/>
          </p:nvSpPr>
          <p:spPr>
            <a:xfrm>
              <a:off x="7881188" y="3675785"/>
              <a:ext cx="3784357" cy="501051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1193292" rtl="0" eaLnBrk="1" latinLnBrk="1" hangingPunct="1">
                <a:spcBef>
                  <a:spcPct val="0"/>
                </a:spcBef>
                <a:buNone/>
                <a:defRPr sz="2200" b="1" kern="1200" spc="-60" baseline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j-c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500" b="0" spc="-2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한국에서의 적응 교육 지원 필요</a:t>
              </a:r>
              <a:endParaRPr lang="en-US" altLang="ko-KR" sz="1500" b="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500" b="0" spc="-2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한국어가 능숙하지 않음</a:t>
              </a:r>
              <a:endParaRPr lang="en-US" altLang="ko-KR" sz="1500" b="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500" b="0" spc="-2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차별 경험이 없으며</a:t>
              </a:r>
              <a:r>
                <a:rPr lang="en-US" altLang="ko-KR" sz="1500" b="0" spc="-2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500" b="0" spc="-2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자녀와의 관계가 좋음</a:t>
              </a:r>
              <a:endParaRPr lang="en-US" altLang="ko-KR" sz="1500" b="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861087" y="4968865"/>
            <a:ext cx="765282" cy="979253"/>
            <a:chOff x="1152377" y="4421719"/>
            <a:chExt cx="765282" cy="979253"/>
          </a:xfrm>
        </p:grpSpPr>
        <p:sp>
          <p:nvSpPr>
            <p:cNvPr id="74" name="Modal Dialog Overlay"/>
            <p:cNvSpPr>
              <a:spLocks/>
            </p:cNvSpPr>
            <p:nvPr/>
          </p:nvSpPr>
          <p:spPr bwMode="auto">
            <a:xfrm>
              <a:off x="1174978" y="4421719"/>
              <a:ext cx="720080" cy="720080"/>
            </a:xfrm>
            <a:prstGeom prst="ellipse">
              <a:avLst/>
            </a:prstGeom>
            <a:solidFill>
              <a:srgbClr val="CF2D43"/>
            </a:solidFill>
            <a:ln w="22225" cap="flat" cmpd="sng" algn="ctr">
              <a:solidFill>
                <a:srgbClr val="CF2D43"/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latinLnBrk="0"/>
              <a:endParaRPr lang="en-US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52377" y="5216306"/>
              <a:ext cx="76528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CF2D43"/>
                  </a:solidFill>
                </a:rPr>
                <a:t>Group 3</a:t>
              </a:r>
            </a:p>
          </p:txBody>
        </p:sp>
        <p:sp>
          <p:nvSpPr>
            <p:cNvPr id="76" name="Freeform 25"/>
            <p:cNvSpPr>
              <a:spLocks noEditPoints="1"/>
            </p:cNvSpPr>
            <p:nvPr/>
          </p:nvSpPr>
          <p:spPr bwMode="auto">
            <a:xfrm>
              <a:off x="1337530" y="4587166"/>
              <a:ext cx="394976" cy="349125"/>
            </a:xfrm>
            <a:custGeom>
              <a:avLst/>
              <a:gdLst>
                <a:gd name="T0" fmla="*/ 2083 w 3619"/>
                <a:gd name="T1" fmla="*/ 152 h 3201"/>
                <a:gd name="T2" fmla="*/ 1975 w 3619"/>
                <a:gd name="T3" fmla="*/ 198 h 3201"/>
                <a:gd name="T4" fmla="*/ 1967 w 3619"/>
                <a:gd name="T5" fmla="*/ 263 h 3201"/>
                <a:gd name="T6" fmla="*/ 1971 w 3619"/>
                <a:gd name="T7" fmla="*/ 501 h 3201"/>
                <a:gd name="T8" fmla="*/ 1972 w 3619"/>
                <a:gd name="T9" fmla="*/ 684 h 3201"/>
                <a:gd name="T10" fmla="*/ 1880 w 3619"/>
                <a:gd name="T11" fmla="*/ 877 h 3201"/>
                <a:gd name="T12" fmla="*/ 1705 w 3619"/>
                <a:gd name="T13" fmla="*/ 1172 h 3201"/>
                <a:gd name="T14" fmla="*/ 1526 w 3619"/>
                <a:gd name="T15" fmla="*/ 1439 h 3201"/>
                <a:gd name="T16" fmla="*/ 1382 w 3619"/>
                <a:gd name="T17" fmla="*/ 1587 h 3201"/>
                <a:gd name="T18" fmla="*/ 1268 w 3619"/>
                <a:gd name="T19" fmla="*/ 2827 h 3201"/>
                <a:gd name="T20" fmla="*/ 1448 w 3619"/>
                <a:gd name="T21" fmla="*/ 2918 h 3201"/>
                <a:gd name="T22" fmla="*/ 3090 w 3619"/>
                <a:gd name="T23" fmla="*/ 2922 h 3201"/>
                <a:gd name="T24" fmla="*/ 3229 w 3619"/>
                <a:gd name="T25" fmla="*/ 2776 h 3201"/>
                <a:gd name="T26" fmla="*/ 3190 w 3619"/>
                <a:gd name="T27" fmla="*/ 2617 h 3201"/>
                <a:gd name="T28" fmla="*/ 3206 w 3619"/>
                <a:gd name="T29" fmla="*/ 2523 h 3201"/>
                <a:gd name="T30" fmla="*/ 3316 w 3619"/>
                <a:gd name="T31" fmla="*/ 2379 h 3201"/>
                <a:gd name="T32" fmla="*/ 3273 w 3619"/>
                <a:gd name="T33" fmla="*/ 2221 h 3201"/>
                <a:gd name="T34" fmla="*/ 3273 w 3619"/>
                <a:gd name="T35" fmla="*/ 2120 h 3201"/>
                <a:gd name="T36" fmla="*/ 3386 w 3619"/>
                <a:gd name="T37" fmla="*/ 1979 h 3201"/>
                <a:gd name="T38" fmla="*/ 3345 w 3619"/>
                <a:gd name="T39" fmla="*/ 1820 h 3201"/>
                <a:gd name="T40" fmla="*/ 3355 w 3619"/>
                <a:gd name="T41" fmla="*/ 1707 h 3201"/>
                <a:gd name="T42" fmla="*/ 3460 w 3619"/>
                <a:gd name="T43" fmla="*/ 1546 h 3201"/>
                <a:gd name="T44" fmla="*/ 3408 w 3619"/>
                <a:gd name="T45" fmla="*/ 1387 h 3201"/>
                <a:gd name="T46" fmla="*/ 2314 w 3619"/>
                <a:gd name="T47" fmla="*/ 1298 h 3201"/>
                <a:gd name="T48" fmla="*/ 2364 w 3619"/>
                <a:gd name="T49" fmla="*/ 1019 h 3201"/>
                <a:gd name="T50" fmla="*/ 2404 w 3619"/>
                <a:gd name="T51" fmla="*/ 766 h 3201"/>
                <a:gd name="T52" fmla="*/ 2393 w 3619"/>
                <a:gd name="T53" fmla="*/ 592 h 3201"/>
                <a:gd name="T54" fmla="*/ 2304 w 3619"/>
                <a:gd name="T55" fmla="*/ 325 h 3201"/>
                <a:gd name="T56" fmla="*/ 2238 w 3619"/>
                <a:gd name="T57" fmla="*/ 183 h 3201"/>
                <a:gd name="T58" fmla="*/ 2169 w 3619"/>
                <a:gd name="T59" fmla="*/ 4 h 3201"/>
                <a:gd name="T60" fmla="*/ 2373 w 3619"/>
                <a:gd name="T61" fmla="*/ 109 h 3201"/>
                <a:gd name="T62" fmla="*/ 2435 w 3619"/>
                <a:gd name="T63" fmla="*/ 242 h 3201"/>
                <a:gd name="T64" fmla="*/ 2533 w 3619"/>
                <a:gd name="T65" fmla="*/ 524 h 3201"/>
                <a:gd name="T66" fmla="*/ 2560 w 3619"/>
                <a:gd name="T67" fmla="*/ 749 h 3201"/>
                <a:gd name="T68" fmla="*/ 2522 w 3619"/>
                <a:gd name="T69" fmla="*/ 999 h 3201"/>
                <a:gd name="T70" fmla="*/ 3368 w 3619"/>
                <a:gd name="T71" fmla="*/ 1203 h 3201"/>
                <a:gd name="T72" fmla="*/ 3574 w 3619"/>
                <a:gd name="T73" fmla="*/ 1330 h 3201"/>
                <a:gd name="T74" fmla="*/ 3613 w 3619"/>
                <a:gd name="T75" fmla="*/ 1563 h 3201"/>
                <a:gd name="T76" fmla="*/ 3533 w 3619"/>
                <a:gd name="T77" fmla="*/ 1796 h 3201"/>
                <a:gd name="T78" fmla="*/ 3510 w 3619"/>
                <a:gd name="T79" fmla="*/ 2064 h 3201"/>
                <a:gd name="T80" fmla="*/ 3480 w 3619"/>
                <a:gd name="T81" fmla="*/ 2274 h 3201"/>
                <a:gd name="T82" fmla="*/ 3400 w 3619"/>
                <a:gd name="T83" fmla="*/ 2534 h 3201"/>
                <a:gd name="T84" fmla="*/ 3404 w 3619"/>
                <a:gd name="T85" fmla="*/ 2655 h 3201"/>
                <a:gd name="T86" fmla="*/ 3386 w 3619"/>
                <a:gd name="T87" fmla="*/ 2839 h 3201"/>
                <a:gd name="T88" fmla="*/ 3256 w 3619"/>
                <a:gd name="T89" fmla="*/ 3016 h 3201"/>
                <a:gd name="T90" fmla="*/ 2953 w 3619"/>
                <a:gd name="T91" fmla="*/ 3096 h 3201"/>
                <a:gd name="T92" fmla="*/ 1331 w 3619"/>
                <a:gd name="T93" fmla="*/ 3025 h 3201"/>
                <a:gd name="T94" fmla="*/ 1252 w 3619"/>
                <a:gd name="T95" fmla="*/ 3001 h 3201"/>
                <a:gd name="T96" fmla="*/ 1159 w 3619"/>
                <a:gd name="T97" fmla="*/ 3189 h 3201"/>
                <a:gd name="T98" fmla="*/ 49 w 3619"/>
                <a:gd name="T99" fmla="*/ 3161 h 3201"/>
                <a:gd name="T100" fmla="*/ 12 w 3619"/>
                <a:gd name="T101" fmla="*/ 1539 h 3201"/>
                <a:gd name="T102" fmla="*/ 1217 w 3619"/>
                <a:gd name="T103" fmla="*/ 1440 h 3201"/>
                <a:gd name="T104" fmla="*/ 1367 w 3619"/>
                <a:gd name="T105" fmla="*/ 1398 h 3201"/>
                <a:gd name="T106" fmla="*/ 1548 w 3619"/>
                <a:gd name="T107" fmla="*/ 1144 h 3201"/>
                <a:gd name="T108" fmla="*/ 1732 w 3619"/>
                <a:gd name="T109" fmla="*/ 833 h 3201"/>
                <a:gd name="T110" fmla="*/ 1823 w 3619"/>
                <a:gd name="T111" fmla="*/ 610 h 3201"/>
                <a:gd name="T112" fmla="*/ 1817 w 3619"/>
                <a:gd name="T113" fmla="*/ 364 h 3201"/>
                <a:gd name="T114" fmla="*/ 1814 w 3619"/>
                <a:gd name="T115" fmla="*/ 214 h 3201"/>
                <a:gd name="T116" fmla="*/ 1848 w 3619"/>
                <a:gd name="T117" fmla="*/ 113 h 3201"/>
                <a:gd name="T118" fmla="*/ 2033 w 3619"/>
                <a:gd name="T119" fmla="*/ 8 h 3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19" h="3201">
                  <a:moveTo>
                    <a:pt x="152" y="1593"/>
                  </a:moveTo>
                  <a:lnTo>
                    <a:pt x="152" y="3049"/>
                  </a:lnTo>
                  <a:lnTo>
                    <a:pt x="1067" y="3049"/>
                  </a:lnTo>
                  <a:lnTo>
                    <a:pt x="1067" y="1593"/>
                  </a:lnTo>
                  <a:lnTo>
                    <a:pt x="152" y="1593"/>
                  </a:lnTo>
                  <a:close/>
                  <a:moveTo>
                    <a:pt x="2108" y="151"/>
                  </a:moveTo>
                  <a:lnTo>
                    <a:pt x="2083" y="152"/>
                  </a:lnTo>
                  <a:lnTo>
                    <a:pt x="2060" y="155"/>
                  </a:lnTo>
                  <a:lnTo>
                    <a:pt x="2040" y="161"/>
                  </a:lnTo>
                  <a:lnTo>
                    <a:pt x="2022" y="169"/>
                  </a:lnTo>
                  <a:lnTo>
                    <a:pt x="2006" y="176"/>
                  </a:lnTo>
                  <a:lnTo>
                    <a:pt x="1993" y="184"/>
                  </a:lnTo>
                  <a:lnTo>
                    <a:pt x="1983" y="192"/>
                  </a:lnTo>
                  <a:lnTo>
                    <a:pt x="1975" y="198"/>
                  </a:lnTo>
                  <a:lnTo>
                    <a:pt x="1970" y="204"/>
                  </a:lnTo>
                  <a:lnTo>
                    <a:pt x="1967" y="207"/>
                  </a:lnTo>
                  <a:lnTo>
                    <a:pt x="1965" y="210"/>
                  </a:lnTo>
                  <a:lnTo>
                    <a:pt x="1965" y="213"/>
                  </a:lnTo>
                  <a:lnTo>
                    <a:pt x="1965" y="224"/>
                  </a:lnTo>
                  <a:lnTo>
                    <a:pt x="1965" y="241"/>
                  </a:lnTo>
                  <a:lnTo>
                    <a:pt x="1967" y="263"/>
                  </a:lnTo>
                  <a:lnTo>
                    <a:pt x="1967" y="289"/>
                  </a:lnTo>
                  <a:lnTo>
                    <a:pt x="1968" y="320"/>
                  </a:lnTo>
                  <a:lnTo>
                    <a:pt x="1969" y="354"/>
                  </a:lnTo>
                  <a:lnTo>
                    <a:pt x="1969" y="389"/>
                  </a:lnTo>
                  <a:lnTo>
                    <a:pt x="1970" y="427"/>
                  </a:lnTo>
                  <a:lnTo>
                    <a:pt x="1971" y="464"/>
                  </a:lnTo>
                  <a:lnTo>
                    <a:pt x="1971" y="501"/>
                  </a:lnTo>
                  <a:lnTo>
                    <a:pt x="1972" y="537"/>
                  </a:lnTo>
                  <a:lnTo>
                    <a:pt x="1973" y="572"/>
                  </a:lnTo>
                  <a:lnTo>
                    <a:pt x="1973" y="603"/>
                  </a:lnTo>
                  <a:lnTo>
                    <a:pt x="1973" y="630"/>
                  </a:lnTo>
                  <a:lnTo>
                    <a:pt x="1974" y="654"/>
                  </a:lnTo>
                  <a:lnTo>
                    <a:pt x="1974" y="673"/>
                  </a:lnTo>
                  <a:lnTo>
                    <a:pt x="1972" y="684"/>
                  </a:lnTo>
                  <a:lnTo>
                    <a:pt x="1968" y="701"/>
                  </a:lnTo>
                  <a:lnTo>
                    <a:pt x="1959" y="722"/>
                  </a:lnTo>
                  <a:lnTo>
                    <a:pt x="1948" y="747"/>
                  </a:lnTo>
                  <a:lnTo>
                    <a:pt x="1934" y="776"/>
                  </a:lnTo>
                  <a:lnTo>
                    <a:pt x="1919" y="807"/>
                  </a:lnTo>
                  <a:lnTo>
                    <a:pt x="1900" y="841"/>
                  </a:lnTo>
                  <a:lnTo>
                    <a:pt x="1880" y="877"/>
                  </a:lnTo>
                  <a:lnTo>
                    <a:pt x="1859" y="916"/>
                  </a:lnTo>
                  <a:lnTo>
                    <a:pt x="1836" y="957"/>
                  </a:lnTo>
                  <a:lnTo>
                    <a:pt x="1811" y="999"/>
                  </a:lnTo>
                  <a:lnTo>
                    <a:pt x="1786" y="1041"/>
                  </a:lnTo>
                  <a:lnTo>
                    <a:pt x="1759" y="1085"/>
                  </a:lnTo>
                  <a:lnTo>
                    <a:pt x="1733" y="1128"/>
                  </a:lnTo>
                  <a:lnTo>
                    <a:pt x="1705" y="1172"/>
                  </a:lnTo>
                  <a:lnTo>
                    <a:pt x="1679" y="1214"/>
                  </a:lnTo>
                  <a:lnTo>
                    <a:pt x="1651" y="1256"/>
                  </a:lnTo>
                  <a:lnTo>
                    <a:pt x="1624" y="1296"/>
                  </a:lnTo>
                  <a:lnTo>
                    <a:pt x="1599" y="1336"/>
                  </a:lnTo>
                  <a:lnTo>
                    <a:pt x="1573" y="1373"/>
                  </a:lnTo>
                  <a:lnTo>
                    <a:pt x="1549" y="1407"/>
                  </a:lnTo>
                  <a:lnTo>
                    <a:pt x="1526" y="1439"/>
                  </a:lnTo>
                  <a:lnTo>
                    <a:pt x="1505" y="1468"/>
                  </a:lnTo>
                  <a:lnTo>
                    <a:pt x="1486" y="1492"/>
                  </a:lnTo>
                  <a:lnTo>
                    <a:pt x="1468" y="1513"/>
                  </a:lnTo>
                  <a:lnTo>
                    <a:pt x="1453" y="1531"/>
                  </a:lnTo>
                  <a:lnTo>
                    <a:pt x="1439" y="1543"/>
                  </a:lnTo>
                  <a:lnTo>
                    <a:pt x="1413" y="1564"/>
                  </a:lnTo>
                  <a:lnTo>
                    <a:pt x="1382" y="1587"/>
                  </a:lnTo>
                  <a:lnTo>
                    <a:pt x="1349" y="1611"/>
                  </a:lnTo>
                  <a:lnTo>
                    <a:pt x="1312" y="1635"/>
                  </a:lnTo>
                  <a:lnTo>
                    <a:pt x="1276" y="1659"/>
                  </a:lnTo>
                  <a:lnTo>
                    <a:pt x="1239" y="1684"/>
                  </a:lnTo>
                  <a:lnTo>
                    <a:pt x="1202" y="1706"/>
                  </a:lnTo>
                  <a:lnTo>
                    <a:pt x="1202" y="2827"/>
                  </a:lnTo>
                  <a:lnTo>
                    <a:pt x="1268" y="2827"/>
                  </a:lnTo>
                  <a:lnTo>
                    <a:pt x="1291" y="2830"/>
                  </a:lnTo>
                  <a:lnTo>
                    <a:pt x="1315" y="2839"/>
                  </a:lnTo>
                  <a:lnTo>
                    <a:pt x="1340" y="2851"/>
                  </a:lnTo>
                  <a:lnTo>
                    <a:pt x="1366" y="2868"/>
                  </a:lnTo>
                  <a:lnTo>
                    <a:pt x="1393" y="2884"/>
                  </a:lnTo>
                  <a:lnTo>
                    <a:pt x="1420" y="2902"/>
                  </a:lnTo>
                  <a:lnTo>
                    <a:pt x="1448" y="2918"/>
                  </a:lnTo>
                  <a:lnTo>
                    <a:pt x="1477" y="2931"/>
                  </a:lnTo>
                  <a:lnTo>
                    <a:pt x="1507" y="2940"/>
                  </a:lnTo>
                  <a:lnTo>
                    <a:pt x="1537" y="2943"/>
                  </a:lnTo>
                  <a:lnTo>
                    <a:pt x="2976" y="2942"/>
                  </a:lnTo>
                  <a:lnTo>
                    <a:pt x="3017" y="2940"/>
                  </a:lnTo>
                  <a:lnTo>
                    <a:pt x="3056" y="2933"/>
                  </a:lnTo>
                  <a:lnTo>
                    <a:pt x="3090" y="2922"/>
                  </a:lnTo>
                  <a:lnTo>
                    <a:pt x="3120" y="2908"/>
                  </a:lnTo>
                  <a:lnTo>
                    <a:pt x="3148" y="2891"/>
                  </a:lnTo>
                  <a:lnTo>
                    <a:pt x="3171" y="2871"/>
                  </a:lnTo>
                  <a:lnTo>
                    <a:pt x="3191" y="2849"/>
                  </a:lnTo>
                  <a:lnTo>
                    <a:pt x="3207" y="2826"/>
                  </a:lnTo>
                  <a:lnTo>
                    <a:pt x="3220" y="2801"/>
                  </a:lnTo>
                  <a:lnTo>
                    <a:pt x="3229" y="2776"/>
                  </a:lnTo>
                  <a:lnTo>
                    <a:pt x="3233" y="2749"/>
                  </a:lnTo>
                  <a:lnTo>
                    <a:pt x="3235" y="2725"/>
                  </a:lnTo>
                  <a:lnTo>
                    <a:pt x="3233" y="2699"/>
                  </a:lnTo>
                  <a:lnTo>
                    <a:pt x="3228" y="2676"/>
                  </a:lnTo>
                  <a:lnTo>
                    <a:pt x="3219" y="2654"/>
                  </a:lnTo>
                  <a:lnTo>
                    <a:pt x="3207" y="2634"/>
                  </a:lnTo>
                  <a:lnTo>
                    <a:pt x="3190" y="2617"/>
                  </a:lnTo>
                  <a:lnTo>
                    <a:pt x="3170" y="2603"/>
                  </a:lnTo>
                  <a:lnTo>
                    <a:pt x="3147" y="2592"/>
                  </a:lnTo>
                  <a:lnTo>
                    <a:pt x="3120" y="2585"/>
                  </a:lnTo>
                  <a:lnTo>
                    <a:pt x="3129" y="2549"/>
                  </a:lnTo>
                  <a:lnTo>
                    <a:pt x="3156" y="2544"/>
                  </a:lnTo>
                  <a:lnTo>
                    <a:pt x="3181" y="2535"/>
                  </a:lnTo>
                  <a:lnTo>
                    <a:pt x="3206" y="2523"/>
                  </a:lnTo>
                  <a:lnTo>
                    <a:pt x="3228" y="2509"/>
                  </a:lnTo>
                  <a:lnTo>
                    <a:pt x="3249" y="2491"/>
                  </a:lnTo>
                  <a:lnTo>
                    <a:pt x="3268" y="2472"/>
                  </a:lnTo>
                  <a:lnTo>
                    <a:pt x="3283" y="2450"/>
                  </a:lnTo>
                  <a:lnTo>
                    <a:pt x="3296" y="2428"/>
                  </a:lnTo>
                  <a:lnTo>
                    <a:pt x="3307" y="2404"/>
                  </a:lnTo>
                  <a:lnTo>
                    <a:pt x="3316" y="2379"/>
                  </a:lnTo>
                  <a:lnTo>
                    <a:pt x="3321" y="2355"/>
                  </a:lnTo>
                  <a:lnTo>
                    <a:pt x="3322" y="2331"/>
                  </a:lnTo>
                  <a:lnTo>
                    <a:pt x="3320" y="2306"/>
                  </a:lnTo>
                  <a:lnTo>
                    <a:pt x="3314" y="2283"/>
                  </a:lnTo>
                  <a:lnTo>
                    <a:pt x="3305" y="2261"/>
                  </a:lnTo>
                  <a:lnTo>
                    <a:pt x="3291" y="2240"/>
                  </a:lnTo>
                  <a:lnTo>
                    <a:pt x="3273" y="2221"/>
                  </a:lnTo>
                  <a:lnTo>
                    <a:pt x="3250" y="2204"/>
                  </a:lnTo>
                  <a:lnTo>
                    <a:pt x="3222" y="2191"/>
                  </a:lnTo>
                  <a:lnTo>
                    <a:pt x="3190" y="2181"/>
                  </a:lnTo>
                  <a:lnTo>
                    <a:pt x="3199" y="2144"/>
                  </a:lnTo>
                  <a:lnTo>
                    <a:pt x="3224" y="2140"/>
                  </a:lnTo>
                  <a:lnTo>
                    <a:pt x="3250" y="2131"/>
                  </a:lnTo>
                  <a:lnTo>
                    <a:pt x="3273" y="2120"/>
                  </a:lnTo>
                  <a:lnTo>
                    <a:pt x="3295" y="2106"/>
                  </a:lnTo>
                  <a:lnTo>
                    <a:pt x="3316" y="2089"/>
                  </a:lnTo>
                  <a:lnTo>
                    <a:pt x="3335" y="2070"/>
                  </a:lnTo>
                  <a:lnTo>
                    <a:pt x="3352" y="2049"/>
                  </a:lnTo>
                  <a:lnTo>
                    <a:pt x="3366" y="2027"/>
                  </a:lnTo>
                  <a:lnTo>
                    <a:pt x="3377" y="2004"/>
                  </a:lnTo>
                  <a:lnTo>
                    <a:pt x="3386" y="1979"/>
                  </a:lnTo>
                  <a:lnTo>
                    <a:pt x="3392" y="1955"/>
                  </a:lnTo>
                  <a:lnTo>
                    <a:pt x="3394" y="1931"/>
                  </a:lnTo>
                  <a:lnTo>
                    <a:pt x="3393" y="1906"/>
                  </a:lnTo>
                  <a:lnTo>
                    <a:pt x="3387" y="1883"/>
                  </a:lnTo>
                  <a:lnTo>
                    <a:pt x="3377" y="1860"/>
                  </a:lnTo>
                  <a:lnTo>
                    <a:pt x="3364" y="1839"/>
                  </a:lnTo>
                  <a:lnTo>
                    <a:pt x="3345" y="1820"/>
                  </a:lnTo>
                  <a:lnTo>
                    <a:pt x="3322" y="1803"/>
                  </a:lnTo>
                  <a:lnTo>
                    <a:pt x="3293" y="1788"/>
                  </a:lnTo>
                  <a:lnTo>
                    <a:pt x="3260" y="1776"/>
                  </a:lnTo>
                  <a:lnTo>
                    <a:pt x="3268" y="1740"/>
                  </a:lnTo>
                  <a:lnTo>
                    <a:pt x="3300" y="1732"/>
                  </a:lnTo>
                  <a:lnTo>
                    <a:pt x="3328" y="1721"/>
                  </a:lnTo>
                  <a:lnTo>
                    <a:pt x="3355" y="1707"/>
                  </a:lnTo>
                  <a:lnTo>
                    <a:pt x="3378" y="1690"/>
                  </a:lnTo>
                  <a:lnTo>
                    <a:pt x="3399" y="1670"/>
                  </a:lnTo>
                  <a:lnTo>
                    <a:pt x="3417" y="1648"/>
                  </a:lnTo>
                  <a:lnTo>
                    <a:pt x="3433" y="1624"/>
                  </a:lnTo>
                  <a:lnTo>
                    <a:pt x="3445" y="1598"/>
                  </a:lnTo>
                  <a:lnTo>
                    <a:pt x="3454" y="1573"/>
                  </a:lnTo>
                  <a:lnTo>
                    <a:pt x="3460" y="1546"/>
                  </a:lnTo>
                  <a:lnTo>
                    <a:pt x="3462" y="1520"/>
                  </a:lnTo>
                  <a:lnTo>
                    <a:pt x="3462" y="1494"/>
                  </a:lnTo>
                  <a:lnTo>
                    <a:pt x="3458" y="1470"/>
                  </a:lnTo>
                  <a:lnTo>
                    <a:pt x="3451" y="1446"/>
                  </a:lnTo>
                  <a:lnTo>
                    <a:pt x="3440" y="1423"/>
                  </a:lnTo>
                  <a:lnTo>
                    <a:pt x="3426" y="1405"/>
                  </a:lnTo>
                  <a:lnTo>
                    <a:pt x="3408" y="1387"/>
                  </a:lnTo>
                  <a:lnTo>
                    <a:pt x="3387" y="1373"/>
                  </a:lnTo>
                  <a:lnTo>
                    <a:pt x="3362" y="1363"/>
                  </a:lnTo>
                  <a:lnTo>
                    <a:pt x="3332" y="1356"/>
                  </a:lnTo>
                  <a:lnTo>
                    <a:pt x="3300" y="1354"/>
                  </a:lnTo>
                  <a:lnTo>
                    <a:pt x="2302" y="1354"/>
                  </a:lnTo>
                  <a:lnTo>
                    <a:pt x="2308" y="1328"/>
                  </a:lnTo>
                  <a:lnTo>
                    <a:pt x="2314" y="1298"/>
                  </a:lnTo>
                  <a:lnTo>
                    <a:pt x="2321" y="1265"/>
                  </a:lnTo>
                  <a:lnTo>
                    <a:pt x="2327" y="1227"/>
                  </a:lnTo>
                  <a:lnTo>
                    <a:pt x="2335" y="1189"/>
                  </a:lnTo>
                  <a:lnTo>
                    <a:pt x="2343" y="1148"/>
                  </a:lnTo>
                  <a:lnTo>
                    <a:pt x="2350" y="1106"/>
                  </a:lnTo>
                  <a:lnTo>
                    <a:pt x="2357" y="1062"/>
                  </a:lnTo>
                  <a:lnTo>
                    <a:pt x="2364" y="1019"/>
                  </a:lnTo>
                  <a:lnTo>
                    <a:pt x="2371" y="976"/>
                  </a:lnTo>
                  <a:lnTo>
                    <a:pt x="2377" y="935"/>
                  </a:lnTo>
                  <a:lnTo>
                    <a:pt x="2384" y="895"/>
                  </a:lnTo>
                  <a:lnTo>
                    <a:pt x="2389" y="857"/>
                  </a:lnTo>
                  <a:lnTo>
                    <a:pt x="2395" y="823"/>
                  </a:lnTo>
                  <a:lnTo>
                    <a:pt x="2399" y="792"/>
                  </a:lnTo>
                  <a:lnTo>
                    <a:pt x="2404" y="766"/>
                  </a:lnTo>
                  <a:lnTo>
                    <a:pt x="2407" y="743"/>
                  </a:lnTo>
                  <a:lnTo>
                    <a:pt x="2409" y="728"/>
                  </a:lnTo>
                  <a:lnTo>
                    <a:pt x="2411" y="717"/>
                  </a:lnTo>
                  <a:lnTo>
                    <a:pt x="2412" y="713"/>
                  </a:lnTo>
                  <a:lnTo>
                    <a:pt x="2407" y="674"/>
                  </a:lnTo>
                  <a:lnTo>
                    <a:pt x="2402" y="633"/>
                  </a:lnTo>
                  <a:lnTo>
                    <a:pt x="2393" y="592"/>
                  </a:lnTo>
                  <a:lnTo>
                    <a:pt x="2383" y="551"/>
                  </a:lnTo>
                  <a:lnTo>
                    <a:pt x="2372" y="510"/>
                  </a:lnTo>
                  <a:lnTo>
                    <a:pt x="2358" y="470"/>
                  </a:lnTo>
                  <a:lnTo>
                    <a:pt x="2345" y="431"/>
                  </a:lnTo>
                  <a:lnTo>
                    <a:pt x="2332" y="393"/>
                  </a:lnTo>
                  <a:lnTo>
                    <a:pt x="2318" y="358"/>
                  </a:lnTo>
                  <a:lnTo>
                    <a:pt x="2304" y="325"/>
                  </a:lnTo>
                  <a:lnTo>
                    <a:pt x="2291" y="294"/>
                  </a:lnTo>
                  <a:lnTo>
                    <a:pt x="2279" y="266"/>
                  </a:lnTo>
                  <a:lnTo>
                    <a:pt x="2267" y="241"/>
                  </a:lnTo>
                  <a:lnTo>
                    <a:pt x="2257" y="220"/>
                  </a:lnTo>
                  <a:lnTo>
                    <a:pt x="2249" y="203"/>
                  </a:lnTo>
                  <a:lnTo>
                    <a:pt x="2242" y="191"/>
                  </a:lnTo>
                  <a:lnTo>
                    <a:pt x="2238" y="183"/>
                  </a:lnTo>
                  <a:lnTo>
                    <a:pt x="2237" y="180"/>
                  </a:lnTo>
                  <a:lnTo>
                    <a:pt x="2200" y="166"/>
                  </a:lnTo>
                  <a:lnTo>
                    <a:pt x="2167" y="157"/>
                  </a:lnTo>
                  <a:lnTo>
                    <a:pt x="2136" y="152"/>
                  </a:lnTo>
                  <a:lnTo>
                    <a:pt x="2108" y="151"/>
                  </a:lnTo>
                  <a:close/>
                  <a:moveTo>
                    <a:pt x="2125" y="0"/>
                  </a:moveTo>
                  <a:lnTo>
                    <a:pt x="2169" y="4"/>
                  </a:lnTo>
                  <a:lnTo>
                    <a:pt x="2211" y="12"/>
                  </a:lnTo>
                  <a:lnTo>
                    <a:pt x="2250" y="25"/>
                  </a:lnTo>
                  <a:lnTo>
                    <a:pt x="2284" y="39"/>
                  </a:lnTo>
                  <a:lnTo>
                    <a:pt x="2315" y="56"/>
                  </a:lnTo>
                  <a:lnTo>
                    <a:pt x="2341" y="73"/>
                  </a:lnTo>
                  <a:lnTo>
                    <a:pt x="2360" y="91"/>
                  </a:lnTo>
                  <a:lnTo>
                    <a:pt x="2373" y="109"/>
                  </a:lnTo>
                  <a:lnTo>
                    <a:pt x="2375" y="113"/>
                  </a:lnTo>
                  <a:lnTo>
                    <a:pt x="2381" y="123"/>
                  </a:lnTo>
                  <a:lnTo>
                    <a:pt x="2388" y="139"/>
                  </a:lnTo>
                  <a:lnTo>
                    <a:pt x="2397" y="159"/>
                  </a:lnTo>
                  <a:lnTo>
                    <a:pt x="2409" y="182"/>
                  </a:lnTo>
                  <a:lnTo>
                    <a:pt x="2422" y="210"/>
                  </a:lnTo>
                  <a:lnTo>
                    <a:pt x="2435" y="242"/>
                  </a:lnTo>
                  <a:lnTo>
                    <a:pt x="2449" y="275"/>
                  </a:lnTo>
                  <a:lnTo>
                    <a:pt x="2465" y="313"/>
                  </a:lnTo>
                  <a:lnTo>
                    <a:pt x="2479" y="351"/>
                  </a:lnTo>
                  <a:lnTo>
                    <a:pt x="2495" y="392"/>
                  </a:lnTo>
                  <a:lnTo>
                    <a:pt x="2508" y="435"/>
                  </a:lnTo>
                  <a:lnTo>
                    <a:pt x="2521" y="479"/>
                  </a:lnTo>
                  <a:lnTo>
                    <a:pt x="2533" y="524"/>
                  </a:lnTo>
                  <a:lnTo>
                    <a:pt x="2545" y="570"/>
                  </a:lnTo>
                  <a:lnTo>
                    <a:pt x="2553" y="614"/>
                  </a:lnTo>
                  <a:lnTo>
                    <a:pt x="2560" y="659"/>
                  </a:lnTo>
                  <a:lnTo>
                    <a:pt x="2564" y="704"/>
                  </a:lnTo>
                  <a:lnTo>
                    <a:pt x="2564" y="712"/>
                  </a:lnTo>
                  <a:lnTo>
                    <a:pt x="2563" y="728"/>
                  </a:lnTo>
                  <a:lnTo>
                    <a:pt x="2560" y="749"/>
                  </a:lnTo>
                  <a:lnTo>
                    <a:pt x="2557" y="774"/>
                  </a:lnTo>
                  <a:lnTo>
                    <a:pt x="2552" y="805"/>
                  </a:lnTo>
                  <a:lnTo>
                    <a:pt x="2548" y="840"/>
                  </a:lnTo>
                  <a:lnTo>
                    <a:pt x="2542" y="876"/>
                  </a:lnTo>
                  <a:lnTo>
                    <a:pt x="2536" y="916"/>
                  </a:lnTo>
                  <a:lnTo>
                    <a:pt x="2529" y="957"/>
                  </a:lnTo>
                  <a:lnTo>
                    <a:pt x="2522" y="999"/>
                  </a:lnTo>
                  <a:lnTo>
                    <a:pt x="2516" y="1041"/>
                  </a:lnTo>
                  <a:lnTo>
                    <a:pt x="2509" y="1083"/>
                  </a:lnTo>
                  <a:lnTo>
                    <a:pt x="2501" y="1124"/>
                  </a:lnTo>
                  <a:lnTo>
                    <a:pt x="2495" y="1164"/>
                  </a:lnTo>
                  <a:lnTo>
                    <a:pt x="2488" y="1201"/>
                  </a:lnTo>
                  <a:lnTo>
                    <a:pt x="3324" y="1200"/>
                  </a:lnTo>
                  <a:lnTo>
                    <a:pt x="3368" y="1203"/>
                  </a:lnTo>
                  <a:lnTo>
                    <a:pt x="3408" y="1210"/>
                  </a:lnTo>
                  <a:lnTo>
                    <a:pt x="3445" y="1221"/>
                  </a:lnTo>
                  <a:lnTo>
                    <a:pt x="3478" y="1236"/>
                  </a:lnTo>
                  <a:lnTo>
                    <a:pt x="3507" y="1255"/>
                  </a:lnTo>
                  <a:lnTo>
                    <a:pt x="3533" y="1277"/>
                  </a:lnTo>
                  <a:lnTo>
                    <a:pt x="3555" y="1303"/>
                  </a:lnTo>
                  <a:lnTo>
                    <a:pt x="3574" y="1330"/>
                  </a:lnTo>
                  <a:lnTo>
                    <a:pt x="3590" y="1360"/>
                  </a:lnTo>
                  <a:lnTo>
                    <a:pt x="3603" y="1391"/>
                  </a:lnTo>
                  <a:lnTo>
                    <a:pt x="3611" y="1425"/>
                  </a:lnTo>
                  <a:lnTo>
                    <a:pt x="3616" y="1459"/>
                  </a:lnTo>
                  <a:lnTo>
                    <a:pt x="3619" y="1493"/>
                  </a:lnTo>
                  <a:lnTo>
                    <a:pt x="3617" y="1529"/>
                  </a:lnTo>
                  <a:lnTo>
                    <a:pt x="3613" y="1563"/>
                  </a:lnTo>
                  <a:lnTo>
                    <a:pt x="3604" y="1597"/>
                  </a:lnTo>
                  <a:lnTo>
                    <a:pt x="3593" y="1632"/>
                  </a:lnTo>
                  <a:lnTo>
                    <a:pt x="3579" y="1664"/>
                  </a:lnTo>
                  <a:lnTo>
                    <a:pt x="3561" y="1696"/>
                  </a:lnTo>
                  <a:lnTo>
                    <a:pt x="3539" y="1725"/>
                  </a:lnTo>
                  <a:lnTo>
                    <a:pt x="3514" y="1752"/>
                  </a:lnTo>
                  <a:lnTo>
                    <a:pt x="3533" y="1796"/>
                  </a:lnTo>
                  <a:lnTo>
                    <a:pt x="3545" y="1839"/>
                  </a:lnTo>
                  <a:lnTo>
                    <a:pt x="3551" y="1881"/>
                  </a:lnTo>
                  <a:lnTo>
                    <a:pt x="3551" y="1921"/>
                  </a:lnTo>
                  <a:lnTo>
                    <a:pt x="3545" y="1961"/>
                  </a:lnTo>
                  <a:lnTo>
                    <a:pt x="3537" y="1997"/>
                  </a:lnTo>
                  <a:lnTo>
                    <a:pt x="3524" y="2032"/>
                  </a:lnTo>
                  <a:lnTo>
                    <a:pt x="3510" y="2064"/>
                  </a:lnTo>
                  <a:lnTo>
                    <a:pt x="3495" y="2092"/>
                  </a:lnTo>
                  <a:lnTo>
                    <a:pt x="3478" y="2118"/>
                  </a:lnTo>
                  <a:lnTo>
                    <a:pt x="3461" y="2140"/>
                  </a:lnTo>
                  <a:lnTo>
                    <a:pt x="3446" y="2158"/>
                  </a:lnTo>
                  <a:lnTo>
                    <a:pt x="3464" y="2195"/>
                  </a:lnTo>
                  <a:lnTo>
                    <a:pt x="3475" y="2234"/>
                  </a:lnTo>
                  <a:lnTo>
                    <a:pt x="3480" y="2274"/>
                  </a:lnTo>
                  <a:lnTo>
                    <a:pt x="3481" y="2314"/>
                  </a:lnTo>
                  <a:lnTo>
                    <a:pt x="3477" y="2354"/>
                  </a:lnTo>
                  <a:lnTo>
                    <a:pt x="3469" y="2394"/>
                  </a:lnTo>
                  <a:lnTo>
                    <a:pt x="3457" y="2431"/>
                  </a:lnTo>
                  <a:lnTo>
                    <a:pt x="3440" y="2468"/>
                  </a:lnTo>
                  <a:lnTo>
                    <a:pt x="3421" y="2502"/>
                  </a:lnTo>
                  <a:lnTo>
                    <a:pt x="3400" y="2534"/>
                  </a:lnTo>
                  <a:lnTo>
                    <a:pt x="3377" y="2562"/>
                  </a:lnTo>
                  <a:lnTo>
                    <a:pt x="3383" y="2571"/>
                  </a:lnTo>
                  <a:lnTo>
                    <a:pt x="3388" y="2583"/>
                  </a:lnTo>
                  <a:lnTo>
                    <a:pt x="3393" y="2597"/>
                  </a:lnTo>
                  <a:lnTo>
                    <a:pt x="3397" y="2614"/>
                  </a:lnTo>
                  <a:lnTo>
                    <a:pt x="3402" y="2634"/>
                  </a:lnTo>
                  <a:lnTo>
                    <a:pt x="3404" y="2655"/>
                  </a:lnTo>
                  <a:lnTo>
                    <a:pt x="3406" y="2678"/>
                  </a:lnTo>
                  <a:lnTo>
                    <a:pt x="3407" y="2703"/>
                  </a:lnTo>
                  <a:lnTo>
                    <a:pt x="3406" y="2729"/>
                  </a:lnTo>
                  <a:lnTo>
                    <a:pt x="3404" y="2756"/>
                  </a:lnTo>
                  <a:lnTo>
                    <a:pt x="3400" y="2784"/>
                  </a:lnTo>
                  <a:lnTo>
                    <a:pt x="3395" y="2811"/>
                  </a:lnTo>
                  <a:lnTo>
                    <a:pt x="3386" y="2839"/>
                  </a:lnTo>
                  <a:lnTo>
                    <a:pt x="3376" y="2867"/>
                  </a:lnTo>
                  <a:lnTo>
                    <a:pt x="3364" y="2894"/>
                  </a:lnTo>
                  <a:lnTo>
                    <a:pt x="3348" y="2921"/>
                  </a:lnTo>
                  <a:lnTo>
                    <a:pt x="3331" y="2947"/>
                  </a:lnTo>
                  <a:lnTo>
                    <a:pt x="3309" y="2972"/>
                  </a:lnTo>
                  <a:lnTo>
                    <a:pt x="3284" y="2995"/>
                  </a:lnTo>
                  <a:lnTo>
                    <a:pt x="3256" y="3016"/>
                  </a:lnTo>
                  <a:lnTo>
                    <a:pt x="3225" y="3036"/>
                  </a:lnTo>
                  <a:lnTo>
                    <a:pt x="3191" y="3053"/>
                  </a:lnTo>
                  <a:lnTo>
                    <a:pt x="3151" y="3068"/>
                  </a:lnTo>
                  <a:lnTo>
                    <a:pt x="3109" y="3079"/>
                  </a:lnTo>
                  <a:lnTo>
                    <a:pt x="3062" y="3088"/>
                  </a:lnTo>
                  <a:lnTo>
                    <a:pt x="3010" y="3094"/>
                  </a:lnTo>
                  <a:lnTo>
                    <a:pt x="2953" y="3096"/>
                  </a:lnTo>
                  <a:lnTo>
                    <a:pt x="1538" y="3096"/>
                  </a:lnTo>
                  <a:lnTo>
                    <a:pt x="1497" y="3093"/>
                  </a:lnTo>
                  <a:lnTo>
                    <a:pt x="1459" y="3085"/>
                  </a:lnTo>
                  <a:lnTo>
                    <a:pt x="1424" y="3074"/>
                  </a:lnTo>
                  <a:lnTo>
                    <a:pt x="1391" y="3059"/>
                  </a:lnTo>
                  <a:lnTo>
                    <a:pt x="1360" y="3043"/>
                  </a:lnTo>
                  <a:lnTo>
                    <a:pt x="1331" y="3025"/>
                  </a:lnTo>
                  <a:lnTo>
                    <a:pt x="1303" y="3008"/>
                  </a:lnTo>
                  <a:lnTo>
                    <a:pt x="1294" y="3004"/>
                  </a:lnTo>
                  <a:lnTo>
                    <a:pt x="1283" y="3002"/>
                  </a:lnTo>
                  <a:lnTo>
                    <a:pt x="1272" y="3001"/>
                  </a:lnTo>
                  <a:lnTo>
                    <a:pt x="1262" y="3001"/>
                  </a:lnTo>
                  <a:lnTo>
                    <a:pt x="1256" y="3001"/>
                  </a:lnTo>
                  <a:lnTo>
                    <a:pt x="1252" y="3001"/>
                  </a:lnTo>
                  <a:lnTo>
                    <a:pt x="1252" y="3049"/>
                  </a:lnTo>
                  <a:lnTo>
                    <a:pt x="1249" y="3079"/>
                  </a:lnTo>
                  <a:lnTo>
                    <a:pt x="1240" y="3108"/>
                  </a:lnTo>
                  <a:lnTo>
                    <a:pt x="1227" y="3135"/>
                  </a:lnTo>
                  <a:lnTo>
                    <a:pt x="1208" y="3157"/>
                  </a:lnTo>
                  <a:lnTo>
                    <a:pt x="1185" y="3176"/>
                  </a:lnTo>
                  <a:lnTo>
                    <a:pt x="1159" y="3189"/>
                  </a:lnTo>
                  <a:lnTo>
                    <a:pt x="1131" y="3198"/>
                  </a:lnTo>
                  <a:lnTo>
                    <a:pt x="1101" y="3201"/>
                  </a:lnTo>
                  <a:lnTo>
                    <a:pt x="153" y="3201"/>
                  </a:lnTo>
                  <a:lnTo>
                    <a:pt x="123" y="3199"/>
                  </a:lnTo>
                  <a:lnTo>
                    <a:pt x="96" y="3190"/>
                  </a:lnTo>
                  <a:lnTo>
                    <a:pt x="71" y="3178"/>
                  </a:lnTo>
                  <a:lnTo>
                    <a:pt x="49" y="3161"/>
                  </a:lnTo>
                  <a:lnTo>
                    <a:pt x="30" y="3140"/>
                  </a:lnTo>
                  <a:lnTo>
                    <a:pt x="16" y="3116"/>
                  </a:lnTo>
                  <a:lnTo>
                    <a:pt x="6" y="3090"/>
                  </a:lnTo>
                  <a:lnTo>
                    <a:pt x="0" y="3062"/>
                  </a:lnTo>
                  <a:lnTo>
                    <a:pt x="0" y="1602"/>
                  </a:lnTo>
                  <a:lnTo>
                    <a:pt x="3" y="1570"/>
                  </a:lnTo>
                  <a:lnTo>
                    <a:pt x="12" y="1539"/>
                  </a:lnTo>
                  <a:lnTo>
                    <a:pt x="28" y="1511"/>
                  </a:lnTo>
                  <a:lnTo>
                    <a:pt x="48" y="1488"/>
                  </a:lnTo>
                  <a:lnTo>
                    <a:pt x="71" y="1468"/>
                  </a:lnTo>
                  <a:lnTo>
                    <a:pt x="99" y="1453"/>
                  </a:lnTo>
                  <a:lnTo>
                    <a:pt x="130" y="1443"/>
                  </a:lnTo>
                  <a:lnTo>
                    <a:pt x="162" y="1440"/>
                  </a:lnTo>
                  <a:lnTo>
                    <a:pt x="1217" y="1440"/>
                  </a:lnTo>
                  <a:lnTo>
                    <a:pt x="1246" y="1442"/>
                  </a:lnTo>
                  <a:lnTo>
                    <a:pt x="1271" y="1450"/>
                  </a:lnTo>
                  <a:lnTo>
                    <a:pt x="1297" y="1462"/>
                  </a:lnTo>
                  <a:lnTo>
                    <a:pt x="1311" y="1453"/>
                  </a:lnTo>
                  <a:lnTo>
                    <a:pt x="1328" y="1440"/>
                  </a:lnTo>
                  <a:lnTo>
                    <a:pt x="1346" y="1421"/>
                  </a:lnTo>
                  <a:lnTo>
                    <a:pt x="1367" y="1398"/>
                  </a:lnTo>
                  <a:lnTo>
                    <a:pt x="1390" y="1370"/>
                  </a:lnTo>
                  <a:lnTo>
                    <a:pt x="1414" y="1339"/>
                  </a:lnTo>
                  <a:lnTo>
                    <a:pt x="1439" y="1306"/>
                  </a:lnTo>
                  <a:lnTo>
                    <a:pt x="1465" y="1268"/>
                  </a:lnTo>
                  <a:lnTo>
                    <a:pt x="1493" y="1229"/>
                  </a:lnTo>
                  <a:lnTo>
                    <a:pt x="1519" y="1188"/>
                  </a:lnTo>
                  <a:lnTo>
                    <a:pt x="1548" y="1144"/>
                  </a:lnTo>
                  <a:lnTo>
                    <a:pt x="1576" y="1100"/>
                  </a:lnTo>
                  <a:lnTo>
                    <a:pt x="1603" y="1055"/>
                  </a:lnTo>
                  <a:lnTo>
                    <a:pt x="1631" y="1009"/>
                  </a:lnTo>
                  <a:lnTo>
                    <a:pt x="1658" y="964"/>
                  </a:lnTo>
                  <a:lnTo>
                    <a:pt x="1683" y="920"/>
                  </a:lnTo>
                  <a:lnTo>
                    <a:pt x="1709" y="875"/>
                  </a:lnTo>
                  <a:lnTo>
                    <a:pt x="1732" y="833"/>
                  </a:lnTo>
                  <a:lnTo>
                    <a:pt x="1754" y="792"/>
                  </a:lnTo>
                  <a:lnTo>
                    <a:pt x="1775" y="754"/>
                  </a:lnTo>
                  <a:lnTo>
                    <a:pt x="1793" y="718"/>
                  </a:lnTo>
                  <a:lnTo>
                    <a:pt x="1809" y="686"/>
                  </a:lnTo>
                  <a:lnTo>
                    <a:pt x="1823" y="656"/>
                  </a:lnTo>
                  <a:lnTo>
                    <a:pt x="1823" y="636"/>
                  </a:lnTo>
                  <a:lnTo>
                    <a:pt x="1823" y="610"/>
                  </a:lnTo>
                  <a:lnTo>
                    <a:pt x="1821" y="581"/>
                  </a:lnTo>
                  <a:lnTo>
                    <a:pt x="1821" y="547"/>
                  </a:lnTo>
                  <a:lnTo>
                    <a:pt x="1820" y="512"/>
                  </a:lnTo>
                  <a:lnTo>
                    <a:pt x="1819" y="475"/>
                  </a:lnTo>
                  <a:lnTo>
                    <a:pt x="1818" y="438"/>
                  </a:lnTo>
                  <a:lnTo>
                    <a:pt x="1818" y="400"/>
                  </a:lnTo>
                  <a:lnTo>
                    <a:pt x="1817" y="364"/>
                  </a:lnTo>
                  <a:lnTo>
                    <a:pt x="1816" y="329"/>
                  </a:lnTo>
                  <a:lnTo>
                    <a:pt x="1815" y="298"/>
                  </a:lnTo>
                  <a:lnTo>
                    <a:pt x="1815" y="269"/>
                  </a:lnTo>
                  <a:lnTo>
                    <a:pt x="1814" y="246"/>
                  </a:lnTo>
                  <a:lnTo>
                    <a:pt x="1814" y="228"/>
                  </a:lnTo>
                  <a:lnTo>
                    <a:pt x="1814" y="217"/>
                  </a:lnTo>
                  <a:lnTo>
                    <a:pt x="1814" y="214"/>
                  </a:lnTo>
                  <a:lnTo>
                    <a:pt x="1814" y="205"/>
                  </a:lnTo>
                  <a:lnTo>
                    <a:pt x="1815" y="193"/>
                  </a:lnTo>
                  <a:lnTo>
                    <a:pt x="1817" y="180"/>
                  </a:lnTo>
                  <a:lnTo>
                    <a:pt x="1821" y="165"/>
                  </a:lnTo>
                  <a:lnTo>
                    <a:pt x="1828" y="149"/>
                  </a:lnTo>
                  <a:lnTo>
                    <a:pt x="1836" y="131"/>
                  </a:lnTo>
                  <a:lnTo>
                    <a:pt x="1848" y="113"/>
                  </a:lnTo>
                  <a:lnTo>
                    <a:pt x="1862" y="95"/>
                  </a:lnTo>
                  <a:lnTo>
                    <a:pt x="1880" y="78"/>
                  </a:lnTo>
                  <a:lnTo>
                    <a:pt x="1902" y="61"/>
                  </a:lnTo>
                  <a:lnTo>
                    <a:pt x="1928" y="46"/>
                  </a:lnTo>
                  <a:lnTo>
                    <a:pt x="1958" y="31"/>
                  </a:lnTo>
                  <a:lnTo>
                    <a:pt x="1993" y="18"/>
                  </a:lnTo>
                  <a:lnTo>
                    <a:pt x="2033" y="8"/>
                  </a:lnTo>
                  <a:lnTo>
                    <a:pt x="2079" y="1"/>
                  </a:lnTo>
                  <a:lnTo>
                    <a:pt x="21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7941207" y="5007842"/>
            <a:ext cx="3796471" cy="891133"/>
            <a:chOff x="2232497" y="2133575"/>
            <a:chExt cx="3796471" cy="891133"/>
          </a:xfrm>
        </p:grpSpPr>
        <p:sp>
          <p:nvSpPr>
            <p:cNvPr id="78" name="직사각형 77"/>
            <p:cNvSpPr/>
            <p:nvPr/>
          </p:nvSpPr>
          <p:spPr>
            <a:xfrm>
              <a:off x="2232497" y="2133575"/>
              <a:ext cx="2232248" cy="2430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제목 1"/>
            <p:cNvSpPr txBox="1">
              <a:spLocks/>
            </p:cNvSpPr>
            <p:nvPr/>
          </p:nvSpPr>
          <p:spPr>
            <a:xfrm>
              <a:off x="2244611" y="2523657"/>
              <a:ext cx="3784357" cy="501051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1193292" rtl="0" eaLnBrk="1" latinLnBrk="1" hangingPunct="1">
                <a:spcBef>
                  <a:spcPct val="0"/>
                </a:spcBef>
                <a:buNone/>
                <a:defRPr sz="2200" b="1" kern="1200" spc="-60" baseline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j-c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500" b="0" spc="-2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한국에서 잘 적응하고 있음</a:t>
              </a:r>
              <a:endParaRPr lang="en-US" altLang="ko-KR" sz="1500" b="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500" b="0" spc="-2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한국어 능숙</a:t>
              </a:r>
              <a:endParaRPr lang="en-US" altLang="ko-KR" sz="1500" b="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500" b="0" spc="-2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차별 경험이 없으며</a:t>
              </a:r>
              <a:r>
                <a:rPr lang="en-US" altLang="ko-KR" sz="1500" b="0" spc="-2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500" b="0" spc="-2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자녀와의 관계가 좋음</a:t>
              </a:r>
              <a:endParaRPr lang="en-US" altLang="ko-KR" sz="1500" b="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6883926" y="6369821"/>
            <a:ext cx="765282" cy="979253"/>
            <a:chOff x="2487678" y="2376636"/>
            <a:chExt cx="765282" cy="979253"/>
          </a:xfrm>
        </p:grpSpPr>
        <p:grpSp>
          <p:nvGrpSpPr>
            <p:cNvPr id="81" name="그룹 80"/>
            <p:cNvGrpSpPr/>
            <p:nvPr/>
          </p:nvGrpSpPr>
          <p:grpSpPr>
            <a:xfrm>
              <a:off x="2510279" y="2376636"/>
              <a:ext cx="720080" cy="720080"/>
              <a:chOff x="2510279" y="2376636"/>
              <a:chExt cx="720080" cy="720080"/>
            </a:xfrm>
          </p:grpSpPr>
          <p:sp>
            <p:nvSpPr>
              <p:cNvPr id="83" name="Modal Dialog Overlay"/>
              <p:cNvSpPr>
                <a:spLocks/>
              </p:cNvSpPr>
              <p:nvPr/>
            </p:nvSpPr>
            <p:spPr bwMode="auto">
              <a:xfrm>
                <a:off x="2510279" y="2376636"/>
                <a:ext cx="720080" cy="720080"/>
              </a:xfrm>
              <a:prstGeom prst="ellipse">
                <a:avLst/>
              </a:prstGeom>
              <a:solidFill>
                <a:srgbClr val="CF2D43"/>
              </a:solidFill>
              <a:ln w="22225" cap="flat" cmpd="sng" algn="ctr">
                <a:solidFill>
                  <a:srgbClr val="CF2D43"/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0"/>
                <a:endParaRPr lang="en-US" sz="9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endParaRPr>
              </a:p>
            </p:txBody>
          </p:sp>
          <p:grpSp>
            <p:nvGrpSpPr>
              <p:cNvPr id="84" name="그룹 83"/>
              <p:cNvGrpSpPr/>
              <p:nvPr/>
            </p:nvGrpSpPr>
            <p:grpSpPr>
              <a:xfrm>
                <a:off x="2736552" y="2493615"/>
                <a:ext cx="272811" cy="523076"/>
                <a:chOff x="7688437" y="1058515"/>
                <a:chExt cx="2508250" cy="5049838"/>
              </a:xfrm>
              <a:solidFill>
                <a:schemeClr val="bg1"/>
              </a:solidFill>
            </p:grpSpPr>
            <p:sp>
              <p:nvSpPr>
                <p:cNvPr id="85" name="Freeform 15"/>
                <p:cNvSpPr>
                  <a:spLocks/>
                </p:cNvSpPr>
                <p:nvPr/>
              </p:nvSpPr>
              <p:spPr bwMode="auto">
                <a:xfrm>
                  <a:off x="7688437" y="2106265"/>
                  <a:ext cx="2508250" cy="4002088"/>
                </a:xfrm>
                <a:custGeom>
                  <a:avLst/>
                  <a:gdLst>
                    <a:gd name="T0" fmla="*/ 2004 w 3159"/>
                    <a:gd name="T1" fmla="*/ 4 h 5044"/>
                    <a:gd name="T2" fmla="*/ 2248 w 3159"/>
                    <a:gd name="T3" fmla="*/ 74 h 5044"/>
                    <a:gd name="T4" fmla="*/ 2455 w 3159"/>
                    <a:gd name="T5" fmla="*/ 225 h 5044"/>
                    <a:gd name="T6" fmla="*/ 2585 w 3159"/>
                    <a:gd name="T7" fmla="*/ 422 h 5044"/>
                    <a:gd name="T8" fmla="*/ 3159 w 3159"/>
                    <a:gd name="T9" fmla="*/ 1894 h 5044"/>
                    <a:gd name="T10" fmla="*/ 3142 w 3159"/>
                    <a:gd name="T11" fmla="*/ 1995 h 5044"/>
                    <a:gd name="T12" fmla="*/ 3093 w 3159"/>
                    <a:gd name="T13" fmla="*/ 2122 h 5044"/>
                    <a:gd name="T14" fmla="*/ 3018 w 3159"/>
                    <a:gd name="T15" fmla="*/ 2163 h 5044"/>
                    <a:gd name="T16" fmla="*/ 2859 w 3159"/>
                    <a:gd name="T17" fmla="*/ 2138 h 5044"/>
                    <a:gd name="T18" fmla="*/ 2759 w 3159"/>
                    <a:gd name="T19" fmla="*/ 2060 h 5044"/>
                    <a:gd name="T20" fmla="*/ 2203 w 3159"/>
                    <a:gd name="T21" fmla="*/ 631 h 5044"/>
                    <a:gd name="T22" fmla="*/ 2161 w 3159"/>
                    <a:gd name="T23" fmla="*/ 602 h 5044"/>
                    <a:gd name="T24" fmla="*/ 2107 w 3159"/>
                    <a:gd name="T25" fmla="*/ 625 h 5044"/>
                    <a:gd name="T26" fmla="*/ 2097 w 3159"/>
                    <a:gd name="T27" fmla="*/ 673 h 5044"/>
                    <a:gd name="T28" fmla="*/ 2877 w 3159"/>
                    <a:gd name="T29" fmla="*/ 2815 h 5044"/>
                    <a:gd name="T30" fmla="*/ 2865 w 3159"/>
                    <a:gd name="T31" fmla="*/ 3018 h 5044"/>
                    <a:gd name="T32" fmla="*/ 2801 w 3159"/>
                    <a:gd name="T33" fmla="*/ 3099 h 5044"/>
                    <a:gd name="T34" fmla="*/ 2735 w 3159"/>
                    <a:gd name="T35" fmla="*/ 3136 h 5044"/>
                    <a:gd name="T36" fmla="*/ 2232 w 3159"/>
                    <a:gd name="T37" fmla="*/ 4825 h 5044"/>
                    <a:gd name="T38" fmla="*/ 2161 w 3159"/>
                    <a:gd name="T39" fmla="*/ 4960 h 5044"/>
                    <a:gd name="T40" fmla="*/ 2027 w 3159"/>
                    <a:gd name="T41" fmla="*/ 5038 h 5044"/>
                    <a:gd name="T42" fmla="*/ 1875 w 3159"/>
                    <a:gd name="T43" fmla="*/ 5022 h 5044"/>
                    <a:gd name="T44" fmla="*/ 1757 w 3159"/>
                    <a:gd name="T45" fmla="*/ 4918 h 5044"/>
                    <a:gd name="T46" fmla="*/ 1712 w 3159"/>
                    <a:gd name="T47" fmla="*/ 4775 h 5044"/>
                    <a:gd name="T48" fmla="*/ 1697 w 3159"/>
                    <a:gd name="T49" fmla="*/ 3061 h 5044"/>
                    <a:gd name="T50" fmla="*/ 1582 w 3159"/>
                    <a:gd name="T51" fmla="*/ 3049 h 5044"/>
                    <a:gd name="T52" fmla="*/ 1460 w 3159"/>
                    <a:gd name="T53" fmla="*/ 3061 h 5044"/>
                    <a:gd name="T54" fmla="*/ 1443 w 3159"/>
                    <a:gd name="T55" fmla="*/ 4786 h 5044"/>
                    <a:gd name="T56" fmla="*/ 1401 w 3159"/>
                    <a:gd name="T57" fmla="*/ 4926 h 5044"/>
                    <a:gd name="T58" fmla="*/ 1284 w 3159"/>
                    <a:gd name="T59" fmla="*/ 5024 h 5044"/>
                    <a:gd name="T60" fmla="*/ 1137 w 3159"/>
                    <a:gd name="T61" fmla="*/ 5038 h 5044"/>
                    <a:gd name="T62" fmla="*/ 1002 w 3159"/>
                    <a:gd name="T63" fmla="*/ 4966 h 5044"/>
                    <a:gd name="T64" fmla="*/ 925 w 3159"/>
                    <a:gd name="T65" fmla="*/ 4837 h 5044"/>
                    <a:gd name="T66" fmla="*/ 433 w 3159"/>
                    <a:gd name="T67" fmla="*/ 3136 h 5044"/>
                    <a:gd name="T68" fmla="*/ 373 w 3159"/>
                    <a:gd name="T69" fmla="*/ 3099 h 5044"/>
                    <a:gd name="T70" fmla="*/ 294 w 3159"/>
                    <a:gd name="T71" fmla="*/ 3018 h 5044"/>
                    <a:gd name="T72" fmla="*/ 278 w 3159"/>
                    <a:gd name="T73" fmla="*/ 2815 h 5044"/>
                    <a:gd name="T74" fmla="*/ 1031 w 3159"/>
                    <a:gd name="T75" fmla="*/ 642 h 5044"/>
                    <a:gd name="T76" fmla="*/ 983 w 3159"/>
                    <a:gd name="T77" fmla="*/ 613 h 5044"/>
                    <a:gd name="T78" fmla="*/ 932 w 3159"/>
                    <a:gd name="T79" fmla="*/ 652 h 5044"/>
                    <a:gd name="T80" fmla="*/ 381 w 3159"/>
                    <a:gd name="T81" fmla="*/ 2097 h 5044"/>
                    <a:gd name="T82" fmla="*/ 261 w 3159"/>
                    <a:gd name="T83" fmla="*/ 2153 h 5044"/>
                    <a:gd name="T84" fmla="*/ 108 w 3159"/>
                    <a:gd name="T85" fmla="*/ 2159 h 5044"/>
                    <a:gd name="T86" fmla="*/ 40 w 3159"/>
                    <a:gd name="T87" fmla="*/ 2093 h 5044"/>
                    <a:gd name="T88" fmla="*/ 2 w 3159"/>
                    <a:gd name="T89" fmla="*/ 1979 h 5044"/>
                    <a:gd name="T90" fmla="*/ 9 w 3159"/>
                    <a:gd name="T91" fmla="*/ 1908 h 5044"/>
                    <a:gd name="T92" fmla="*/ 553 w 3159"/>
                    <a:gd name="T93" fmla="*/ 428 h 5044"/>
                    <a:gd name="T94" fmla="*/ 692 w 3159"/>
                    <a:gd name="T95" fmla="*/ 232 h 5044"/>
                    <a:gd name="T96" fmla="*/ 905 w 3159"/>
                    <a:gd name="T97" fmla="*/ 78 h 5044"/>
                    <a:gd name="T98" fmla="*/ 1151 w 3159"/>
                    <a:gd name="T99" fmla="*/ 4 h 5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159" h="5044">
                      <a:moveTo>
                        <a:pt x="1238" y="0"/>
                      </a:moveTo>
                      <a:lnTo>
                        <a:pt x="1917" y="0"/>
                      </a:lnTo>
                      <a:lnTo>
                        <a:pt x="2004" y="4"/>
                      </a:lnTo>
                      <a:lnTo>
                        <a:pt x="2089" y="18"/>
                      </a:lnTo>
                      <a:lnTo>
                        <a:pt x="2171" y="41"/>
                      </a:lnTo>
                      <a:lnTo>
                        <a:pt x="2248" y="74"/>
                      </a:lnTo>
                      <a:lnTo>
                        <a:pt x="2321" y="116"/>
                      </a:lnTo>
                      <a:lnTo>
                        <a:pt x="2391" y="167"/>
                      </a:lnTo>
                      <a:lnTo>
                        <a:pt x="2455" y="225"/>
                      </a:lnTo>
                      <a:lnTo>
                        <a:pt x="2507" y="286"/>
                      </a:lnTo>
                      <a:lnTo>
                        <a:pt x="2552" y="352"/>
                      </a:lnTo>
                      <a:lnTo>
                        <a:pt x="2585" y="422"/>
                      </a:lnTo>
                      <a:lnTo>
                        <a:pt x="2608" y="497"/>
                      </a:lnTo>
                      <a:lnTo>
                        <a:pt x="2621" y="577"/>
                      </a:lnTo>
                      <a:lnTo>
                        <a:pt x="3159" y="1894"/>
                      </a:lnTo>
                      <a:lnTo>
                        <a:pt x="3157" y="1917"/>
                      </a:lnTo>
                      <a:lnTo>
                        <a:pt x="3151" y="1952"/>
                      </a:lnTo>
                      <a:lnTo>
                        <a:pt x="3142" y="1995"/>
                      </a:lnTo>
                      <a:lnTo>
                        <a:pt x="3126" y="2047"/>
                      </a:lnTo>
                      <a:lnTo>
                        <a:pt x="3113" y="2089"/>
                      </a:lnTo>
                      <a:lnTo>
                        <a:pt x="3093" y="2122"/>
                      </a:lnTo>
                      <a:lnTo>
                        <a:pt x="3072" y="2144"/>
                      </a:lnTo>
                      <a:lnTo>
                        <a:pt x="3047" y="2159"/>
                      </a:lnTo>
                      <a:lnTo>
                        <a:pt x="3018" y="2163"/>
                      </a:lnTo>
                      <a:lnTo>
                        <a:pt x="2960" y="2161"/>
                      </a:lnTo>
                      <a:lnTo>
                        <a:pt x="2906" y="2151"/>
                      </a:lnTo>
                      <a:lnTo>
                        <a:pt x="2859" y="2138"/>
                      </a:lnTo>
                      <a:lnTo>
                        <a:pt x="2819" y="2117"/>
                      </a:lnTo>
                      <a:lnTo>
                        <a:pt x="2786" y="2091"/>
                      </a:lnTo>
                      <a:lnTo>
                        <a:pt x="2759" y="2060"/>
                      </a:lnTo>
                      <a:lnTo>
                        <a:pt x="2735" y="2022"/>
                      </a:lnTo>
                      <a:lnTo>
                        <a:pt x="2211" y="652"/>
                      </a:lnTo>
                      <a:lnTo>
                        <a:pt x="2203" y="631"/>
                      </a:lnTo>
                      <a:lnTo>
                        <a:pt x="2192" y="613"/>
                      </a:lnTo>
                      <a:lnTo>
                        <a:pt x="2178" y="604"/>
                      </a:lnTo>
                      <a:lnTo>
                        <a:pt x="2161" y="602"/>
                      </a:lnTo>
                      <a:lnTo>
                        <a:pt x="2138" y="604"/>
                      </a:lnTo>
                      <a:lnTo>
                        <a:pt x="2120" y="611"/>
                      </a:lnTo>
                      <a:lnTo>
                        <a:pt x="2107" y="625"/>
                      </a:lnTo>
                      <a:lnTo>
                        <a:pt x="2099" y="642"/>
                      </a:lnTo>
                      <a:lnTo>
                        <a:pt x="2097" y="666"/>
                      </a:lnTo>
                      <a:lnTo>
                        <a:pt x="2097" y="673"/>
                      </a:lnTo>
                      <a:lnTo>
                        <a:pt x="2103" y="683"/>
                      </a:lnTo>
                      <a:lnTo>
                        <a:pt x="2109" y="691"/>
                      </a:lnTo>
                      <a:lnTo>
                        <a:pt x="2877" y="2815"/>
                      </a:lnTo>
                      <a:lnTo>
                        <a:pt x="2877" y="2981"/>
                      </a:lnTo>
                      <a:lnTo>
                        <a:pt x="2875" y="2997"/>
                      </a:lnTo>
                      <a:lnTo>
                        <a:pt x="2865" y="3018"/>
                      </a:lnTo>
                      <a:lnTo>
                        <a:pt x="2848" y="3041"/>
                      </a:lnTo>
                      <a:lnTo>
                        <a:pt x="2826" y="3072"/>
                      </a:lnTo>
                      <a:lnTo>
                        <a:pt x="2801" y="3099"/>
                      </a:lnTo>
                      <a:lnTo>
                        <a:pt x="2778" y="3121"/>
                      </a:lnTo>
                      <a:lnTo>
                        <a:pt x="2757" y="3132"/>
                      </a:lnTo>
                      <a:lnTo>
                        <a:pt x="2735" y="3136"/>
                      </a:lnTo>
                      <a:lnTo>
                        <a:pt x="2236" y="3136"/>
                      </a:lnTo>
                      <a:lnTo>
                        <a:pt x="2236" y="4775"/>
                      </a:lnTo>
                      <a:lnTo>
                        <a:pt x="2232" y="4825"/>
                      </a:lnTo>
                      <a:lnTo>
                        <a:pt x="2219" y="4871"/>
                      </a:lnTo>
                      <a:lnTo>
                        <a:pt x="2194" y="4918"/>
                      </a:lnTo>
                      <a:lnTo>
                        <a:pt x="2161" y="4960"/>
                      </a:lnTo>
                      <a:lnTo>
                        <a:pt x="2120" y="4997"/>
                      </a:lnTo>
                      <a:lnTo>
                        <a:pt x="2076" y="5022"/>
                      </a:lnTo>
                      <a:lnTo>
                        <a:pt x="2027" y="5038"/>
                      </a:lnTo>
                      <a:lnTo>
                        <a:pt x="1975" y="5044"/>
                      </a:lnTo>
                      <a:lnTo>
                        <a:pt x="1923" y="5038"/>
                      </a:lnTo>
                      <a:lnTo>
                        <a:pt x="1875" y="5022"/>
                      </a:lnTo>
                      <a:lnTo>
                        <a:pt x="1830" y="4997"/>
                      </a:lnTo>
                      <a:lnTo>
                        <a:pt x="1789" y="4960"/>
                      </a:lnTo>
                      <a:lnTo>
                        <a:pt x="1757" y="4918"/>
                      </a:lnTo>
                      <a:lnTo>
                        <a:pt x="1731" y="4871"/>
                      </a:lnTo>
                      <a:lnTo>
                        <a:pt x="1718" y="4825"/>
                      </a:lnTo>
                      <a:lnTo>
                        <a:pt x="1712" y="4775"/>
                      </a:lnTo>
                      <a:lnTo>
                        <a:pt x="1712" y="3072"/>
                      </a:lnTo>
                      <a:lnTo>
                        <a:pt x="1708" y="3066"/>
                      </a:lnTo>
                      <a:lnTo>
                        <a:pt x="1697" y="3061"/>
                      </a:lnTo>
                      <a:lnTo>
                        <a:pt x="1677" y="3057"/>
                      </a:lnTo>
                      <a:lnTo>
                        <a:pt x="1648" y="3053"/>
                      </a:lnTo>
                      <a:lnTo>
                        <a:pt x="1582" y="3049"/>
                      </a:lnTo>
                      <a:lnTo>
                        <a:pt x="1515" y="3053"/>
                      </a:lnTo>
                      <a:lnTo>
                        <a:pt x="1484" y="3057"/>
                      </a:lnTo>
                      <a:lnTo>
                        <a:pt x="1460" y="3061"/>
                      </a:lnTo>
                      <a:lnTo>
                        <a:pt x="1447" y="3066"/>
                      </a:lnTo>
                      <a:lnTo>
                        <a:pt x="1443" y="3072"/>
                      </a:lnTo>
                      <a:lnTo>
                        <a:pt x="1443" y="4786"/>
                      </a:lnTo>
                      <a:lnTo>
                        <a:pt x="1439" y="4837"/>
                      </a:lnTo>
                      <a:lnTo>
                        <a:pt x="1424" y="4883"/>
                      </a:lnTo>
                      <a:lnTo>
                        <a:pt x="1401" y="4926"/>
                      </a:lnTo>
                      <a:lnTo>
                        <a:pt x="1368" y="4966"/>
                      </a:lnTo>
                      <a:lnTo>
                        <a:pt x="1327" y="4999"/>
                      </a:lnTo>
                      <a:lnTo>
                        <a:pt x="1284" y="5024"/>
                      </a:lnTo>
                      <a:lnTo>
                        <a:pt x="1238" y="5038"/>
                      </a:lnTo>
                      <a:lnTo>
                        <a:pt x="1188" y="5044"/>
                      </a:lnTo>
                      <a:lnTo>
                        <a:pt x="1137" y="5038"/>
                      </a:lnTo>
                      <a:lnTo>
                        <a:pt x="1089" y="5024"/>
                      </a:lnTo>
                      <a:lnTo>
                        <a:pt x="1045" y="4999"/>
                      </a:lnTo>
                      <a:lnTo>
                        <a:pt x="1002" y="4966"/>
                      </a:lnTo>
                      <a:lnTo>
                        <a:pt x="965" y="4926"/>
                      </a:lnTo>
                      <a:lnTo>
                        <a:pt x="940" y="4883"/>
                      </a:lnTo>
                      <a:lnTo>
                        <a:pt x="925" y="4837"/>
                      </a:lnTo>
                      <a:lnTo>
                        <a:pt x="919" y="4786"/>
                      </a:lnTo>
                      <a:lnTo>
                        <a:pt x="919" y="3136"/>
                      </a:lnTo>
                      <a:lnTo>
                        <a:pt x="433" y="3136"/>
                      </a:lnTo>
                      <a:lnTo>
                        <a:pt x="418" y="3132"/>
                      </a:lnTo>
                      <a:lnTo>
                        <a:pt x="396" y="3121"/>
                      </a:lnTo>
                      <a:lnTo>
                        <a:pt x="373" y="3099"/>
                      </a:lnTo>
                      <a:lnTo>
                        <a:pt x="342" y="3072"/>
                      </a:lnTo>
                      <a:lnTo>
                        <a:pt x="315" y="3041"/>
                      </a:lnTo>
                      <a:lnTo>
                        <a:pt x="294" y="3018"/>
                      </a:lnTo>
                      <a:lnTo>
                        <a:pt x="282" y="2997"/>
                      </a:lnTo>
                      <a:lnTo>
                        <a:pt x="278" y="2981"/>
                      </a:lnTo>
                      <a:lnTo>
                        <a:pt x="278" y="2815"/>
                      </a:lnTo>
                      <a:lnTo>
                        <a:pt x="1035" y="677"/>
                      </a:lnTo>
                      <a:lnTo>
                        <a:pt x="1035" y="666"/>
                      </a:lnTo>
                      <a:lnTo>
                        <a:pt x="1031" y="642"/>
                      </a:lnTo>
                      <a:lnTo>
                        <a:pt x="1021" y="627"/>
                      </a:lnTo>
                      <a:lnTo>
                        <a:pt x="1006" y="617"/>
                      </a:lnTo>
                      <a:lnTo>
                        <a:pt x="983" y="613"/>
                      </a:lnTo>
                      <a:lnTo>
                        <a:pt x="959" y="619"/>
                      </a:lnTo>
                      <a:lnTo>
                        <a:pt x="942" y="631"/>
                      </a:lnTo>
                      <a:lnTo>
                        <a:pt x="932" y="652"/>
                      </a:lnTo>
                      <a:lnTo>
                        <a:pt x="420" y="2035"/>
                      </a:lnTo>
                      <a:lnTo>
                        <a:pt x="404" y="2068"/>
                      </a:lnTo>
                      <a:lnTo>
                        <a:pt x="381" y="2097"/>
                      </a:lnTo>
                      <a:lnTo>
                        <a:pt x="348" y="2120"/>
                      </a:lnTo>
                      <a:lnTo>
                        <a:pt x="309" y="2140"/>
                      </a:lnTo>
                      <a:lnTo>
                        <a:pt x="261" y="2153"/>
                      </a:lnTo>
                      <a:lnTo>
                        <a:pt x="203" y="2161"/>
                      </a:lnTo>
                      <a:lnTo>
                        <a:pt x="137" y="2163"/>
                      </a:lnTo>
                      <a:lnTo>
                        <a:pt x="108" y="2159"/>
                      </a:lnTo>
                      <a:lnTo>
                        <a:pt x="83" y="2146"/>
                      </a:lnTo>
                      <a:lnTo>
                        <a:pt x="60" y="2124"/>
                      </a:lnTo>
                      <a:lnTo>
                        <a:pt x="40" y="2093"/>
                      </a:lnTo>
                      <a:lnTo>
                        <a:pt x="23" y="2055"/>
                      </a:lnTo>
                      <a:lnTo>
                        <a:pt x="9" y="2014"/>
                      </a:lnTo>
                      <a:lnTo>
                        <a:pt x="2" y="1979"/>
                      </a:lnTo>
                      <a:lnTo>
                        <a:pt x="0" y="1948"/>
                      </a:lnTo>
                      <a:lnTo>
                        <a:pt x="2" y="1925"/>
                      </a:lnTo>
                      <a:lnTo>
                        <a:pt x="9" y="1908"/>
                      </a:lnTo>
                      <a:lnTo>
                        <a:pt x="509" y="577"/>
                      </a:lnTo>
                      <a:lnTo>
                        <a:pt x="526" y="501"/>
                      </a:lnTo>
                      <a:lnTo>
                        <a:pt x="553" y="428"/>
                      </a:lnTo>
                      <a:lnTo>
                        <a:pt x="590" y="360"/>
                      </a:lnTo>
                      <a:lnTo>
                        <a:pt x="636" y="294"/>
                      </a:lnTo>
                      <a:lnTo>
                        <a:pt x="692" y="232"/>
                      </a:lnTo>
                      <a:lnTo>
                        <a:pt x="758" y="172"/>
                      </a:lnTo>
                      <a:lnTo>
                        <a:pt x="830" y="120"/>
                      </a:lnTo>
                      <a:lnTo>
                        <a:pt x="905" y="78"/>
                      </a:lnTo>
                      <a:lnTo>
                        <a:pt x="985" y="43"/>
                      </a:lnTo>
                      <a:lnTo>
                        <a:pt x="1066" y="20"/>
                      </a:lnTo>
                      <a:lnTo>
                        <a:pt x="1151" y="4"/>
                      </a:lnTo>
                      <a:lnTo>
                        <a:pt x="123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6" name="Freeform 17"/>
                <p:cNvSpPr>
                  <a:spLocks/>
                </p:cNvSpPr>
                <p:nvPr/>
              </p:nvSpPr>
              <p:spPr bwMode="auto">
                <a:xfrm>
                  <a:off x="8499649" y="1058515"/>
                  <a:ext cx="863600" cy="863600"/>
                </a:xfrm>
                <a:custGeom>
                  <a:avLst/>
                  <a:gdLst>
                    <a:gd name="T0" fmla="*/ 544 w 1088"/>
                    <a:gd name="T1" fmla="*/ 0 h 1089"/>
                    <a:gd name="T2" fmla="*/ 617 w 1088"/>
                    <a:gd name="T3" fmla="*/ 6 h 1089"/>
                    <a:gd name="T4" fmla="*/ 687 w 1088"/>
                    <a:gd name="T5" fmla="*/ 17 h 1089"/>
                    <a:gd name="T6" fmla="*/ 753 w 1088"/>
                    <a:gd name="T7" fmla="*/ 40 h 1089"/>
                    <a:gd name="T8" fmla="*/ 815 w 1088"/>
                    <a:gd name="T9" fmla="*/ 71 h 1089"/>
                    <a:gd name="T10" fmla="*/ 873 w 1088"/>
                    <a:gd name="T11" fmla="*/ 112 h 1089"/>
                    <a:gd name="T12" fmla="*/ 929 w 1088"/>
                    <a:gd name="T13" fmla="*/ 160 h 1089"/>
                    <a:gd name="T14" fmla="*/ 977 w 1088"/>
                    <a:gd name="T15" fmla="*/ 216 h 1089"/>
                    <a:gd name="T16" fmla="*/ 1018 w 1088"/>
                    <a:gd name="T17" fmla="*/ 275 h 1089"/>
                    <a:gd name="T18" fmla="*/ 1049 w 1088"/>
                    <a:gd name="T19" fmla="*/ 336 h 1089"/>
                    <a:gd name="T20" fmla="*/ 1070 w 1088"/>
                    <a:gd name="T21" fmla="*/ 402 h 1089"/>
                    <a:gd name="T22" fmla="*/ 1084 w 1088"/>
                    <a:gd name="T23" fmla="*/ 472 h 1089"/>
                    <a:gd name="T24" fmla="*/ 1088 w 1088"/>
                    <a:gd name="T25" fmla="*/ 545 h 1089"/>
                    <a:gd name="T26" fmla="*/ 1084 w 1088"/>
                    <a:gd name="T27" fmla="*/ 617 h 1089"/>
                    <a:gd name="T28" fmla="*/ 1070 w 1088"/>
                    <a:gd name="T29" fmla="*/ 687 h 1089"/>
                    <a:gd name="T30" fmla="*/ 1049 w 1088"/>
                    <a:gd name="T31" fmla="*/ 752 h 1089"/>
                    <a:gd name="T32" fmla="*/ 1018 w 1088"/>
                    <a:gd name="T33" fmla="*/ 814 h 1089"/>
                    <a:gd name="T34" fmla="*/ 977 w 1088"/>
                    <a:gd name="T35" fmla="*/ 874 h 1089"/>
                    <a:gd name="T36" fmla="*/ 929 w 1088"/>
                    <a:gd name="T37" fmla="*/ 928 h 1089"/>
                    <a:gd name="T38" fmla="*/ 873 w 1088"/>
                    <a:gd name="T39" fmla="*/ 977 h 1089"/>
                    <a:gd name="T40" fmla="*/ 815 w 1088"/>
                    <a:gd name="T41" fmla="*/ 1017 h 1089"/>
                    <a:gd name="T42" fmla="*/ 753 w 1088"/>
                    <a:gd name="T43" fmla="*/ 1048 h 1089"/>
                    <a:gd name="T44" fmla="*/ 687 w 1088"/>
                    <a:gd name="T45" fmla="*/ 1072 h 1089"/>
                    <a:gd name="T46" fmla="*/ 617 w 1088"/>
                    <a:gd name="T47" fmla="*/ 1083 h 1089"/>
                    <a:gd name="T48" fmla="*/ 544 w 1088"/>
                    <a:gd name="T49" fmla="*/ 1089 h 1089"/>
                    <a:gd name="T50" fmla="*/ 470 w 1088"/>
                    <a:gd name="T51" fmla="*/ 1083 h 1089"/>
                    <a:gd name="T52" fmla="*/ 403 w 1088"/>
                    <a:gd name="T53" fmla="*/ 1072 h 1089"/>
                    <a:gd name="T54" fmla="*/ 337 w 1088"/>
                    <a:gd name="T55" fmla="*/ 1048 h 1089"/>
                    <a:gd name="T56" fmla="*/ 273 w 1088"/>
                    <a:gd name="T57" fmla="*/ 1017 h 1089"/>
                    <a:gd name="T58" fmla="*/ 215 w 1088"/>
                    <a:gd name="T59" fmla="*/ 977 h 1089"/>
                    <a:gd name="T60" fmla="*/ 161 w 1088"/>
                    <a:gd name="T61" fmla="*/ 928 h 1089"/>
                    <a:gd name="T62" fmla="*/ 111 w 1088"/>
                    <a:gd name="T63" fmla="*/ 874 h 1089"/>
                    <a:gd name="T64" fmla="*/ 72 w 1088"/>
                    <a:gd name="T65" fmla="*/ 814 h 1089"/>
                    <a:gd name="T66" fmla="*/ 41 w 1088"/>
                    <a:gd name="T67" fmla="*/ 752 h 1089"/>
                    <a:gd name="T68" fmla="*/ 18 w 1088"/>
                    <a:gd name="T69" fmla="*/ 687 h 1089"/>
                    <a:gd name="T70" fmla="*/ 4 w 1088"/>
                    <a:gd name="T71" fmla="*/ 617 h 1089"/>
                    <a:gd name="T72" fmla="*/ 0 w 1088"/>
                    <a:gd name="T73" fmla="*/ 545 h 1089"/>
                    <a:gd name="T74" fmla="*/ 4 w 1088"/>
                    <a:gd name="T75" fmla="*/ 472 h 1089"/>
                    <a:gd name="T76" fmla="*/ 18 w 1088"/>
                    <a:gd name="T77" fmla="*/ 402 h 1089"/>
                    <a:gd name="T78" fmla="*/ 41 w 1088"/>
                    <a:gd name="T79" fmla="*/ 336 h 1089"/>
                    <a:gd name="T80" fmla="*/ 72 w 1088"/>
                    <a:gd name="T81" fmla="*/ 275 h 1089"/>
                    <a:gd name="T82" fmla="*/ 111 w 1088"/>
                    <a:gd name="T83" fmla="*/ 216 h 1089"/>
                    <a:gd name="T84" fmla="*/ 161 w 1088"/>
                    <a:gd name="T85" fmla="*/ 160 h 1089"/>
                    <a:gd name="T86" fmla="*/ 215 w 1088"/>
                    <a:gd name="T87" fmla="*/ 112 h 1089"/>
                    <a:gd name="T88" fmla="*/ 273 w 1088"/>
                    <a:gd name="T89" fmla="*/ 71 h 1089"/>
                    <a:gd name="T90" fmla="*/ 337 w 1088"/>
                    <a:gd name="T91" fmla="*/ 40 h 1089"/>
                    <a:gd name="T92" fmla="*/ 403 w 1088"/>
                    <a:gd name="T93" fmla="*/ 17 h 1089"/>
                    <a:gd name="T94" fmla="*/ 470 w 1088"/>
                    <a:gd name="T95" fmla="*/ 6 h 1089"/>
                    <a:gd name="T96" fmla="*/ 544 w 1088"/>
                    <a:gd name="T97" fmla="*/ 0 h 10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088" h="1089">
                      <a:moveTo>
                        <a:pt x="544" y="0"/>
                      </a:moveTo>
                      <a:lnTo>
                        <a:pt x="617" y="6"/>
                      </a:lnTo>
                      <a:lnTo>
                        <a:pt x="687" y="17"/>
                      </a:lnTo>
                      <a:lnTo>
                        <a:pt x="753" y="40"/>
                      </a:lnTo>
                      <a:lnTo>
                        <a:pt x="815" y="71"/>
                      </a:lnTo>
                      <a:lnTo>
                        <a:pt x="873" y="112"/>
                      </a:lnTo>
                      <a:lnTo>
                        <a:pt x="929" y="160"/>
                      </a:lnTo>
                      <a:lnTo>
                        <a:pt x="977" y="216"/>
                      </a:lnTo>
                      <a:lnTo>
                        <a:pt x="1018" y="275"/>
                      </a:lnTo>
                      <a:lnTo>
                        <a:pt x="1049" y="336"/>
                      </a:lnTo>
                      <a:lnTo>
                        <a:pt x="1070" y="402"/>
                      </a:lnTo>
                      <a:lnTo>
                        <a:pt x="1084" y="472"/>
                      </a:lnTo>
                      <a:lnTo>
                        <a:pt x="1088" y="545"/>
                      </a:lnTo>
                      <a:lnTo>
                        <a:pt x="1084" y="617"/>
                      </a:lnTo>
                      <a:lnTo>
                        <a:pt x="1070" y="687"/>
                      </a:lnTo>
                      <a:lnTo>
                        <a:pt x="1049" y="752"/>
                      </a:lnTo>
                      <a:lnTo>
                        <a:pt x="1018" y="814"/>
                      </a:lnTo>
                      <a:lnTo>
                        <a:pt x="977" y="874"/>
                      </a:lnTo>
                      <a:lnTo>
                        <a:pt x="929" y="928"/>
                      </a:lnTo>
                      <a:lnTo>
                        <a:pt x="873" y="977"/>
                      </a:lnTo>
                      <a:lnTo>
                        <a:pt x="815" y="1017"/>
                      </a:lnTo>
                      <a:lnTo>
                        <a:pt x="753" y="1048"/>
                      </a:lnTo>
                      <a:lnTo>
                        <a:pt x="687" y="1072"/>
                      </a:lnTo>
                      <a:lnTo>
                        <a:pt x="617" y="1083"/>
                      </a:lnTo>
                      <a:lnTo>
                        <a:pt x="544" y="1089"/>
                      </a:lnTo>
                      <a:lnTo>
                        <a:pt x="470" y="1083"/>
                      </a:lnTo>
                      <a:lnTo>
                        <a:pt x="403" y="1072"/>
                      </a:lnTo>
                      <a:lnTo>
                        <a:pt x="337" y="1048"/>
                      </a:lnTo>
                      <a:lnTo>
                        <a:pt x="273" y="1017"/>
                      </a:lnTo>
                      <a:lnTo>
                        <a:pt x="215" y="977"/>
                      </a:lnTo>
                      <a:lnTo>
                        <a:pt x="161" y="928"/>
                      </a:lnTo>
                      <a:lnTo>
                        <a:pt x="111" y="874"/>
                      </a:lnTo>
                      <a:lnTo>
                        <a:pt x="72" y="814"/>
                      </a:lnTo>
                      <a:lnTo>
                        <a:pt x="41" y="752"/>
                      </a:lnTo>
                      <a:lnTo>
                        <a:pt x="18" y="687"/>
                      </a:lnTo>
                      <a:lnTo>
                        <a:pt x="4" y="617"/>
                      </a:lnTo>
                      <a:lnTo>
                        <a:pt x="0" y="545"/>
                      </a:lnTo>
                      <a:lnTo>
                        <a:pt x="4" y="472"/>
                      </a:lnTo>
                      <a:lnTo>
                        <a:pt x="18" y="402"/>
                      </a:lnTo>
                      <a:lnTo>
                        <a:pt x="41" y="336"/>
                      </a:lnTo>
                      <a:lnTo>
                        <a:pt x="72" y="275"/>
                      </a:lnTo>
                      <a:lnTo>
                        <a:pt x="111" y="216"/>
                      </a:lnTo>
                      <a:lnTo>
                        <a:pt x="161" y="160"/>
                      </a:lnTo>
                      <a:lnTo>
                        <a:pt x="215" y="112"/>
                      </a:lnTo>
                      <a:lnTo>
                        <a:pt x="273" y="71"/>
                      </a:lnTo>
                      <a:lnTo>
                        <a:pt x="337" y="40"/>
                      </a:lnTo>
                      <a:lnTo>
                        <a:pt x="403" y="17"/>
                      </a:lnTo>
                      <a:lnTo>
                        <a:pt x="470" y="6"/>
                      </a:lnTo>
                      <a:lnTo>
                        <a:pt x="54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82" name="TextBox 81"/>
            <p:cNvSpPr txBox="1"/>
            <p:nvPr/>
          </p:nvSpPr>
          <p:spPr>
            <a:xfrm>
              <a:off x="2487678" y="3171223"/>
              <a:ext cx="76528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CF2D43"/>
                  </a:solidFill>
                </a:rPr>
                <a:t>Group 4</a:t>
              </a: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7964046" y="6477810"/>
            <a:ext cx="3796471" cy="891133"/>
            <a:chOff x="2232497" y="2133575"/>
            <a:chExt cx="3796471" cy="891133"/>
          </a:xfrm>
        </p:grpSpPr>
        <p:grpSp>
          <p:nvGrpSpPr>
            <p:cNvPr id="88" name="그룹 87"/>
            <p:cNvGrpSpPr/>
            <p:nvPr/>
          </p:nvGrpSpPr>
          <p:grpSpPr>
            <a:xfrm>
              <a:off x="2232497" y="2133575"/>
              <a:ext cx="2232248" cy="243061"/>
              <a:chOff x="2232497" y="2061567"/>
              <a:chExt cx="2232248" cy="243061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2232497" y="2061567"/>
                <a:ext cx="2232248" cy="24306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2736553" y="2073534"/>
                <a:ext cx="1728192" cy="231094"/>
              </a:xfrm>
              <a:prstGeom prst="rect">
                <a:avLst/>
              </a:prstGeom>
              <a:solidFill>
                <a:srgbClr val="ABAB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" name="제목 1"/>
            <p:cNvSpPr txBox="1">
              <a:spLocks/>
            </p:cNvSpPr>
            <p:nvPr/>
          </p:nvSpPr>
          <p:spPr>
            <a:xfrm>
              <a:off x="2244611" y="2523657"/>
              <a:ext cx="3784357" cy="501051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1193292" rtl="0" eaLnBrk="1" latinLnBrk="1" hangingPunct="1">
                <a:spcBef>
                  <a:spcPct val="0"/>
                </a:spcBef>
                <a:buNone/>
                <a:defRPr sz="2200" b="1" kern="1200" spc="-60" baseline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j-c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500" b="0" spc="-2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자녀와의 관계가 좋지 않음</a:t>
              </a:r>
              <a:endParaRPr lang="en-US" altLang="ko-KR" sz="1500" b="0" spc="-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500" b="0" spc="-2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부모로써의 역할을 잘 수행하지 못함</a:t>
              </a:r>
              <a:endParaRPr lang="en-US" altLang="ko-KR" sz="1500" b="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2" name="직선 화살표 연결선 91"/>
          <p:cNvCxnSpPr/>
          <p:nvPr/>
        </p:nvCxnSpPr>
        <p:spPr>
          <a:xfrm flipH="1">
            <a:off x="1601703" y="2859586"/>
            <a:ext cx="3367099" cy="1965322"/>
          </a:xfrm>
          <a:prstGeom prst="straightConnector1">
            <a:avLst/>
          </a:prstGeom>
          <a:ln w="28575">
            <a:solidFill>
              <a:srgbClr val="CF2D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flipH="1">
            <a:off x="1830958" y="3096598"/>
            <a:ext cx="2073284" cy="3168470"/>
          </a:xfrm>
          <a:prstGeom prst="straightConnector1">
            <a:avLst/>
          </a:prstGeom>
          <a:ln w="28575">
            <a:solidFill>
              <a:srgbClr val="CF2D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6048921" y="3633784"/>
            <a:ext cx="812166" cy="2855993"/>
          </a:xfrm>
          <a:prstGeom prst="straightConnector1">
            <a:avLst/>
          </a:prstGeom>
          <a:ln w="28575">
            <a:solidFill>
              <a:srgbClr val="CF2D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8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2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2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2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579607" y="2304628"/>
            <a:ext cx="4876591" cy="4896544"/>
            <a:chOff x="6788954" y="1944588"/>
            <a:chExt cx="4876591" cy="4896544"/>
          </a:xfrm>
        </p:grpSpPr>
        <p:grpSp>
          <p:nvGrpSpPr>
            <p:cNvPr id="265" name="그룹 264"/>
            <p:cNvGrpSpPr/>
            <p:nvPr/>
          </p:nvGrpSpPr>
          <p:grpSpPr>
            <a:xfrm>
              <a:off x="6788954" y="1944588"/>
              <a:ext cx="765282" cy="979253"/>
              <a:chOff x="2487678" y="2376636"/>
              <a:chExt cx="765282" cy="979253"/>
            </a:xfrm>
          </p:grpSpPr>
          <p:grpSp>
            <p:nvGrpSpPr>
              <p:cNvPr id="302" name="그룹 301"/>
              <p:cNvGrpSpPr/>
              <p:nvPr/>
            </p:nvGrpSpPr>
            <p:grpSpPr>
              <a:xfrm>
                <a:off x="2510279" y="2376636"/>
                <a:ext cx="720080" cy="720080"/>
                <a:chOff x="2510279" y="2376636"/>
                <a:chExt cx="720080" cy="720080"/>
              </a:xfrm>
            </p:grpSpPr>
            <p:sp>
              <p:nvSpPr>
                <p:cNvPr id="304" name="Modal Dialog Overlay"/>
                <p:cNvSpPr>
                  <a:spLocks/>
                </p:cNvSpPr>
                <p:nvPr/>
              </p:nvSpPr>
              <p:spPr bwMode="auto">
                <a:xfrm>
                  <a:off x="2510279" y="2376636"/>
                  <a:ext cx="720080" cy="720080"/>
                </a:xfrm>
                <a:prstGeom prst="ellipse">
                  <a:avLst/>
                </a:prstGeom>
                <a:solidFill>
                  <a:srgbClr val="CF2D43"/>
                </a:solidFill>
                <a:ln w="22225" cap="flat" cmpd="sng" algn="ctr">
                  <a:solidFill>
                    <a:srgbClr val="CF2D43"/>
                  </a:solidFill>
                  <a:prstDash val="solid"/>
                </a:ln>
                <a:effectLst/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latinLnBrk="0"/>
                  <a:endParaRPr lang="en-US" sz="9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itchFamily="34" charset="0"/>
                  </a:endParaRPr>
                </a:p>
              </p:txBody>
            </p:sp>
            <p:grpSp>
              <p:nvGrpSpPr>
                <p:cNvPr id="305" name="그룹 304"/>
                <p:cNvGrpSpPr/>
                <p:nvPr/>
              </p:nvGrpSpPr>
              <p:grpSpPr>
                <a:xfrm>
                  <a:off x="2736552" y="2493615"/>
                  <a:ext cx="272811" cy="523076"/>
                  <a:chOff x="7688437" y="1058515"/>
                  <a:chExt cx="2508250" cy="5049838"/>
                </a:xfrm>
                <a:solidFill>
                  <a:schemeClr val="bg1"/>
                </a:solidFill>
              </p:grpSpPr>
              <p:sp>
                <p:nvSpPr>
                  <p:cNvPr id="306" name="Freeform 15"/>
                  <p:cNvSpPr>
                    <a:spLocks/>
                  </p:cNvSpPr>
                  <p:nvPr/>
                </p:nvSpPr>
                <p:spPr bwMode="auto">
                  <a:xfrm>
                    <a:off x="7688437" y="2106265"/>
                    <a:ext cx="2508250" cy="4002088"/>
                  </a:xfrm>
                  <a:custGeom>
                    <a:avLst/>
                    <a:gdLst>
                      <a:gd name="T0" fmla="*/ 2004 w 3159"/>
                      <a:gd name="T1" fmla="*/ 4 h 5044"/>
                      <a:gd name="T2" fmla="*/ 2248 w 3159"/>
                      <a:gd name="T3" fmla="*/ 74 h 5044"/>
                      <a:gd name="T4" fmla="*/ 2455 w 3159"/>
                      <a:gd name="T5" fmla="*/ 225 h 5044"/>
                      <a:gd name="T6" fmla="*/ 2585 w 3159"/>
                      <a:gd name="T7" fmla="*/ 422 h 5044"/>
                      <a:gd name="T8" fmla="*/ 3159 w 3159"/>
                      <a:gd name="T9" fmla="*/ 1894 h 5044"/>
                      <a:gd name="T10" fmla="*/ 3142 w 3159"/>
                      <a:gd name="T11" fmla="*/ 1995 h 5044"/>
                      <a:gd name="T12" fmla="*/ 3093 w 3159"/>
                      <a:gd name="T13" fmla="*/ 2122 h 5044"/>
                      <a:gd name="T14" fmla="*/ 3018 w 3159"/>
                      <a:gd name="T15" fmla="*/ 2163 h 5044"/>
                      <a:gd name="T16" fmla="*/ 2859 w 3159"/>
                      <a:gd name="T17" fmla="*/ 2138 h 5044"/>
                      <a:gd name="T18" fmla="*/ 2759 w 3159"/>
                      <a:gd name="T19" fmla="*/ 2060 h 5044"/>
                      <a:gd name="T20" fmla="*/ 2203 w 3159"/>
                      <a:gd name="T21" fmla="*/ 631 h 5044"/>
                      <a:gd name="T22" fmla="*/ 2161 w 3159"/>
                      <a:gd name="T23" fmla="*/ 602 h 5044"/>
                      <a:gd name="T24" fmla="*/ 2107 w 3159"/>
                      <a:gd name="T25" fmla="*/ 625 h 5044"/>
                      <a:gd name="T26" fmla="*/ 2097 w 3159"/>
                      <a:gd name="T27" fmla="*/ 673 h 5044"/>
                      <a:gd name="T28" fmla="*/ 2877 w 3159"/>
                      <a:gd name="T29" fmla="*/ 2815 h 5044"/>
                      <a:gd name="T30" fmla="*/ 2865 w 3159"/>
                      <a:gd name="T31" fmla="*/ 3018 h 5044"/>
                      <a:gd name="T32" fmla="*/ 2801 w 3159"/>
                      <a:gd name="T33" fmla="*/ 3099 h 5044"/>
                      <a:gd name="T34" fmla="*/ 2735 w 3159"/>
                      <a:gd name="T35" fmla="*/ 3136 h 5044"/>
                      <a:gd name="T36" fmla="*/ 2232 w 3159"/>
                      <a:gd name="T37" fmla="*/ 4825 h 5044"/>
                      <a:gd name="T38" fmla="*/ 2161 w 3159"/>
                      <a:gd name="T39" fmla="*/ 4960 h 5044"/>
                      <a:gd name="T40" fmla="*/ 2027 w 3159"/>
                      <a:gd name="T41" fmla="*/ 5038 h 5044"/>
                      <a:gd name="T42" fmla="*/ 1875 w 3159"/>
                      <a:gd name="T43" fmla="*/ 5022 h 5044"/>
                      <a:gd name="T44" fmla="*/ 1757 w 3159"/>
                      <a:gd name="T45" fmla="*/ 4918 h 5044"/>
                      <a:gd name="T46" fmla="*/ 1712 w 3159"/>
                      <a:gd name="T47" fmla="*/ 4775 h 5044"/>
                      <a:gd name="T48" fmla="*/ 1697 w 3159"/>
                      <a:gd name="T49" fmla="*/ 3061 h 5044"/>
                      <a:gd name="T50" fmla="*/ 1582 w 3159"/>
                      <a:gd name="T51" fmla="*/ 3049 h 5044"/>
                      <a:gd name="T52" fmla="*/ 1460 w 3159"/>
                      <a:gd name="T53" fmla="*/ 3061 h 5044"/>
                      <a:gd name="T54" fmla="*/ 1443 w 3159"/>
                      <a:gd name="T55" fmla="*/ 4786 h 5044"/>
                      <a:gd name="T56" fmla="*/ 1401 w 3159"/>
                      <a:gd name="T57" fmla="*/ 4926 h 5044"/>
                      <a:gd name="T58" fmla="*/ 1284 w 3159"/>
                      <a:gd name="T59" fmla="*/ 5024 h 5044"/>
                      <a:gd name="T60" fmla="*/ 1137 w 3159"/>
                      <a:gd name="T61" fmla="*/ 5038 h 5044"/>
                      <a:gd name="T62" fmla="*/ 1002 w 3159"/>
                      <a:gd name="T63" fmla="*/ 4966 h 5044"/>
                      <a:gd name="T64" fmla="*/ 925 w 3159"/>
                      <a:gd name="T65" fmla="*/ 4837 h 5044"/>
                      <a:gd name="T66" fmla="*/ 433 w 3159"/>
                      <a:gd name="T67" fmla="*/ 3136 h 5044"/>
                      <a:gd name="T68" fmla="*/ 373 w 3159"/>
                      <a:gd name="T69" fmla="*/ 3099 h 5044"/>
                      <a:gd name="T70" fmla="*/ 294 w 3159"/>
                      <a:gd name="T71" fmla="*/ 3018 h 5044"/>
                      <a:gd name="T72" fmla="*/ 278 w 3159"/>
                      <a:gd name="T73" fmla="*/ 2815 h 5044"/>
                      <a:gd name="T74" fmla="*/ 1031 w 3159"/>
                      <a:gd name="T75" fmla="*/ 642 h 5044"/>
                      <a:gd name="T76" fmla="*/ 983 w 3159"/>
                      <a:gd name="T77" fmla="*/ 613 h 5044"/>
                      <a:gd name="T78" fmla="*/ 932 w 3159"/>
                      <a:gd name="T79" fmla="*/ 652 h 5044"/>
                      <a:gd name="T80" fmla="*/ 381 w 3159"/>
                      <a:gd name="T81" fmla="*/ 2097 h 5044"/>
                      <a:gd name="T82" fmla="*/ 261 w 3159"/>
                      <a:gd name="T83" fmla="*/ 2153 h 5044"/>
                      <a:gd name="T84" fmla="*/ 108 w 3159"/>
                      <a:gd name="T85" fmla="*/ 2159 h 5044"/>
                      <a:gd name="T86" fmla="*/ 40 w 3159"/>
                      <a:gd name="T87" fmla="*/ 2093 h 5044"/>
                      <a:gd name="T88" fmla="*/ 2 w 3159"/>
                      <a:gd name="T89" fmla="*/ 1979 h 5044"/>
                      <a:gd name="T90" fmla="*/ 9 w 3159"/>
                      <a:gd name="T91" fmla="*/ 1908 h 5044"/>
                      <a:gd name="T92" fmla="*/ 553 w 3159"/>
                      <a:gd name="T93" fmla="*/ 428 h 5044"/>
                      <a:gd name="T94" fmla="*/ 692 w 3159"/>
                      <a:gd name="T95" fmla="*/ 232 h 5044"/>
                      <a:gd name="T96" fmla="*/ 905 w 3159"/>
                      <a:gd name="T97" fmla="*/ 78 h 5044"/>
                      <a:gd name="T98" fmla="*/ 1151 w 3159"/>
                      <a:gd name="T99" fmla="*/ 4 h 50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3159" h="5044">
                        <a:moveTo>
                          <a:pt x="1238" y="0"/>
                        </a:moveTo>
                        <a:lnTo>
                          <a:pt x="1917" y="0"/>
                        </a:lnTo>
                        <a:lnTo>
                          <a:pt x="2004" y="4"/>
                        </a:lnTo>
                        <a:lnTo>
                          <a:pt x="2089" y="18"/>
                        </a:lnTo>
                        <a:lnTo>
                          <a:pt x="2171" y="41"/>
                        </a:lnTo>
                        <a:lnTo>
                          <a:pt x="2248" y="74"/>
                        </a:lnTo>
                        <a:lnTo>
                          <a:pt x="2321" y="116"/>
                        </a:lnTo>
                        <a:lnTo>
                          <a:pt x="2391" y="167"/>
                        </a:lnTo>
                        <a:lnTo>
                          <a:pt x="2455" y="225"/>
                        </a:lnTo>
                        <a:lnTo>
                          <a:pt x="2507" y="286"/>
                        </a:lnTo>
                        <a:lnTo>
                          <a:pt x="2552" y="352"/>
                        </a:lnTo>
                        <a:lnTo>
                          <a:pt x="2585" y="422"/>
                        </a:lnTo>
                        <a:lnTo>
                          <a:pt x="2608" y="497"/>
                        </a:lnTo>
                        <a:lnTo>
                          <a:pt x="2621" y="577"/>
                        </a:lnTo>
                        <a:lnTo>
                          <a:pt x="3159" y="1894"/>
                        </a:lnTo>
                        <a:lnTo>
                          <a:pt x="3157" y="1917"/>
                        </a:lnTo>
                        <a:lnTo>
                          <a:pt x="3151" y="1952"/>
                        </a:lnTo>
                        <a:lnTo>
                          <a:pt x="3142" y="1995"/>
                        </a:lnTo>
                        <a:lnTo>
                          <a:pt x="3126" y="2047"/>
                        </a:lnTo>
                        <a:lnTo>
                          <a:pt x="3113" y="2089"/>
                        </a:lnTo>
                        <a:lnTo>
                          <a:pt x="3093" y="2122"/>
                        </a:lnTo>
                        <a:lnTo>
                          <a:pt x="3072" y="2144"/>
                        </a:lnTo>
                        <a:lnTo>
                          <a:pt x="3047" y="2159"/>
                        </a:lnTo>
                        <a:lnTo>
                          <a:pt x="3018" y="2163"/>
                        </a:lnTo>
                        <a:lnTo>
                          <a:pt x="2960" y="2161"/>
                        </a:lnTo>
                        <a:lnTo>
                          <a:pt x="2906" y="2151"/>
                        </a:lnTo>
                        <a:lnTo>
                          <a:pt x="2859" y="2138"/>
                        </a:lnTo>
                        <a:lnTo>
                          <a:pt x="2819" y="2117"/>
                        </a:lnTo>
                        <a:lnTo>
                          <a:pt x="2786" y="2091"/>
                        </a:lnTo>
                        <a:lnTo>
                          <a:pt x="2759" y="2060"/>
                        </a:lnTo>
                        <a:lnTo>
                          <a:pt x="2735" y="2022"/>
                        </a:lnTo>
                        <a:lnTo>
                          <a:pt x="2211" y="652"/>
                        </a:lnTo>
                        <a:lnTo>
                          <a:pt x="2203" y="631"/>
                        </a:lnTo>
                        <a:lnTo>
                          <a:pt x="2192" y="613"/>
                        </a:lnTo>
                        <a:lnTo>
                          <a:pt x="2178" y="604"/>
                        </a:lnTo>
                        <a:lnTo>
                          <a:pt x="2161" y="602"/>
                        </a:lnTo>
                        <a:lnTo>
                          <a:pt x="2138" y="604"/>
                        </a:lnTo>
                        <a:lnTo>
                          <a:pt x="2120" y="611"/>
                        </a:lnTo>
                        <a:lnTo>
                          <a:pt x="2107" y="625"/>
                        </a:lnTo>
                        <a:lnTo>
                          <a:pt x="2099" y="642"/>
                        </a:lnTo>
                        <a:lnTo>
                          <a:pt x="2097" y="666"/>
                        </a:lnTo>
                        <a:lnTo>
                          <a:pt x="2097" y="673"/>
                        </a:lnTo>
                        <a:lnTo>
                          <a:pt x="2103" y="683"/>
                        </a:lnTo>
                        <a:lnTo>
                          <a:pt x="2109" y="691"/>
                        </a:lnTo>
                        <a:lnTo>
                          <a:pt x="2877" y="2815"/>
                        </a:lnTo>
                        <a:lnTo>
                          <a:pt x="2877" y="2981"/>
                        </a:lnTo>
                        <a:lnTo>
                          <a:pt x="2875" y="2997"/>
                        </a:lnTo>
                        <a:lnTo>
                          <a:pt x="2865" y="3018"/>
                        </a:lnTo>
                        <a:lnTo>
                          <a:pt x="2848" y="3041"/>
                        </a:lnTo>
                        <a:lnTo>
                          <a:pt x="2826" y="3072"/>
                        </a:lnTo>
                        <a:lnTo>
                          <a:pt x="2801" y="3099"/>
                        </a:lnTo>
                        <a:lnTo>
                          <a:pt x="2778" y="3121"/>
                        </a:lnTo>
                        <a:lnTo>
                          <a:pt x="2757" y="3132"/>
                        </a:lnTo>
                        <a:lnTo>
                          <a:pt x="2735" y="3136"/>
                        </a:lnTo>
                        <a:lnTo>
                          <a:pt x="2236" y="3136"/>
                        </a:lnTo>
                        <a:lnTo>
                          <a:pt x="2236" y="4775"/>
                        </a:lnTo>
                        <a:lnTo>
                          <a:pt x="2232" y="4825"/>
                        </a:lnTo>
                        <a:lnTo>
                          <a:pt x="2219" y="4871"/>
                        </a:lnTo>
                        <a:lnTo>
                          <a:pt x="2194" y="4918"/>
                        </a:lnTo>
                        <a:lnTo>
                          <a:pt x="2161" y="4960"/>
                        </a:lnTo>
                        <a:lnTo>
                          <a:pt x="2120" y="4997"/>
                        </a:lnTo>
                        <a:lnTo>
                          <a:pt x="2076" y="5022"/>
                        </a:lnTo>
                        <a:lnTo>
                          <a:pt x="2027" y="5038"/>
                        </a:lnTo>
                        <a:lnTo>
                          <a:pt x="1975" y="5044"/>
                        </a:lnTo>
                        <a:lnTo>
                          <a:pt x="1923" y="5038"/>
                        </a:lnTo>
                        <a:lnTo>
                          <a:pt x="1875" y="5022"/>
                        </a:lnTo>
                        <a:lnTo>
                          <a:pt x="1830" y="4997"/>
                        </a:lnTo>
                        <a:lnTo>
                          <a:pt x="1789" y="4960"/>
                        </a:lnTo>
                        <a:lnTo>
                          <a:pt x="1757" y="4918"/>
                        </a:lnTo>
                        <a:lnTo>
                          <a:pt x="1731" y="4871"/>
                        </a:lnTo>
                        <a:lnTo>
                          <a:pt x="1718" y="4825"/>
                        </a:lnTo>
                        <a:lnTo>
                          <a:pt x="1712" y="4775"/>
                        </a:lnTo>
                        <a:lnTo>
                          <a:pt x="1712" y="3072"/>
                        </a:lnTo>
                        <a:lnTo>
                          <a:pt x="1708" y="3066"/>
                        </a:lnTo>
                        <a:lnTo>
                          <a:pt x="1697" y="3061"/>
                        </a:lnTo>
                        <a:lnTo>
                          <a:pt x="1677" y="3057"/>
                        </a:lnTo>
                        <a:lnTo>
                          <a:pt x="1648" y="3053"/>
                        </a:lnTo>
                        <a:lnTo>
                          <a:pt x="1582" y="3049"/>
                        </a:lnTo>
                        <a:lnTo>
                          <a:pt x="1515" y="3053"/>
                        </a:lnTo>
                        <a:lnTo>
                          <a:pt x="1484" y="3057"/>
                        </a:lnTo>
                        <a:lnTo>
                          <a:pt x="1460" y="3061"/>
                        </a:lnTo>
                        <a:lnTo>
                          <a:pt x="1447" y="3066"/>
                        </a:lnTo>
                        <a:lnTo>
                          <a:pt x="1443" y="3072"/>
                        </a:lnTo>
                        <a:lnTo>
                          <a:pt x="1443" y="4786"/>
                        </a:lnTo>
                        <a:lnTo>
                          <a:pt x="1439" y="4837"/>
                        </a:lnTo>
                        <a:lnTo>
                          <a:pt x="1424" y="4883"/>
                        </a:lnTo>
                        <a:lnTo>
                          <a:pt x="1401" y="4926"/>
                        </a:lnTo>
                        <a:lnTo>
                          <a:pt x="1368" y="4966"/>
                        </a:lnTo>
                        <a:lnTo>
                          <a:pt x="1327" y="4999"/>
                        </a:lnTo>
                        <a:lnTo>
                          <a:pt x="1284" y="5024"/>
                        </a:lnTo>
                        <a:lnTo>
                          <a:pt x="1238" y="5038"/>
                        </a:lnTo>
                        <a:lnTo>
                          <a:pt x="1188" y="5044"/>
                        </a:lnTo>
                        <a:lnTo>
                          <a:pt x="1137" y="5038"/>
                        </a:lnTo>
                        <a:lnTo>
                          <a:pt x="1089" y="5024"/>
                        </a:lnTo>
                        <a:lnTo>
                          <a:pt x="1045" y="4999"/>
                        </a:lnTo>
                        <a:lnTo>
                          <a:pt x="1002" y="4966"/>
                        </a:lnTo>
                        <a:lnTo>
                          <a:pt x="965" y="4926"/>
                        </a:lnTo>
                        <a:lnTo>
                          <a:pt x="940" y="4883"/>
                        </a:lnTo>
                        <a:lnTo>
                          <a:pt x="925" y="4837"/>
                        </a:lnTo>
                        <a:lnTo>
                          <a:pt x="919" y="4786"/>
                        </a:lnTo>
                        <a:lnTo>
                          <a:pt x="919" y="3136"/>
                        </a:lnTo>
                        <a:lnTo>
                          <a:pt x="433" y="3136"/>
                        </a:lnTo>
                        <a:lnTo>
                          <a:pt x="418" y="3132"/>
                        </a:lnTo>
                        <a:lnTo>
                          <a:pt x="396" y="3121"/>
                        </a:lnTo>
                        <a:lnTo>
                          <a:pt x="373" y="3099"/>
                        </a:lnTo>
                        <a:lnTo>
                          <a:pt x="342" y="3072"/>
                        </a:lnTo>
                        <a:lnTo>
                          <a:pt x="315" y="3041"/>
                        </a:lnTo>
                        <a:lnTo>
                          <a:pt x="294" y="3018"/>
                        </a:lnTo>
                        <a:lnTo>
                          <a:pt x="282" y="2997"/>
                        </a:lnTo>
                        <a:lnTo>
                          <a:pt x="278" y="2981"/>
                        </a:lnTo>
                        <a:lnTo>
                          <a:pt x="278" y="2815"/>
                        </a:lnTo>
                        <a:lnTo>
                          <a:pt x="1035" y="677"/>
                        </a:lnTo>
                        <a:lnTo>
                          <a:pt x="1035" y="666"/>
                        </a:lnTo>
                        <a:lnTo>
                          <a:pt x="1031" y="642"/>
                        </a:lnTo>
                        <a:lnTo>
                          <a:pt x="1021" y="627"/>
                        </a:lnTo>
                        <a:lnTo>
                          <a:pt x="1006" y="617"/>
                        </a:lnTo>
                        <a:lnTo>
                          <a:pt x="983" y="613"/>
                        </a:lnTo>
                        <a:lnTo>
                          <a:pt x="959" y="619"/>
                        </a:lnTo>
                        <a:lnTo>
                          <a:pt x="942" y="631"/>
                        </a:lnTo>
                        <a:lnTo>
                          <a:pt x="932" y="652"/>
                        </a:lnTo>
                        <a:lnTo>
                          <a:pt x="420" y="2035"/>
                        </a:lnTo>
                        <a:lnTo>
                          <a:pt x="404" y="2068"/>
                        </a:lnTo>
                        <a:lnTo>
                          <a:pt x="381" y="2097"/>
                        </a:lnTo>
                        <a:lnTo>
                          <a:pt x="348" y="2120"/>
                        </a:lnTo>
                        <a:lnTo>
                          <a:pt x="309" y="2140"/>
                        </a:lnTo>
                        <a:lnTo>
                          <a:pt x="261" y="2153"/>
                        </a:lnTo>
                        <a:lnTo>
                          <a:pt x="203" y="2161"/>
                        </a:lnTo>
                        <a:lnTo>
                          <a:pt x="137" y="2163"/>
                        </a:lnTo>
                        <a:lnTo>
                          <a:pt x="108" y="2159"/>
                        </a:lnTo>
                        <a:lnTo>
                          <a:pt x="83" y="2146"/>
                        </a:lnTo>
                        <a:lnTo>
                          <a:pt x="60" y="2124"/>
                        </a:lnTo>
                        <a:lnTo>
                          <a:pt x="40" y="2093"/>
                        </a:lnTo>
                        <a:lnTo>
                          <a:pt x="23" y="2055"/>
                        </a:lnTo>
                        <a:lnTo>
                          <a:pt x="9" y="2014"/>
                        </a:lnTo>
                        <a:lnTo>
                          <a:pt x="2" y="1979"/>
                        </a:lnTo>
                        <a:lnTo>
                          <a:pt x="0" y="1948"/>
                        </a:lnTo>
                        <a:lnTo>
                          <a:pt x="2" y="1925"/>
                        </a:lnTo>
                        <a:lnTo>
                          <a:pt x="9" y="1908"/>
                        </a:lnTo>
                        <a:lnTo>
                          <a:pt x="509" y="577"/>
                        </a:lnTo>
                        <a:lnTo>
                          <a:pt x="526" y="501"/>
                        </a:lnTo>
                        <a:lnTo>
                          <a:pt x="553" y="428"/>
                        </a:lnTo>
                        <a:lnTo>
                          <a:pt x="590" y="360"/>
                        </a:lnTo>
                        <a:lnTo>
                          <a:pt x="636" y="294"/>
                        </a:lnTo>
                        <a:lnTo>
                          <a:pt x="692" y="232"/>
                        </a:lnTo>
                        <a:lnTo>
                          <a:pt x="758" y="172"/>
                        </a:lnTo>
                        <a:lnTo>
                          <a:pt x="830" y="120"/>
                        </a:lnTo>
                        <a:lnTo>
                          <a:pt x="905" y="78"/>
                        </a:lnTo>
                        <a:lnTo>
                          <a:pt x="985" y="43"/>
                        </a:lnTo>
                        <a:lnTo>
                          <a:pt x="1066" y="20"/>
                        </a:lnTo>
                        <a:lnTo>
                          <a:pt x="1151" y="4"/>
                        </a:lnTo>
                        <a:lnTo>
                          <a:pt x="1238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07" name="Freeform 17"/>
                  <p:cNvSpPr>
                    <a:spLocks/>
                  </p:cNvSpPr>
                  <p:nvPr/>
                </p:nvSpPr>
                <p:spPr bwMode="auto">
                  <a:xfrm>
                    <a:off x="8499649" y="1058515"/>
                    <a:ext cx="863600" cy="863600"/>
                  </a:xfrm>
                  <a:custGeom>
                    <a:avLst/>
                    <a:gdLst>
                      <a:gd name="T0" fmla="*/ 544 w 1088"/>
                      <a:gd name="T1" fmla="*/ 0 h 1089"/>
                      <a:gd name="T2" fmla="*/ 617 w 1088"/>
                      <a:gd name="T3" fmla="*/ 6 h 1089"/>
                      <a:gd name="T4" fmla="*/ 687 w 1088"/>
                      <a:gd name="T5" fmla="*/ 17 h 1089"/>
                      <a:gd name="T6" fmla="*/ 753 w 1088"/>
                      <a:gd name="T7" fmla="*/ 40 h 1089"/>
                      <a:gd name="T8" fmla="*/ 815 w 1088"/>
                      <a:gd name="T9" fmla="*/ 71 h 1089"/>
                      <a:gd name="T10" fmla="*/ 873 w 1088"/>
                      <a:gd name="T11" fmla="*/ 112 h 1089"/>
                      <a:gd name="T12" fmla="*/ 929 w 1088"/>
                      <a:gd name="T13" fmla="*/ 160 h 1089"/>
                      <a:gd name="T14" fmla="*/ 977 w 1088"/>
                      <a:gd name="T15" fmla="*/ 216 h 1089"/>
                      <a:gd name="T16" fmla="*/ 1018 w 1088"/>
                      <a:gd name="T17" fmla="*/ 275 h 1089"/>
                      <a:gd name="T18" fmla="*/ 1049 w 1088"/>
                      <a:gd name="T19" fmla="*/ 336 h 1089"/>
                      <a:gd name="T20" fmla="*/ 1070 w 1088"/>
                      <a:gd name="T21" fmla="*/ 402 h 1089"/>
                      <a:gd name="T22" fmla="*/ 1084 w 1088"/>
                      <a:gd name="T23" fmla="*/ 472 h 1089"/>
                      <a:gd name="T24" fmla="*/ 1088 w 1088"/>
                      <a:gd name="T25" fmla="*/ 545 h 1089"/>
                      <a:gd name="T26" fmla="*/ 1084 w 1088"/>
                      <a:gd name="T27" fmla="*/ 617 h 1089"/>
                      <a:gd name="T28" fmla="*/ 1070 w 1088"/>
                      <a:gd name="T29" fmla="*/ 687 h 1089"/>
                      <a:gd name="T30" fmla="*/ 1049 w 1088"/>
                      <a:gd name="T31" fmla="*/ 752 h 1089"/>
                      <a:gd name="T32" fmla="*/ 1018 w 1088"/>
                      <a:gd name="T33" fmla="*/ 814 h 1089"/>
                      <a:gd name="T34" fmla="*/ 977 w 1088"/>
                      <a:gd name="T35" fmla="*/ 874 h 1089"/>
                      <a:gd name="T36" fmla="*/ 929 w 1088"/>
                      <a:gd name="T37" fmla="*/ 928 h 1089"/>
                      <a:gd name="T38" fmla="*/ 873 w 1088"/>
                      <a:gd name="T39" fmla="*/ 977 h 1089"/>
                      <a:gd name="T40" fmla="*/ 815 w 1088"/>
                      <a:gd name="T41" fmla="*/ 1017 h 1089"/>
                      <a:gd name="T42" fmla="*/ 753 w 1088"/>
                      <a:gd name="T43" fmla="*/ 1048 h 1089"/>
                      <a:gd name="T44" fmla="*/ 687 w 1088"/>
                      <a:gd name="T45" fmla="*/ 1072 h 1089"/>
                      <a:gd name="T46" fmla="*/ 617 w 1088"/>
                      <a:gd name="T47" fmla="*/ 1083 h 1089"/>
                      <a:gd name="T48" fmla="*/ 544 w 1088"/>
                      <a:gd name="T49" fmla="*/ 1089 h 1089"/>
                      <a:gd name="T50" fmla="*/ 470 w 1088"/>
                      <a:gd name="T51" fmla="*/ 1083 h 1089"/>
                      <a:gd name="T52" fmla="*/ 403 w 1088"/>
                      <a:gd name="T53" fmla="*/ 1072 h 1089"/>
                      <a:gd name="T54" fmla="*/ 337 w 1088"/>
                      <a:gd name="T55" fmla="*/ 1048 h 1089"/>
                      <a:gd name="T56" fmla="*/ 273 w 1088"/>
                      <a:gd name="T57" fmla="*/ 1017 h 1089"/>
                      <a:gd name="T58" fmla="*/ 215 w 1088"/>
                      <a:gd name="T59" fmla="*/ 977 h 1089"/>
                      <a:gd name="T60" fmla="*/ 161 w 1088"/>
                      <a:gd name="T61" fmla="*/ 928 h 1089"/>
                      <a:gd name="T62" fmla="*/ 111 w 1088"/>
                      <a:gd name="T63" fmla="*/ 874 h 1089"/>
                      <a:gd name="T64" fmla="*/ 72 w 1088"/>
                      <a:gd name="T65" fmla="*/ 814 h 1089"/>
                      <a:gd name="T66" fmla="*/ 41 w 1088"/>
                      <a:gd name="T67" fmla="*/ 752 h 1089"/>
                      <a:gd name="T68" fmla="*/ 18 w 1088"/>
                      <a:gd name="T69" fmla="*/ 687 h 1089"/>
                      <a:gd name="T70" fmla="*/ 4 w 1088"/>
                      <a:gd name="T71" fmla="*/ 617 h 1089"/>
                      <a:gd name="T72" fmla="*/ 0 w 1088"/>
                      <a:gd name="T73" fmla="*/ 545 h 1089"/>
                      <a:gd name="T74" fmla="*/ 4 w 1088"/>
                      <a:gd name="T75" fmla="*/ 472 h 1089"/>
                      <a:gd name="T76" fmla="*/ 18 w 1088"/>
                      <a:gd name="T77" fmla="*/ 402 h 1089"/>
                      <a:gd name="T78" fmla="*/ 41 w 1088"/>
                      <a:gd name="T79" fmla="*/ 336 h 1089"/>
                      <a:gd name="T80" fmla="*/ 72 w 1088"/>
                      <a:gd name="T81" fmla="*/ 275 h 1089"/>
                      <a:gd name="T82" fmla="*/ 111 w 1088"/>
                      <a:gd name="T83" fmla="*/ 216 h 1089"/>
                      <a:gd name="T84" fmla="*/ 161 w 1088"/>
                      <a:gd name="T85" fmla="*/ 160 h 1089"/>
                      <a:gd name="T86" fmla="*/ 215 w 1088"/>
                      <a:gd name="T87" fmla="*/ 112 h 1089"/>
                      <a:gd name="T88" fmla="*/ 273 w 1088"/>
                      <a:gd name="T89" fmla="*/ 71 h 1089"/>
                      <a:gd name="T90" fmla="*/ 337 w 1088"/>
                      <a:gd name="T91" fmla="*/ 40 h 1089"/>
                      <a:gd name="T92" fmla="*/ 403 w 1088"/>
                      <a:gd name="T93" fmla="*/ 17 h 1089"/>
                      <a:gd name="T94" fmla="*/ 470 w 1088"/>
                      <a:gd name="T95" fmla="*/ 6 h 1089"/>
                      <a:gd name="T96" fmla="*/ 544 w 1088"/>
                      <a:gd name="T97" fmla="*/ 0 h 10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088" h="1089">
                        <a:moveTo>
                          <a:pt x="544" y="0"/>
                        </a:moveTo>
                        <a:lnTo>
                          <a:pt x="617" y="6"/>
                        </a:lnTo>
                        <a:lnTo>
                          <a:pt x="687" y="17"/>
                        </a:lnTo>
                        <a:lnTo>
                          <a:pt x="753" y="40"/>
                        </a:lnTo>
                        <a:lnTo>
                          <a:pt x="815" y="71"/>
                        </a:lnTo>
                        <a:lnTo>
                          <a:pt x="873" y="112"/>
                        </a:lnTo>
                        <a:lnTo>
                          <a:pt x="929" y="160"/>
                        </a:lnTo>
                        <a:lnTo>
                          <a:pt x="977" y="216"/>
                        </a:lnTo>
                        <a:lnTo>
                          <a:pt x="1018" y="275"/>
                        </a:lnTo>
                        <a:lnTo>
                          <a:pt x="1049" y="336"/>
                        </a:lnTo>
                        <a:lnTo>
                          <a:pt x="1070" y="402"/>
                        </a:lnTo>
                        <a:lnTo>
                          <a:pt x="1084" y="472"/>
                        </a:lnTo>
                        <a:lnTo>
                          <a:pt x="1088" y="545"/>
                        </a:lnTo>
                        <a:lnTo>
                          <a:pt x="1084" y="617"/>
                        </a:lnTo>
                        <a:lnTo>
                          <a:pt x="1070" y="687"/>
                        </a:lnTo>
                        <a:lnTo>
                          <a:pt x="1049" y="752"/>
                        </a:lnTo>
                        <a:lnTo>
                          <a:pt x="1018" y="814"/>
                        </a:lnTo>
                        <a:lnTo>
                          <a:pt x="977" y="874"/>
                        </a:lnTo>
                        <a:lnTo>
                          <a:pt x="929" y="928"/>
                        </a:lnTo>
                        <a:lnTo>
                          <a:pt x="873" y="977"/>
                        </a:lnTo>
                        <a:lnTo>
                          <a:pt x="815" y="1017"/>
                        </a:lnTo>
                        <a:lnTo>
                          <a:pt x="753" y="1048"/>
                        </a:lnTo>
                        <a:lnTo>
                          <a:pt x="687" y="1072"/>
                        </a:lnTo>
                        <a:lnTo>
                          <a:pt x="617" y="1083"/>
                        </a:lnTo>
                        <a:lnTo>
                          <a:pt x="544" y="1089"/>
                        </a:lnTo>
                        <a:lnTo>
                          <a:pt x="470" y="1083"/>
                        </a:lnTo>
                        <a:lnTo>
                          <a:pt x="403" y="1072"/>
                        </a:lnTo>
                        <a:lnTo>
                          <a:pt x="337" y="1048"/>
                        </a:lnTo>
                        <a:lnTo>
                          <a:pt x="273" y="1017"/>
                        </a:lnTo>
                        <a:lnTo>
                          <a:pt x="215" y="977"/>
                        </a:lnTo>
                        <a:lnTo>
                          <a:pt x="161" y="928"/>
                        </a:lnTo>
                        <a:lnTo>
                          <a:pt x="111" y="874"/>
                        </a:lnTo>
                        <a:lnTo>
                          <a:pt x="72" y="814"/>
                        </a:lnTo>
                        <a:lnTo>
                          <a:pt x="41" y="752"/>
                        </a:lnTo>
                        <a:lnTo>
                          <a:pt x="18" y="687"/>
                        </a:lnTo>
                        <a:lnTo>
                          <a:pt x="4" y="617"/>
                        </a:lnTo>
                        <a:lnTo>
                          <a:pt x="0" y="545"/>
                        </a:lnTo>
                        <a:lnTo>
                          <a:pt x="4" y="472"/>
                        </a:lnTo>
                        <a:lnTo>
                          <a:pt x="18" y="402"/>
                        </a:lnTo>
                        <a:lnTo>
                          <a:pt x="41" y="336"/>
                        </a:lnTo>
                        <a:lnTo>
                          <a:pt x="72" y="275"/>
                        </a:lnTo>
                        <a:lnTo>
                          <a:pt x="111" y="216"/>
                        </a:lnTo>
                        <a:lnTo>
                          <a:pt x="161" y="160"/>
                        </a:lnTo>
                        <a:lnTo>
                          <a:pt x="215" y="112"/>
                        </a:lnTo>
                        <a:lnTo>
                          <a:pt x="273" y="71"/>
                        </a:lnTo>
                        <a:lnTo>
                          <a:pt x="337" y="40"/>
                        </a:lnTo>
                        <a:lnTo>
                          <a:pt x="403" y="17"/>
                        </a:lnTo>
                        <a:lnTo>
                          <a:pt x="470" y="6"/>
                        </a:lnTo>
                        <a:lnTo>
                          <a:pt x="544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303" name="TextBox 302"/>
              <p:cNvSpPr txBox="1"/>
              <p:nvPr/>
            </p:nvSpPr>
            <p:spPr>
              <a:xfrm>
                <a:off x="2487678" y="3171223"/>
                <a:ext cx="76528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solidFill>
                      <a:srgbClr val="CF2D43"/>
                    </a:solidFill>
                  </a:rPr>
                  <a:t>Group 1</a:t>
                </a:r>
              </a:p>
            </p:txBody>
          </p:sp>
        </p:grpSp>
        <p:grpSp>
          <p:nvGrpSpPr>
            <p:cNvPr id="266" name="그룹 265"/>
            <p:cNvGrpSpPr/>
            <p:nvPr/>
          </p:nvGrpSpPr>
          <p:grpSpPr>
            <a:xfrm>
              <a:off x="6788954" y="3243729"/>
              <a:ext cx="765282" cy="979253"/>
              <a:chOff x="2487678" y="2376636"/>
              <a:chExt cx="765282" cy="979253"/>
            </a:xfrm>
          </p:grpSpPr>
          <p:grpSp>
            <p:nvGrpSpPr>
              <p:cNvPr id="296" name="그룹 295"/>
              <p:cNvGrpSpPr/>
              <p:nvPr/>
            </p:nvGrpSpPr>
            <p:grpSpPr>
              <a:xfrm>
                <a:off x="2510279" y="2376636"/>
                <a:ext cx="720080" cy="720080"/>
                <a:chOff x="2510279" y="2376636"/>
                <a:chExt cx="720080" cy="720080"/>
              </a:xfrm>
            </p:grpSpPr>
            <p:sp>
              <p:nvSpPr>
                <p:cNvPr id="298" name="Modal Dialog Overlay"/>
                <p:cNvSpPr>
                  <a:spLocks/>
                </p:cNvSpPr>
                <p:nvPr/>
              </p:nvSpPr>
              <p:spPr bwMode="auto">
                <a:xfrm>
                  <a:off x="2510279" y="2376636"/>
                  <a:ext cx="720080" cy="720080"/>
                </a:xfrm>
                <a:prstGeom prst="ellipse">
                  <a:avLst/>
                </a:prstGeom>
                <a:solidFill>
                  <a:srgbClr val="CF2D43"/>
                </a:solidFill>
                <a:ln w="22225" cap="flat" cmpd="sng" algn="ctr">
                  <a:solidFill>
                    <a:srgbClr val="CF2D43"/>
                  </a:solidFill>
                  <a:prstDash val="solid"/>
                </a:ln>
                <a:effectLst/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latinLnBrk="0"/>
                  <a:endParaRPr lang="en-US" sz="9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itchFamily="34" charset="0"/>
                  </a:endParaRPr>
                </a:p>
              </p:txBody>
            </p:sp>
            <p:grpSp>
              <p:nvGrpSpPr>
                <p:cNvPr id="299" name="그룹 298"/>
                <p:cNvGrpSpPr/>
                <p:nvPr/>
              </p:nvGrpSpPr>
              <p:grpSpPr>
                <a:xfrm>
                  <a:off x="2736552" y="2493615"/>
                  <a:ext cx="272811" cy="523076"/>
                  <a:chOff x="7688437" y="1058515"/>
                  <a:chExt cx="2508250" cy="5049838"/>
                </a:xfrm>
                <a:solidFill>
                  <a:schemeClr val="bg1"/>
                </a:solidFill>
              </p:grpSpPr>
              <p:sp>
                <p:nvSpPr>
                  <p:cNvPr id="300" name="Freeform 15"/>
                  <p:cNvSpPr>
                    <a:spLocks/>
                  </p:cNvSpPr>
                  <p:nvPr/>
                </p:nvSpPr>
                <p:spPr bwMode="auto">
                  <a:xfrm>
                    <a:off x="7688437" y="2106265"/>
                    <a:ext cx="2508250" cy="4002088"/>
                  </a:xfrm>
                  <a:custGeom>
                    <a:avLst/>
                    <a:gdLst>
                      <a:gd name="T0" fmla="*/ 2004 w 3159"/>
                      <a:gd name="T1" fmla="*/ 4 h 5044"/>
                      <a:gd name="T2" fmla="*/ 2248 w 3159"/>
                      <a:gd name="T3" fmla="*/ 74 h 5044"/>
                      <a:gd name="T4" fmla="*/ 2455 w 3159"/>
                      <a:gd name="T5" fmla="*/ 225 h 5044"/>
                      <a:gd name="T6" fmla="*/ 2585 w 3159"/>
                      <a:gd name="T7" fmla="*/ 422 h 5044"/>
                      <a:gd name="T8" fmla="*/ 3159 w 3159"/>
                      <a:gd name="T9" fmla="*/ 1894 h 5044"/>
                      <a:gd name="T10" fmla="*/ 3142 w 3159"/>
                      <a:gd name="T11" fmla="*/ 1995 h 5044"/>
                      <a:gd name="T12" fmla="*/ 3093 w 3159"/>
                      <a:gd name="T13" fmla="*/ 2122 h 5044"/>
                      <a:gd name="T14" fmla="*/ 3018 w 3159"/>
                      <a:gd name="T15" fmla="*/ 2163 h 5044"/>
                      <a:gd name="T16" fmla="*/ 2859 w 3159"/>
                      <a:gd name="T17" fmla="*/ 2138 h 5044"/>
                      <a:gd name="T18" fmla="*/ 2759 w 3159"/>
                      <a:gd name="T19" fmla="*/ 2060 h 5044"/>
                      <a:gd name="T20" fmla="*/ 2203 w 3159"/>
                      <a:gd name="T21" fmla="*/ 631 h 5044"/>
                      <a:gd name="T22" fmla="*/ 2161 w 3159"/>
                      <a:gd name="T23" fmla="*/ 602 h 5044"/>
                      <a:gd name="T24" fmla="*/ 2107 w 3159"/>
                      <a:gd name="T25" fmla="*/ 625 h 5044"/>
                      <a:gd name="T26" fmla="*/ 2097 w 3159"/>
                      <a:gd name="T27" fmla="*/ 673 h 5044"/>
                      <a:gd name="T28" fmla="*/ 2877 w 3159"/>
                      <a:gd name="T29" fmla="*/ 2815 h 5044"/>
                      <a:gd name="T30" fmla="*/ 2865 w 3159"/>
                      <a:gd name="T31" fmla="*/ 3018 h 5044"/>
                      <a:gd name="T32" fmla="*/ 2801 w 3159"/>
                      <a:gd name="T33" fmla="*/ 3099 h 5044"/>
                      <a:gd name="T34" fmla="*/ 2735 w 3159"/>
                      <a:gd name="T35" fmla="*/ 3136 h 5044"/>
                      <a:gd name="T36" fmla="*/ 2232 w 3159"/>
                      <a:gd name="T37" fmla="*/ 4825 h 5044"/>
                      <a:gd name="T38" fmla="*/ 2161 w 3159"/>
                      <a:gd name="T39" fmla="*/ 4960 h 5044"/>
                      <a:gd name="T40" fmla="*/ 2027 w 3159"/>
                      <a:gd name="T41" fmla="*/ 5038 h 5044"/>
                      <a:gd name="T42" fmla="*/ 1875 w 3159"/>
                      <a:gd name="T43" fmla="*/ 5022 h 5044"/>
                      <a:gd name="T44" fmla="*/ 1757 w 3159"/>
                      <a:gd name="T45" fmla="*/ 4918 h 5044"/>
                      <a:gd name="T46" fmla="*/ 1712 w 3159"/>
                      <a:gd name="T47" fmla="*/ 4775 h 5044"/>
                      <a:gd name="T48" fmla="*/ 1697 w 3159"/>
                      <a:gd name="T49" fmla="*/ 3061 h 5044"/>
                      <a:gd name="T50" fmla="*/ 1582 w 3159"/>
                      <a:gd name="T51" fmla="*/ 3049 h 5044"/>
                      <a:gd name="T52" fmla="*/ 1460 w 3159"/>
                      <a:gd name="T53" fmla="*/ 3061 h 5044"/>
                      <a:gd name="T54" fmla="*/ 1443 w 3159"/>
                      <a:gd name="T55" fmla="*/ 4786 h 5044"/>
                      <a:gd name="T56" fmla="*/ 1401 w 3159"/>
                      <a:gd name="T57" fmla="*/ 4926 h 5044"/>
                      <a:gd name="T58" fmla="*/ 1284 w 3159"/>
                      <a:gd name="T59" fmla="*/ 5024 h 5044"/>
                      <a:gd name="T60" fmla="*/ 1137 w 3159"/>
                      <a:gd name="T61" fmla="*/ 5038 h 5044"/>
                      <a:gd name="T62" fmla="*/ 1002 w 3159"/>
                      <a:gd name="T63" fmla="*/ 4966 h 5044"/>
                      <a:gd name="T64" fmla="*/ 925 w 3159"/>
                      <a:gd name="T65" fmla="*/ 4837 h 5044"/>
                      <a:gd name="T66" fmla="*/ 433 w 3159"/>
                      <a:gd name="T67" fmla="*/ 3136 h 5044"/>
                      <a:gd name="T68" fmla="*/ 373 w 3159"/>
                      <a:gd name="T69" fmla="*/ 3099 h 5044"/>
                      <a:gd name="T70" fmla="*/ 294 w 3159"/>
                      <a:gd name="T71" fmla="*/ 3018 h 5044"/>
                      <a:gd name="T72" fmla="*/ 278 w 3159"/>
                      <a:gd name="T73" fmla="*/ 2815 h 5044"/>
                      <a:gd name="T74" fmla="*/ 1031 w 3159"/>
                      <a:gd name="T75" fmla="*/ 642 h 5044"/>
                      <a:gd name="T76" fmla="*/ 983 w 3159"/>
                      <a:gd name="T77" fmla="*/ 613 h 5044"/>
                      <a:gd name="T78" fmla="*/ 932 w 3159"/>
                      <a:gd name="T79" fmla="*/ 652 h 5044"/>
                      <a:gd name="T80" fmla="*/ 381 w 3159"/>
                      <a:gd name="T81" fmla="*/ 2097 h 5044"/>
                      <a:gd name="T82" fmla="*/ 261 w 3159"/>
                      <a:gd name="T83" fmla="*/ 2153 h 5044"/>
                      <a:gd name="T84" fmla="*/ 108 w 3159"/>
                      <a:gd name="T85" fmla="*/ 2159 h 5044"/>
                      <a:gd name="T86" fmla="*/ 40 w 3159"/>
                      <a:gd name="T87" fmla="*/ 2093 h 5044"/>
                      <a:gd name="T88" fmla="*/ 2 w 3159"/>
                      <a:gd name="T89" fmla="*/ 1979 h 5044"/>
                      <a:gd name="T90" fmla="*/ 9 w 3159"/>
                      <a:gd name="T91" fmla="*/ 1908 h 5044"/>
                      <a:gd name="T92" fmla="*/ 553 w 3159"/>
                      <a:gd name="T93" fmla="*/ 428 h 5044"/>
                      <a:gd name="T94" fmla="*/ 692 w 3159"/>
                      <a:gd name="T95" fmla="*/ 232 h 5044"/>
                      <a:gd name="T96" fmla="*/ 905 w 3159"/>
                      <a:gd name="T97" fmla="*/ 78 h 5044"/>
                      <a:gd name="T98" fmla="*/ 1151 w 3159"/>
                      <a:gd name="T99" fmla="*/ 4 h 50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3159" h="5044">
                        <a:moveTo>
                          <a:pt x="1238" y="0"/>
                        </a:moveTo>
                        <a:lnTo>
                          <a:pt x="1917" y="0"/>
                        </a:lnTo>
                        <a:lnTo>
                          <a:pt x="2004" y="4"/>
                        </a:lnTo>
                        <a:lnTo>
                          <a:pt x="2089" y="18"/>
                        </a:lnTo>
                        <a:lnTo>
                          <a:pt x="2171" y="41"/>
                        </a:lnTo>
                        <a:lnTo>
                          <a:pt x="2248" y="74"/>
                        </a:lnTo>
                        <a:lnTo>
                          <a:pt x="2321" y="116"/>
                        </a:lnTo>
                        <a:lnTo>
                          <a:pt x="2391" y="167"/>
                        </a:lnTo>
                        <a:lnTo>
                          <a:pt x="2455" y="225"/>
                        </a:lnTo>
                        <a:lnTo>
                          <a:pt x="2507" y="286"/>
                        </a:lnTo>
                        <a:lnTo>
                          <a:pt x="2552" y="352"/>
                        </a:lnTo>
                        <a:lnTo>
                          <a:pt x="2585" y="422"/>
                        </a:lnTo>
                        <a:lnTo>
                          <a:pt x="2608" y="497"/>
                        </a:lnTo>
                        <a:lnTo>
                          <a:pt x="2621" y="577"/>
                        </a:lnTo>
                        <a:lnTo>
                          <a:pt x="3159" y="1894"/>
                        </a:lnTo>
                        <a:lnTo>
                          <a:pt x="3157" y="1917"/>
                        </a:lnTo>
                        <a:lnTo>
                          <a:pt x="3151" y="1952"/>
                        </a:lnTo>
                        <a:lnTo>
                          <a:pt x="3142" y="1995"/>
                        </a:lnTo>
                        <a:lnTo>
                          <a:pt x="3126" y="2047"/>
                        </a:lnTo>
                        <a:lnTo>
                          <a:pt x="3113" y="2089"/>
                        </a:lnTo>
                        <a:lnTo>
                          <a:pt x="3093" y="2122"/>
                        </a:lnTo>
                        <a:lnTo>
                          <a:pt x="3072" y="2144"/>
                        </a:lnTo>
                        <a:lnTo>
                          <a:pt x="3047" y="2159"/>
                        </a:lnTo>
                        <a:lnTo>
                          <a:pt x="3018" y="2163"/>
                        </a:lnTo>
                        <a:lnTo>
                          <a:pt x="2960" y="2161"/>
                        </a:lnTo>
                        <a:lnTo>
                          <a:pt x="2906" y="2151"/>
                        </a:lnTo>
                        <a:lnTo>
                          <a:pt x="2859" y="2138"/>
                        </a:lnTo>
                        <a:lnTo>
                          <a:pt x="2819" y="2117"/>
                        </a:lnTo>
                        <a:lnTo>
                          <a:pt x="2786" y="2091"/>
                        </a:lnTo>
                        <a:lnTo>
                          <a:pt x="2759" y="2060"/>
                        </a:lnTo>
                        <a:lnTo>
                          <a:pt x="2735" y="2022"/>
                        </a:lnTo>
                        <a:lnTo>
                          <a:pt x="2211" y="652"/>
                        </a:lnTo>
                        <a:lnTo>
                          <a:pt x="2203" y="631"/>
                        </a:lnTo>
                        <a:lnTo>
                          <a:pt x="2192" y="613"/>
                        </a:lnTo>
                        <a:lnTo>
                          <a:pt x="2178" y="604"/>
                        </a:lnTo>
                        <a:lnTo>
                          <a:pt x="2161" y="602"/>
                        </a:lnTo>
                        <a:lnTo>
                          <a:pt x="2138" y="604"/>
                        </a:lnTo>
                        <a:lnTo>
                          <a:pt x="2120" y="611"/>
                        </a:lnTo>
                        <a:lnTo>
                          <a:pt x="2107" y="625"/>
                        </a:lnTo>
                        <a:lnTo>
                          <a:pt x="2099" y="642"/>
                        </a:lnTo>
                        <a:lnTo>
                          <a:pt x="2097" y="666"/>
                        </a:lnTo>
                        <a:lnTo>
                          <a:pt x="2097" y="673"/>
                        </a:lnTo>
                        <a:lnTo>
                          <a:pt x="2103" y="683"/>
                        </a:lnTo>
                        <a:lnTo>
                          <a:pt x="2109" y="691"/>
                        </a:lnTo>
                        <a:lnTo>
                          <a:pt x="2877" y="2815"/>
                        </a:lnTo>
                        <a:lnTo>
                          <a:pt x="2877" y="2981"/>
                        </a:lnTo>
                        <a:lnTo>
                          <a:pt x="2875" y="2997"/>
                        </a:lnTo>
                        <a:lnTo>
                          <a:pt x="2865" y="3018"/>
                        </a:lnTo>
                        <a:lnTo>
                          <a:pt x="2848" y="3041"/>
                        </a:lnTo>
                        <a:lnTo>
                          <a:pt x="2826" y="3072"/>
                        </a:lnTo>
                        <a:lnTo>
                          <a:pt x="2801" y="3099"/>
                        </a:lnTo>
                        <a:lnTo>
                          <a:pt x="2778" y="3121"/>
                        </a:lnTo>
                        <a:lnTo>
                          <a:pt x="2757" y="3132"/>
                        </a:lnTo>
                        <a:lnTo>
                          <a:pt x="2735" y="3136"/>
                        </a:lnTo>
                        <a:lnTo>
                          <a:pt x="2236" y="3136"/>
                        </a:lnTo>
                        <a:lnTo>
                          <a:pt x="2236" y="4775"/>
                        </a:lnTo>
                        <a:lnTo>
                          <a:pt x="2232" y="4825"/>
                        </a:lnTo>
                        <a:lnTo>
                          <a:pt x="2219" y="4871"/>
                        </a:lnTo>
                        <a:lnTo>
                          <a:pt x="2194" y="4918"/>
                        </a:lnTo>
                        <a:lnTo>
                          <a:pt x="2161" y="4960"/>
                        </a:lnTo>
                        <a:lnTo>
                          <a:pt x="2120" y="4997"/>
                        </a:lnTo>
                        <a:lnTo>
                          <a:pt x="2076" y="5022"/>
                        </a:lnTo>
                        <a:lnTo>
                          <a:pt x="2027" y="5038"/>
                        </a:lnTo>
                        <a:lnTo>
                          <a:pt x="1975" y="5044"/>
                        </a:lnTo>
                        <a:lnTo>
                          <a:pt x="1923" y="5038"/>
                        </a:lnTo>
                        <a:lnTo>
                          <a:pt x="1875" y="5022"/>
                        </a:lnTo>
                        <a:lnTo>
                          <a:pt x="1830" y="4997"/>
                        </a:lnTo>
                        <a:lnTo>
                          <a:pt x="1789" y="4960"/>
                        </a:lnTo>
                        <a:lnTo>
                          <a:pt x="1757" y="4918"/>
                        </a:lnTo>
                        <a:lnTo>
                          <a:pt x="1731" y="4871"/>
                        </a:lnTo>
                        <a:lnTo>
                          <a:pt x="1718" y="4825"/>
                        </a:lnTo>
                        <a:lnTo>
                          <a:pt x="1712" y="4775"/>
                        </a:lnTo>
                        <a:lnTo>
                          <a:pt x="1712" y="3072"/>
                        </a:lnTo>
                        <a:lnTo>
                          <a:pt x="1708" y="3066"/>
                        </a:lnTo>
                        <a:lnTo>
                          <a:pt x="1697" y="3061"/>
                        </a:lnTo>
                        <a:lnTo>
                          <a:pt x="1677" y="3057"/>
                        </a:lnTo>
                        <a:lnTo>
                          <a:pt x="1648" y="3053"/>
                        </a:lnTo>
                        <a:lnTo>
                          <a:pt x="1582" y="3049"/>
                        </a:lnTo>
                        <a:lnTo>
                          <a:pt x="1515" y="3053"/>
                        </a:lnTo>
                        <a:lnTo>
                          <a:pt x="1484" y="3057"/>
                        </a:lnTo>
                        <a:lnTo>
                          <a:pt x="1460" y="3061"/>
                        </a:lnTo>
                        <a:lnTo>
                          <a:pt x="1447" y="3066"/>
                        </a:lnTo>
                        <a:lnTo>
                          <a:pt x="1443" y="3072"/>
                        </a:lnTo>
                        <a:lnTo>
                          <a:pt x="1443" y="4786"/>
                        </a:lnTo>
                        <a:lnTo>
                          <a:pt x="1439" y="4837"/>
                        </a:lnTo>
                        <a:lnTo>
                          <a:pt x="1424" y="4883"/>
                        </a:lnTo>
                        <a:lnTo>
                          <a:pt x="1401" y="4926"/>
                        </a:lnTo>
                        <a:lnTo>
                          <a:pt x="1368" y="4966"/>
                        </a:lnTo>
                        <a:lnTo>
                          <a:pt x="1327" y="4999"/>
                        </a:lnTo>
                        <a:lnTo>
                          <a:pt x="1284" y="5024"/>
                        </a:lnTo>
                        <a:lnTo>
                          <a:pt x="1238" y="5038"/>
                        </a:lnTo>
                        <a:lnTo>
                          <a:pt x="1188" y="5044"/>
                        </a:lnTo>
                        <a:lnTo>
                          <a:pt x="1137" y="5038"/>
                        </a:lnTo>
                        <a:lnTo>
                          <a:pt x="1089" y="5024"/>
                        </a:lnTo>
                        <a:lnTo>
                          <a:pt x="1045" y="4999"/>
                        </a:lnTo>
                        <a:lnTo>
                          <a:pt x="1002" y="4966"/>
                        </a:lnTo>
                        <a:lnTo>
                          <a:pt x="965" y="4926"/>
                        </a:lnTo>
                        <a:lnTo>
                          <a:pt x="940" y="4883"/>
                        </a:lnTo>
                        <a:lnTo>
                          <a:pt x="925" y="4837"/>
                        </a:lnTo>
                        <a:lnTo>
                          <a:pt x="919" y="4786"/>
                        </a:lnTo>
                        <a:lnTo>
                          <a:pt x="919" y="3136"/>
                        </a:lnTo>
                        <a:lnTo>
                          <a:pt x="433" y="3136"/>
                        </a:lnTo>
                        <a:lnTo>
                          <a:pt x="418" y="3132"/>
                        </a:lnTo>
                        <a:lnTo>
                          <a:pt x="396" y="3121"/>
                        </a:lnTo>
                        <a:lnTo>
                          <a:pt x="373" y="3099"/>
                        </a:lnTo>
                        <a:lnTo>
                          <a:pt x="342" y="3072"/>
                        </a:lnTo>
                        <a:lnTo>
                          <a:pt x="315" y="3041"/>
                        </a:lnTo>
                        <a:lnTo>
                          <a:pt x="294" y="3018"/>
                        </a:lnTo>
                        <a:lnTo>
                          <a:pt x="282" y="2997"/>
                        </a:lnTo>
                        <a:lnTo>
                          <a:pt x="278" y="2981"/>
                        </a:lnTo>
                        <a:lnTo>
                          <a:pt x="278" y="2815"/>
                        </a:lnTo>
                        <a:lnTo>
                          <a:pt x="1035" y="677"/>
                        </a:lnTo>
                        <a:lnTo>
                          <a:pt x="1035" y="666"/>
                        </a:lnTo>
                        <a:lnTo>
                          <a:pt x="1031" y="642"/>
                        </a:lnTo>
                        <a:lnTo>
                          <a:pt x="1021" y="627"/>
                        </a:lnTo>
                        <a:lnTo>
                          <a:pt x="1006" y="617"/>
                        </a:lnTo>
                        <a:lnTo>
                          <a:pt x="983" y="613"/>
                        </a:lnTo>
                        <a:lnTo>
                          <a:pt x="959" y="619"/>
                        </a:lnTo>
                        <a:lnTo>
                          <a:pt x="942" y="631"/>
                        </a:lnTo>
                        <a:lnTo>
                          <a:pt x="932" y="652"/>
                        </a:lnTo>
                        <a:lnTo>
                          <a:pt x="420" y="2035"/>
                        </a:lnTo>
                        <a:lnTo>
                          <a:pt x="404" y="2068"/>
                        </a:lnTo>
                        <a:lnTo>
                          <a:pt x="381" y="2097"/>
                        </a:lnTo>
                        <a:lnTo>
                          <a:pt x="348" y="2120"/>
                        </a:lnTo>
                        <a:lnTo>
                          <a:pt x="309" y="2140"/>
                        </a:lnTo>
                        <a:lnTo>
                          <a:pt x="261" y="2153"/>
                        </a:lnTo>
                        <a:lnTo>
                          <a:pt x="203" y="2161"/>
                        </a:lnTo>
                        <a:lnTo>
                          <a:pt x="137" y="2163"/>
                        </a:lnTo>
                        <a:lnTo>
                          <a:pt x="108" y="2159"/>
                        </a:lnTo>
                        <a:lnTo>
                          <a:pt x="83" y="2146"/>
                        </a:lnTo>
                        <a:lnTo>
                          <a:pt x="60" y="2124"/>
                        </a:lnTo>
                        <a:lnTo>
                          <a:pt x="40" y="2093"/>
                        </a:lnTo>
                        <a:lnTo>
                          <a:pt x="23" y="2055"/>
                        </a:lnTo>
                        <a:lnTo>
                          <a:pt x="9" y="2014"/>
                        </a:lnTo>
                        <a:lnTo>
                          <a:pt x="2" y="1979"/>
                        </a:lnTo>
                        <a:lnTo>
                          <a:pt x="0" y="1948"/>
                        </a:lnTo>
                        <a:lnTo>
                          <a:pt x="2" y="1925"/>
                        </a:lnTo>
                        <a:lnTo>
                          <a:pt x="9" y="1908"/>
                        </a:lnTo>
                        <a:lnTo>
                          <a:pt x="509" y="577"/>
                        </a:lnTo>
                        <a:lnTo>
                          <a:pt x="526" y="501"/>
                        </a:lnTo>
                        <a:lnTo>
                          <a:pt x="553" y="428"/>
                        </a:lnTo>
                        <a:lnTo>
                          <a:pt x="590" y="360"/>
                        </a:lnTo>
                        <a:lnTo>
                          <a:pt x="636" y="294"/>
                        </a:lnTo>
                        <a:lnTo>
                          <a:pt x="692" y="232"/>
                        </a:lnTo>
                        <a:lnTo>
                          <a:pt x="758" y="172"/>
                        </a:lnTo>
                        <a:lnTo>
                          <a:pt x="830" y="120"/>
                        </a:lnTo>
                        <a:lnTo>
                          <a:pt x="905" y="78"/>
                        </a:lnTo>
                        <a:lnTo>
                          <a:pt x="985" y="43"/>
                        </a:lnTo>
                        <a:lnTo>
                          <a:pt x="1066" y="20"/>
                        </a:lnTo>
                        <a:lnTo>
                          <a:pt x="1151" y="4"/>
                        </a:lnTo>
                        <a:lnTo>
                          <a:pt x="1238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01" name="Freeform 17"/>
                  <p:cNvSpPr>
                    <a:spLocks/>
                  </p:cNvSpPr>
                  <p:nvPr/>
                </p:nvSpPr>
                <p:spPr bwMode="auto">
                  <a:xfrm>
                    <a:off x="8499649" y="1058515"/>
                    <a:ext cx="863600" cy="863600"/>
                  </a:xfrm>
                  <a:custGeom>
                    <a:avLst/>
                    <a:gdLst>
                      <a:gd name="T0" fmla="*/ 544 w 1088"/>
                      <a:gd name="T1" fmla="*/ 0 h 1089"/>
                      <a:gd name="T2" fmla="*/ 617 w 1088"/>
                      <a:gd name="T3" fmla="*/ 6 h 1089"/>
                      <a:gd name="T4" fmla="*/ 687 w 1088"/>
                      <a:gd name="T5" fmla="*/ 17 h 1089"/>
                      <a:gd name="T6" fmla="*/ 753 w 1088"/>
                      <a:gd name="T7" fmla="*/ 40 h 1089"/>
                      <a:gd name="T8" fmla="*/ 815 w 1088"/>
                      <a:gd name="T9" fmla="*/ 71 h 1089"/>
                      <a:gd name="T10" fmla="*/ 873 w 1088"/>
                      <a:gd name="T11" fmla="*/ 112 h 1089"/>
                      <a:gd name="T12" fmla="*/ 929 w 1088"/>
                      <a:gd name="T13" fmla="*/ 160 h 1089"/>
                      <a:gd name="T14" fmla="*/ 977 w 1088"/>
                      <a:gd name="T15" fmla="*/ 216 h 1089"/>
                      <a:gd name="T16" fmla="*/ 1018 w 1088"/>
                      <a:gd name="T17" fmla="*/ 275 h 1089"/>
                      <a:gd name="T18" fmla="*/ 1049 w 1088"/>
                      <a:gd name="T19" fmla="*/ 336 h 1089"/>
                      <a:gd name="T20" fmla="*/ 1070 w 1088"/>
                      <a:gd name="T21" fmla="*/ 402 h 1089"/>
                      <a:gd name="T22" fmla="*/ 1084 w 1088"/>
                      <a:gd name="T23" fmla="*/ 472 h 1089"/>
                      <a:gd name="T24" fmla="*/ 1088 w 1088"/>
                      <a:gd name="T25" fmla="*/ 545 h 1089"/>
                      <a:gd name="T26" fmla="*/ 1084 w 1088"/>
                      <a:gd name="T27" fmla="*/ 617 h 1089"/>
                      <a:gd name="T28" fmla="*/ 1070 w 1088"/>
                      <a:gd name="T29" fmla="*/ 687 h 1089"/>
                      <a:gd name="T30" fmla="*/ 1049 w 1088"/>
                      <a:gd name="T31" fmla="*/ 752 h 1089"/>
                      <a:gd name="T32" fmla="*/ 1018 w 1088"/>
                      <a:gd name="T33" fmla="*/ 814 h 1089"/>
                      <a:gd name="T34" fmla="*/ 977 w 1088"/>
                      <a:gd name="T35" fmla="*/ 874 h 1089"/>
                      <a:gd name="T36" fmla="*/ 929 w 1088"/>
                      <a:gd name="T37" fmla="*/ 928 h 1089"/>
                      <a:gd name="T38" fmla="*/ 873 w 1088"/>
                      <a:gd name="T39" fmla="*/ 977 h 1089"/>
                      <a:gd name="T40" fmla="*/ 815 w 1088"/>
                      <a:gd name="T41" fmla="*/ 1017 h 1089"/>
                      <a:gd name="T42" fmla="*/ 753 w 1088"/>
                      <a:gd name="T43" fmla="*/ 1048 h 1089"/>
                      <a:gd name="T44" fmla="*/ 687 w 1088"/>
                      <a:gd name="T45" fmla="*/ 1072 h 1089"/>
                      <a:gd name="T46" fmla="*/ 617 w 1088"/>
                      <a:gd name="T47" fmla="*/ 1083 h 1089"/>
                      <a:gd name="T48" fmla="*/ 544 w 1088"/>
                      <a:gd name="T49" fmla="*/ 1089 h 1089"/>
                      <a:gd name="T50" fmla="*/ 470 w 1088"/>
                      <a:gd name="T51" fmla="*/ 1083 h 1089"/>
                      <a:gd name="T52" fmla="*/ 403 w 1088"/>
                      <a:gd name="T53" fmla="*/ 1072 h 1089"/>
                      <a:gd name="T54" fmla="*/ 337 w 1088"/>
                      <a:gd name="T55" fmla="*/ 1048 h 1089"/>
                      <a:gd name="T56" fmla="*/ 273 w 1088"/>
                      <a:gd name="T57" fmla="*/ 1017 h 1089"/>
                      <a:gd name="T58" fmla="*/ 215 w 1088"/>
                      <a:gd name="T59" fmla="*/ 977 h 1089"/>
                      <a:gd name="T60" fmla="*/ 161 w 1088"/>
                      <a:gd name="T61" fmla="*/ 928 h 1089"/>
                      <a:gd name="T62" fmla="*/ 111 w 1088"/>
                      <a:gd name="T63" fmla="*/ 874 h 1089"/>
                      <a:gd name="T64" fmla="*/ 72 w 1088"/>
                      <a:gd name="T65" fmla="*/ 814 h 1089"/>
                      <a:gd name="T66" fmla="*/ 41 w 1088"/>
                      <a:gd name="T67" fmla="*/ 752 h 1089"/>
                      <a:gd name="T68" fmla="*/ 18 w 1088"/>
                      <a:gd name="T69" fmla="*/ 687 h 1089"/>
                      <a:gd name="T70" fmla="*/ 4 w 1088"/>
                      <a:gd name="T71" fmla="*/ 617 h 1089"/>
                      <a:gd name="T72" fmla="*/ 0 w 1088"/>
                      <a:gd name="T73" fmla="*/ 545 h 1089"/>
                      <a:gd name="T74" fmla="*/ 4 w 1088"/>
                      <a:gd name="T75" fmla="*/ 472 h 1089"/>
                      <a:gd name="T76" fmla="*/ 18 w 1088"/>
                      <a:gd name="T77" fmla="*/ 402 h 1089"/>
                      <a:gd name="T78" fmla="*/ 41 w 1088"/>
                      <a:gd name="T79" fmla="*/ 336 h 1089"/>
                      <a:gd name="T80" fmla="*/ 72 w 1088"/>
                      <a:gd name="T81" fmla="*/ 275 h 1089"/>
                      <a:gd name="T82" fmla="*/ 111 w 1088"/>
                      <a:gd name="T83" fmla="*/ 216 h 1089"/>
                      <a:gd name="T84" fmla="*/ 161 w 1088"/>
                      <a:gd name="T85" fmla="*/ 160 h 1089"/>
                      <a:gd name="T86" fmla="*/ 215 w 1088"/>
                      <a:gd name="T87" fmla="*/ 112 h 1089"/>
                      <a:gd name="T88" fmla="*/ 273 w 1088"/>
                      <a:gd name="T89" fmla="*/ 71 h 1089"/>
                      <a:gd name="T90" fmla="*/ 337 w 1088"/>
                      <a:gd name="T91" fmla="*/ 40 h 1089"/>
                      <a:gd name="T92" fmla="*/ 403 w 1088"/>
                      <a:gd name="T93" fmla="*/ 17 h 1089"/>
                      <a:gd name="T94" fmla="*/ 470 w 1088"/>
                      <a:gd name="T95" fmla="*/ 6 h 1089"/>
                      <a:gd name="T96" fmla="*/ 544 w 1088"/>
                      <a:gd name="T97" fmla="*/ 0 h 10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088" h="1089">
                        <a:moveTo>
                          <a:pt x="544" y="0"/>
                        </a:moveTo>
                        <a:lnTo>
                          <a:pt x="617" y="6"/>
                        </a:lnTo>
                        <a:lnTo>
                          <a:pt x="687" y="17"/>
                        </a:lnTo>
                        <a:lnTo>
                          <a:pt x="753" y="40"/>
                        </a:lnTo>
                        <a:lnTo>
                          <a:pt x="815" y="71"/>
                        </a:lnTo>
                        <a:lnTo>
                          <a:pt x="873" y="112"/>
                        </a:lnTo>
                        <a:lnTo>
                          <a:pt x="929" y="160"/>
                        </a:lnTo>
                        <a:lnTo>
                          <a:pt x="977" y="216"/>
                        </a:lnTo>
                        <a:lnTo>
                          <a:pt x="1018" y="275"/>
                        </a:lnTo>
                        <a:lnTo>
                          <a:pt x="1049" y="336"/>
                        </a:lnTo>
                        <a:lnTo>
                          <a:pt x="1070" y="402"/>
                        </a:lnTo>
                        <a:lnTo>
                          <a:pt x="1084" y="472"/>
                        </a:lnTo>
                        <a:lnTo>
                          <a:pt x="1088" y="545"/>
                        </a:lnTo>
                        <a:lnTo>
                          <a:pt x="1084" y="617"/>
                        </a:lnTo>
                        <a:lnTo>
                          <a:pt x="1070" y="687"/>
                        </a:lnTo>
                        <a:lnTo>
                          <a:pt x="1049" y="752"/>
                        </a:lnTo>
                        <a:lnTo>
                          <a:pt x="1018" y="814"/>
                        </a:lnTo>
                        <a:lnTo>
                          <a:pt x="977" y="874"/>
                        </a:lnTo>
                        <a:lnTo>
                          <a:pt x="929" y="928"/>
                        </a:lnTo>
                        <a:lnTo>
                          <a:pt x="873" y="977"/>
                        </a:lnTo>
                        <a:lnTo>
                          <a:pt x="815" y="1017"/>
                        </a:lnTo>
                        <a:lnTo>
                          <a:pt x="753" y="1048"/>
                        </a:lnTo>
                        <a:lnTo>
                          <a:pt x="687" y="1072"/>
                        </a:lnTo>
                        <a:lnTo>
                          <a:pt x="617" y="1083"/>
                        </a:lnTo>
                        <a:lnTo>
                          <a:pt x="544" y="1089"/>
                        </a:lnTo>
                        <a:lnTo>
                          <a:pt x="470" y="1083"/>
                        </a:lnTo>
                        <a:lnTo>
                          <a:pt x="403" y="1072"/>
                        </a:lnTo>
                        <a:lnTo>
                          <a:pt x="337" y="1048"/>
                        </a:lnTo>
                        <a:lnTo>
                          <a:pt x="273" y="1017"/>
                        </a:lnTo>
                        <a:lnTo>
                          <a:pt x="215" y="977"/>
                        </a:lnTo>
                        <a:lnTo>
                          <a:pt x="161" y="928"/>
                        </a:lnTo>
                        <a:lnTo>
                          <a:pt x="111" y="874"/>
                        </a:lnTo>
                        <a:lnTo>
                          <a:pt x="72" y="814"/>
                        </a:lnTo>
                        <a:lnTo>
                          <a:pt x="41" y="752"/>
                        </a:lnTo>
                        <a:lnTo>
                          <a:pt x="18" y="687"/>
                        </a:lnTo>
                        <a:lnTo>
                          <a:pt x="4" y="617"/>
                        </a:lnTo>
                        <a:lnTo>
                          <a:pt x="0" y="545"/>
                        </a:lnTo>
                        <a:lnTo>
                          <a:pt x="4" y="472"/>
                        </a:lnTo>
                        <a:lnTo>
                          <a:pt x="18" y="402"/>
                        </a:lnTo>
                        <a:lnTo>
                          <a:pt x="41" y="336"/>
                        </a:lnTo>
                        <a:lnTo>
                          <a:pt x="72" y="275"/>
                        </a:lnTo>
                        <a:lnTo>
                          <a:pt x="111" y="216"/>
                        </a:lnTo>
                        <a:lnTo>
                          <a:pt x="161" y="160"/>
                        </a:lnTo>
                        <a:lnTo>
                          <a:pt x="215" y="112"/>
                        </a:lnTo>
                        <a:lnTo>
                          <a:pt x="273" y="71"/>
                        </a:lnTo>
                        <a:lnTo>
                          <a:pt x="337" y="40"/>
                        </a:lnTo>
                        <a:lnTo>
                          <a:pt x="403" y="17"/>
                        </a:lnTo>
                        <a:lnTo>
                          <a:pt x="470" y="6"/>
                        </a:lnTo>
                        <a:lnTo>
                          <a:pt x="544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297" name="TextBox 296"/>
              <p:cNvSpPr txBox="1"/>
              <p:nvPr/>
            </p:nvSpPr>
            <p:spPr>
              <a:xfrm>
                <a:off x="2487678" y="3171223"/>
                <a:ext cx="76528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solidFill>
                      <a:srgbClr val="CF2D43"/>
                    </a:solidFill>
                  </a:rPr>
                  <a:t>Group 2</a:t>
                </a:r>
              </a:p>
            </p:txBody>
          </p:sp>
        </p:grpSp>
        <p:grpSp>
          <p:nvGrpSpPr>
            <p:cNvPr id="267" name="그룹 266"/>
            <p:cNvGrpSpPr/>
            <p:nvPr/>
          </p:nvGrpSpPr>
          <p:grpSpPr>
            <a:xfrm>
              <a:off x="6788954" y="5842010"/>
              <a:ext cx="765282" cy="979253"/>
              <a:chOff x="2487678" y="2376636"/>
              <a:chExt cx="765282" cy="979253"/>
            </a:xfrm>
          </p:grpSpPr>
          <p:grpSp>
            <p:nvGrpSpPr>
              <p:cNvPr id="290" name="그룹 289"/>
              <p:cNvGrpSpPr/>
              <p:nvPr/>
            </p:nvGrpSpPr>
            <p:grpSpPr>
              <a:xfrm>
                <a:off x="2510279" y="2376636"/>
                <a:ext cx="720080" cy="720080"/>
                <a:chOff x="2510279" y="2376636"/>
                <a:chExt cx="720080" cy="720080"/>
              </a:xfrm>
            </p:grpSpPr>
            <p:sp>
              <p:nvSpPr>
                <p:cNvPr id="292" name="Modal Dialog Overlay"/>
                <p:cNvSpPr>
                  <a:spLocks/>
                </p:cNvSpPr>
                <p:nvPr/>
              </p:nvSpPr>
              <p:spPr bwMode="auto">
                <a:xfrm>
                  <a:off x="2510279" y="2376636"/>
                  <a:ext cx="720080" cy="720080"/>
                </a:xfrm>
                <a:prstGeom prst="ellipse">
                  <a:avLst/>
                </a:prstGeom>
                <a:solidFill>
                  <a:srgbClr val="CF2D43"/>
                </a:solidFill>
                <a:ln w="22225" cap="flat" cmpd="sng" algn="ctr">
                  <a:solidFill>
                    <a:srgbClr val="CF2D43"/>
                  </a:solidFill>
                  <a:prstDash val="solid"/>
                </a:ln>
                <a:effectLst/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latinLnBrk="0"/>
                  <a:endParaRPr lang="en-US" sz="9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itchFamily="34" charset="0"/>
                  </a:endParaRPr>
                </a:p>
              </p:txBody>
            </p:sp>
            <p:grpSp>
              <p:nvGrpSpPr>
                <p:cNvPr id="293" name="그룹 292"/>
                <p:cNvGrpSpPr/>
                <p:nvPr/>
              </p:nvGrpSpPr>
              <p:grpSpPr>
                <a:xfrm>
                  <a:off x="2736552" y="2493615"/>
                  <a:ext cx="272811" cy="523076"/>
                  <a:chOff x="7688437" y="1058515"/>
                  <a:chExt cx="2508250" cy="5049838"/>
                </a:xfrm>
                <a:solidFill>
                  <a:schemeClr val="bg1"/>
                </a:solidFill>
              </p:grpSpPr>
              <p:sp>
                <p:nvSpPr>
                  <p:cNvPr id="294" name="Freeform 15"/>
                  <p:cNvSpPr>
                    <a:spLocks/>
                  </p:cNvSpPr>
                  <p:nvPr/>
                </p:nvSpPr>
                <p:spPr bwMode="auto">
                  <a:xfrm>
                    <a:off x="7688437" y="2106265"/>
                    <a:ext cx="2508250" cy="4002088"/>
                  </a:xfrm>
                  <a:custGeom>
                    <a:avLst/>
                    <a:gdLst>
                      <a:gd name="T0" fmla="*/ 2004 w 3159"/>
                      <a:gd name="T1" fmla="*/ 4 h 5044"/>
                      <a:gd name="T2" fmla="*/ 2248 w 3159"/>
                      <a:gd name="T3" fmla="*/ 74 h 5044"/>
                      <a:gd name="T4" fmla="*/ 2455 w 3159"/>
                      <a:gd name="T5" fmla="*/ 225 h 5044"/>
                      <a:gd name="T6" fmla="*/ 2585 w 3159"/>
                      <a:gd name="T7" fmla="*/ 422 h 5044"/>
                      <a:gd name="T8" fmla="*/ 3159 w 3159"/>
                      <a:gd name="T9" fmla="*/ 1894 h 5044"/>
                      <a:gd name="T10" fmla="*/ 3142 w 3159"/>
                      <a:gd name="T11" fmla="*/ 1995 h 5044"/>
                      <a:gd name="T12" fmla="*/ 3093 w 3159"/>
                      <a:gd name="T13" fmla="*/ 2122 h 5044"/>
                      <a:gd name="T14" fmla="*/ 3018 w 3159"/>
                      <a:gd name="T15" fmla="*/ 2163 h 5044"/>
                      <a:gd name="T16" fmla="*/ 2859 w 3159"/>
                      <a:gd name="T17" fmla="*/ 2138 h 5044"/>
                      <a:gd name="T18" fmla="*/ 2759 w 3159"/>
                      <a:gd name="T19" fmla="*/ 2060 h 5044"/>
                      <a:gd name="T20" fmla="*/ 2203 w 3159"/>
                      <a:gd name="T21" fmla="*/ 631 h 5044"/>
                      <a:gd name="T22" fmla="*/ 2161 w 3159"/>
                      <a:gd name="T23" fmla="*/ 602 h 5044"/>
                      <a:gd name="T24" fmla="*/ 2107 w 3159"/>
                      <a:gd name="T25" fmla="*/ 625 h 5044"/>
                      <a:gd name="T26" fmla="*/ 2097 w 3159"/>
                      <a:gd name="T27" fmla="*/ 673 h 5044"/>
                      <a:gd name="T28" fmla="*/ 2877 w 3159"/>
                      <a:gd name="T29" fmla="*/ 2815 h 5044"/>
                      <a:gd name="T30" fmla="*/ 2865 w 3159"/>
                      <a:gd name="T31" fmla="*/ 3018 h 5044"/>
                      <a:gd name="T32" fmla="*/ 2801 w 3159"/>
                      <a:gd name="T33" fmla="*/ 3099 h 5044"/>
                      <a:gd name="T34" fmla="*/ 2735 w 3159"/>
                      <a:gd name="T35" fmla="*/ 3136 h 5044"/>
                      <a:gd name="T36" fmla="*/ 2232 w 3159"/>
                      <a:gd name="T37" fmla="*/ 4825 h 5044"/>
                      <a:gd name="T38" fmla="*/ 2161 w 3159"/>
                      <a:gd name="T39" fmla="*/ 4960 h 5044"/>
                      <a:gd name="T40" fmla="*/ 2027 w 3159"/>
                      <a:gd name="T41" fmla="*/ 5038 h 5044"/>
                      <a:gd name="T42" fmla="*/ 1875 w 3159"/>
                      <a:gd name="T43" fmla="*/ 5022 h 5044"/>
                      <a:gd name="T44" fmla="*/ 1757 w 3159"/>
                      <a:gd name="T45" fmla="*/ 4918 h 5044"/>
                      <a:gd name="T46" fmla="*/ 1712 w 3159"/>
                      <a:gd name="T47" fmla="*/ 4775 h 5044"/>
                      <a:gd name="T48" fmla="*/ 1697 w 3159"/>
                      <a:gd name="T49" fmla="*/ 3061 h 5044"/>
                      <a:gd name="T50" fmla="*/ 1582 w 3159"/>
                      <a:gd name="T51" fmla="*/ 3049 h 5044"/>
                      <a:gd name="T52" fmla="*/ 1460 w 3159"/>
                      <a:gd name="T53" fmla="*/ 3061 h 5044"/>
                      <a:gd name="T54" fmla="*/ 1443 w 3159"/>
                      <a:gd name="T55" fmla="*/ 4786 h 5044"/>
                      <a:gd name="T56" fmla="*/ 1401 w 3159"/>
                      <a:gd name="T57" fmla="*/ 4926 h 5044"/>
                      <a:gd name="T58" fmla="*/ 1284 w 3159"/>
                      <a:gd name="T59" fmla="*/ 5024 h 5044"/>
                      <a:gd name="T60" fmla="*/ 1137 w 3159"/>
                      <a:gd name="T61" fmla="*/ 5038 h 5044"/>
                      <a:gd name="T62" fmla="*/ 1002 w 3159"/>
                      <a:gd name="T63" fmla="*/ 4966 h 5044"/>
                      <a:gd name="T64" fmla="*/ 925 w 3159"/>
                      <a:gd name="T65" fmla="*/ 4837 h 5044"/>
                      <a:gd name="T66" fmla="*/ 433 w 3159"/>
                      <a:gd name="T67" fmla="*/ 3136 h 5044"/>
                      <a:gd name="T68" fmla="*/ 373 w 3159"/>
                      <a:gd name="T69" fmla="*/ 3099 h 5044"/>
                      <a:gd name="T70" fmla="*/ 294 w 3159"/>
                      <a:gd name="T71" fmla="*/ 3018 h 5044"/>
                      <a:gd name="T72" fmla="*/ 278 w 3159"/>
                      <a:gd name="T73" fmla="*/ 2815 h 5044"/>
                      <a:gd name="T74" fmla="*/ 1031 w 3159"/>
                      <a:gd name="T75" fmla="*/ 642 h 5044"/>
                      <a:gd name="T76" fmla="*/ 983 w 3159"/>
                      <a:gd name="T77" fmla="*/ 613 h 5044"/>
                      <a:gd name="T78" fmla="*/ 932 w 3159"/>
                      <a:gd name="T79" fmla="*/ 652 h 5044"/>
                      <a:gd name="T80" fmla="*/ 381 w 3159"/>
                      <a:gd name="T81" fmla="*/ 2097 h 5044"/>
                      <a:gd name="T82" fmla="*/ 261 w 3159"/>
                      <a:gd name="T83" fmla="*/ 2153 h 5044"/>
                      <a:gd name="T84" fmla="*/ 108 w 3159"/>
                      <a:gd name="T85" fmla="*/ 2159 h 5044"/>
                      <a:gd name="T86" fmla="*/ 40 w 3159"/>
                      <a:gd name="T87" fmla="*/ 2093 h 5044"/>
                      <a:gd name="T88" fmla="*/ 2 w 3159"/>
                      <a:gd name="T89" fmla="*/ 1979 h 5044"/>
                      <a:gd name="T90" fmla="*/ 9 w 3159"/>
                      <a:gd name="T91" fmla="*/ 1908 h 5044"/>
                      <a:gd name="T92" fmla="*/ 553 w 3159"/>
                      <a:gd name="T93" fmla="*/ 428 h 5044"/>
                      <a:gd name="T94" fmla="*/ 692 w 3159"/>
                      <a:gd name="T95" fmla="*/ 232 h 5044"/>
                      <a:gd name="T96" fmla="*/ 905 w 3159"/>
                      <a:gd name="T97" fmla="*/ 78 h 5044"/>
                      <a:gd name="T98" fmla="*/ 1151 w 3159"/>
                      <a:gd name="T99" fmla="*/ 4 h 50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3159" h="5044">
                        <a:moveTo>
                          <a:pt x="1238" y="0"/>
                        </a:moveTo>
                        <a:lnTo>
                          <a:pt x="1917" y="0"/>
                        </a:lnTo>
                        <a:lnTo>
                          <a:pt x="2004" y="4"/>
                        </a:lnTo>
                        <a:lnTo>
                          <a:pt x="2089" y="18"/>
                        </a:lnTo>
                        <a:lnTo>
                          <a:pt x="2171" y="41"/>
                        </a:lnTo>
                        <a:lnTo>
                          <a:pt x="2248" y="74"/>
                        </a:lnTo>
                        <a:lnTo>
                          <a:pt x="2321" y="116"/>
                        </a:lnTo>
                        <a:lnTo>
                          <a:pt x="2391" y="167"/>
                        </a:lnTo>
                        <a:lnTo>
                          <a:pt x="2455" y="225"/>
                        </a:lnTo>
                        <a:lnTo>
                          <a:pt x="2507" y="286"/>
                        </a:lnTo>
                        <a:lnTo>
                          <a:pt x="2552" y="352"/>
                        </a:lnTo>
                        <a:lnTo>
                          <a:pt x="2585" y="422"/>
                        </a:lnTo>
                        <a:lnTo>
                          <a:pt x="2608" y="497"/>
                        </a:lnTo>
                        <a:lnTo>
                          <a:pt x="2621" y="577"/>
                        </a:lnTo>
                        <a:lnTo>
                          <a:pt x="3159" y="1894"/>
                        </a:lnTo>
                        <a:lnTo>
                          <a:pt x="3157" y="1917"/>
                        </a:lnTo>
                        <a:lnTo>
                          <a:pt x="3151" y="1952"/>
                        </a:lnTo>
                        <a:lnTo>
                          <a:pt x="3142" y="1995"/>
                        </a:lnTo>
                        <a:lnTo>
                          <a:pt x="3126" y="2047"/>
                        </a:lnTo>
                        <a:lnTo>
                          <a:pt x="3113" y="2089"/>
                        </a:lnTo>
                        <a:lnTo>
                          <a:pt x="3093" y="2122"/>
                        </a:lnTo>
                        <a:lnTo>
                          <a:pt x="3072" y="2144"/>
                        </a:lnTo>
                        <a:lnTo>
                          <a:pt x="3047" y="2159"/>
                        </a:lnTo>
                        <a:lnTo>
                          <a:pt x="3018" y="2163"/>
                        </a:lnTo>
                        <a:lnTo>
                          <a:pt x="2960" y="2161"/>
                        </a:lnTo>
                        <a:lnTo>
                          <a:pt x="2906" y="2151"/>
                        </a:lnTo>
                        <a:lnTo>
                          <a:pt x="2859" y="2138"/>
                        </a:lnTo>
                        <a:lnTo>
                          <a:pt x="2819" y="2117"/>
                        </a:lnTo>
                        <a:lnTo>
                          <a:pt x="2786" y="2091"/>
                        </a:lnTo>
                        <a:lnTo>
                          <a:pt x="2759" y="2060"/>
                        </a:lnTo>
                        <a:lnTo>
                          <a:pt x="2735" y="2022"/>
                        </a:lnTo>
                        <a:lnTo>
                          <a:pt x="2211" y="652"/>
                        </a:lnTo>
                        <a:lnTo>
                          <a:pt x="2203" y="631"/>
                        </a:lnTo>
                        <a:lnTo>
                          <a:pt x="2192" y="613"/>
                        </a:lnTo>
                        <a:lnTo>
                          <a:pt x="2178" y="604"/>
                        </a:lnTo>
                        <a:lnTo>
                          <a:pt x="2161" y="602"/>
                        </a:lnTo>
                        <a:lnTo>
                          <a:pt x="2138" y="604"/>
                        </a:lnTo>
                        <a:lnTo>
                          <a:pt x="2120" y="611"/>
                        </a:lnTo>
                        <a:lnTo>
                          <a:pt x="2107" y="625"/>
                        </a:lnTo>
                        <a:lnTo>
                          <a:pt x="2099" y="642"/>
                        </a:lnTo>
                        <a:lnTo>
                          <a:pt x="2097" y="666"/>
                        </a:lnTo>
                        <a:lnTo>
                          <a:pt x="2097" y="673"/>
                        </a:lnTo>
                        <a:lnTo>
                          <a:pt x="2103" y="683"/>
                        </a:lnTo>
                        <a:lnTo>
                          <a:pt x="2109" y="691"/>
                        </a:lnTo>
                        <a:lnTo>
                          <a:pt x="2877" y="2815"/>
                        </a:lnTo>
                        <a:lnTo>
                          <a:pt x="2877" y="2981"/>
                        </a:lnTo>
                        <a:lnTo>
                          <a:pt x="2875" y="2997"/>
                        </a:lnTo>
                        <a:lnTo>
                          <a:pt x="2865" y="3018"/>
                        </a:lnTo>
                        <a:lnTo>
                          <a:pt x="2848" y="3041"/>
                        </a:lnTo>
                        <a:lnTo>
                          <a:pt x="2826" y="3072"/>
                        </a:lnTo>
                        <a:lnTo>
                          <a:pt x="2801" y="3099"/>
                        </a:lnTo>
                        <a:lnTo>
                          <a:pt x="2778" y="3121"/>
                        </a:lnTo>
                        <a:lnTo>
                          <a:pt x="2757" y="3132"/>
                        </a:lnTo>
                        <a:lnTo>
                          <a:pt x="2735" y="3136"/>
                        </a:lnTo>
                        <a:lnTo>
                          <a:pt x="2236" y="3136"/>
                        </a:lnTo>
                        <a:lnTo>
                          <a:pt x="2236" y="4775"/>
                        </a:lnTo>
                        <a:lnTo>
                          <a:pt x="2232" y="4825"/>
                        </a:lnTo>
                        <a:lnTo>
                          <a:pt x="2219" y="4871"/>
                        </a:lnTo>
                        <a:lnTo>
                          <a:pt x="2194" y="4918"/>
                        </a:lnTo>
                        <a:lnTo>
                          <a:pt x="2161" y="4960"/>
                        </a:lnTo>
                        <a:lnTo>
                          <a:pt x="2120" y="4997"/>
                        </a:lnTo>
                        <a:lnTo>
                          <a:pt x="2076" y="5022"/>
                        </a:lnTo>
                        <a:lnTo>
                          <a:pt x="2027" y="5038"/>
                        </a:lnTo>
                        <a:lnTo>
                          <a:pt x="1975" y="5044"/>
                        </a:lnTo>
                        <a:lnTo>
                          <a:pt x="1923" y="5038"/>
                        </a:lnTo>
                        <a:lnTo>
                          <a:pt x="1875" y="5022"/>
                        </a:lnTo>
                        <a:lnTo>
                          <a:pt x="1830" y="4997"/>
                        </a:lnTo>
                        <a:lnTo>
                          <a:pt x="1789" y="4960"/>
                        </a:lnTo>
                        <a:lnTo>
                          <a:pt x="1757" y="4918"/>
                        </a:lnTo>
                        <a:lnTo>
                          <a:pt x="1731" y="4871"/>
                        </a:lnTo>
                        <a:lnTo>
                          <a:pt x="1718" y="4825"/>
                        </a:lnTo>
                        <a:lnTo>
                          <a:pt x="1712" y="4775"/>
                        </a:lnTo>
                        <a:lnTo>
                          <a:pt x="1712" y="3072"/>
                        </a:lnTo>
                        <a:lnTo>
                          <a:pt x="1708" y="3066"/>
                        </a:lnTo>
                        <a:lnTo>
                          <a:pt x="1697" y="3061"/>
                        </a:lnTo>
                        <a:lnTo>
                          <a:pt x="1677" y="3057"/>
                        </a:lnTo>
                        <a:lnTo>
                          <a:pt x="1648" y="3053"/>
                        </a:lnTo>
                        <a:lnTo>
                          <a:pt x="1582" y="3049"/>
                        </a:lnTo>
                        <a:lnTo>
                          <a:pt x="1515" y="3053"/>
                        </a:lnTo>
                        <a:lnTo>
                          <a:pt x="1484" y="3057"/>
                        </a:lnTo>
                        <a:lnTo>
                          <a:pt x="1460" y="3061"/>
                        </a:lnTo>
                        <a:lnTo>
                          <a:pt x="1447" y="3066"/>
                        </a:lnTo>
                        <a:lnTo>
                          <a:pt x="1443" y="3072"/>
                        </a:lnTo>
                        <a:lnTo>
                          <a:pt x="1443" y="4786"/>
                        </a:lnTo>
                        <a:lnTo>
                          <a:pt x="1439" y="4837"/>
                        </a:lnTo>
                        <a:lnTo>
                          <a:pt x="1424" y="4883"/>
                        </a:lnTo>
                        <a:lnTo>
                          <a:pt x="1401" y="4926"/>
                        </a:lnTo>
                        <a:lnTo>
                          <a:pt x="1368" y="4966"/>
                        </a:lnTo>
                        <a:lnTo>
                          <a:pt x="1327" y="4999"/>
                        </a:lnTo>
                        <a:lnTo>
                          <a:pt x="1284" y="5024"/>
                        </a:lnTo>
                        <a:lnTo>
                          <a:pt x="1238" y="5038"/>
                        </a:lnTo>
                        <a:lnTo>
                          <a:pt x="1188" y="5044"/>
                        </a:lnTo>
                        <a:lnTo>
                          <a:pt x="1137" y="5038"/>
                        </a:lnTo>
                        <a:lnTo>
                          <a:pt x="1089" y="5024"/>
                        </a:lnTo>
                        <a:lnTo>
                          <a:pt x="1045" y="4999"/>
                        </a:lnTo>
                        <a:lnTo>
                          <a:pt x="1002" y="4966"/>
                        </a:lnTo>
                        <a:lnTo>
                          <a:pt x="965" y="4926"/>
                        </a:lnTo>
                        <a:lnTo>
                          <a:pt x="940" y="4883"/>
                        </a:lnTo>
                        <a:lnTo>
                          <a:pt x="925" y="4837"/>
                        </a:lnTo>
                        <a:lnTo>
                          <a:pt x="919" y="4786"/>
                        </a:lnTo>
                        <a:lnTo>
                          <a:pt x="919" y="3136"/>
                        </a:lnTo>
                        <a:lnTo>
                          <a:pt x="433" y="3136"/>
                        </a:lnTo>
                        <a:lnTo>
                          <a:pt x="418" y="3132"/>
                        </a:lnTo>
                        <a:lnTo>
                          <a:pt x="396" y="3121"/>
                        </a:lnTo>
                        <a:lnTo>
                          <a:pt x="373" y="3099"/>
                        </a:lnTo>
                        <a:lnTo>
                          <a:pt x="342" y="3072"/>
                        </a:lnTo>
                        <a:lnTo>
                          <a:pt x="315" y="3041"/>
                        </a:lnTo>
                        <a:lnTo>
                          <a:pt x="294" y="3018"/>
                        </a:lnTo>
                        <a:lnTo>
                          <a:pt x="282" y="2997"/>
                        </a:lnTo>
                        <a:lnTo>
                          <a:pt x="278" y="2981"/>
                        </a:lnTo>
                        <a:lnTo>
                          <a:pt x="278" y="2815"/>
                        </a:lnTo>
                        <a:lnTo>
                          <a:pt x="1035" y="677"/>
                        </a:lnTo>
                        <a:lnTo>
                          <a:pt x="1035" y="666"/>
                        </a:lnTo>
                        <a:lnTo>
                          <a:pt x="1031" y="642"/>
                        </a:lnTo>
                        <a:lnTo>
                          <a:pt x="1021" y="627"/>
                        </a:lnTo>
                        <a:lnTo>
                          <a:pt x="1006" y="617"/>
                        </a:lnTo>
                        <a:lnTo>
                          <a:pt x="983" y="613"/>
                        </a:lnTo>
                        <a:lnTo>
                          <a:pt x="959" y="619"/>
                        </a:lnTo>
                        <a:lnTo>
                          <a:pt x="942" y="631"/>
                        </a:lnTo>
                        <a:lnTo>
                          <a:pt x="932" y="652"/>
                        </a:lnTo>
                        <a:lnTo>
                          <a:pt x="420" y="2035"/>
                        </a:lnTo>
                        <a:lnTo>
                          <a:pt x="404" y="2068"/>
                        </a:lnTo>
                        <a:lnTo>
                          <a:pt x="381" y="2097"/>
                        </a:lnTo>
                        <a:lnTo>
                          <a:pt x="348" y="2120"/>
                        </a:lnTo>
                        <a:lnTo>
                          <a:pt x="309" y="2140"/>
                        </a:lnTo>
                        <a:lnTo>
                          <a:pt x="261" y="2153"/>
                        </a:lnTo>
                        <a:lnTo>
                          <a:pt x="203" y="2161"/>
                        </a:lnTo>
                        <a:lnTo>
                          <a:pt x="137" y="2163"/>
                        </a:lnTo>
                        <a:lnTo>
                          <a:pt x="108" y="2159"/>
                        </a:lnTo>
                        <a:lnTo>
                          <a:pt x="83" y="2146"/>
                        </a:lnTo>
                        <a:lnTo>
                          <a:pt x="60" y="2124"/>
                        </a:lnTo>
                        <a:lnTo>
                          <a:pt x="40" y="2093"/>
                        </a:lnTo>
                        <a:lnTo>
                          <a:pt x="23" y="2055"/>
                        </a:lnTo>
                        <a:lnTo>
                          <a:pt x="9" y="2014"/>
                        </a:lnTo>
                        <a:lnTo>
                          <a:pt x="2" y="1979"/>
                        </a:lnTo>
                        <a:lnTo>
                          <a:pt x="0" y="1948"/>
                        </a:lnTo>
                        <a:lnTo>
                          <a:pt x="2" y="1925"/>
                        </a:lnTo>
                        <a:lnTo>
                          <a:pt x="9" y="1908"/>
                        </a:lnTo>
                        <a:lnTo>
                          <a:pt x="509" y="577"/>
                        </a:lnTo>
                        <a:lnTo>
                          <a:pt x="526" y="501"/>
                        </a:lnTo>
                        <a:lnTo>
                          <a:pt x="553" y="428"/>
                        </a:lnTo>
                        <a:lnTo>
                          <a:pt x="590" y="360"/>
                        </a:lnTo>
                        <a:lnTo>
                          <a:pt x="636" y="294"/>
                        </a:lnTo>
                        <a:lnTo>
                          <a:pt x="692" y="232"/>
                        </a:lnTo>
                        <a:lnTo>
                          <a:pt x="758" y="172"/>
                        </a:lnTo>
                        <a:lnTo>
                          <a:pt x="830" y="120"/>
                        </a:lnTo>
                        <a:lnTo>
                          <a:pt x="905" y="78"/>
                        </a:lnTo>
                        <a:lnTo>
                          <a:pt x="985" y="43"/>
                        </a:lnTo>
                        <a:lnTo>
                          <a:pt x="1066" y="20"/>
                        </a:lnTo>
                        <a:lnTo>
                          <a:pt x="1151" y="4"/>
                        </a:lnTo>
                        <a:lnTo>
                          <a:pt x="1238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95" name="Freeform 17"/>
                  <p:cNvSpPr>
                    <a:spLocks/>
                  </p:cNvSpPr>
                  <p:nvPr/>
                </p:nvSpPr>
                <p:spPr bwMode="auto">
                  <a:xfrm>
                    <a:off x="8499649" y="1058515"/>
                    <a:ext cx="863600" cy="863600"/>
                  </a:xfrm>
                  <a:custGeom>
                    <a:avLst/>
                    <a:gdLst>
                      <a:gd name="T0" fmla="*/ 544 w 1088"/>
                      <a:gd name="T1" fmla="*/ 0 h 1089"/>
                      <a:gd name="T2" fmla="*/ 617 w 1088"/>
                      <a:gd name="T3" fmla="*/ 6 h 1089"/>
                      <a:gd name="T4" fmla="*/ 687 w 1088"/>
                      <a:gd name="T5" fmla="*/ 17 h 1089"/>
                      <a:gd name="T6" fmla="*/ 753 w 1088"/>
                      <a:gd name="T7" fmla="*/ 40 h 1089"/>
                      <a:gd name="T8" fmla="*/ 815 w 1088"/>
                      <a:gd name="T9" fmla="*/ 71 h 1089"/>
                      <a:gd name="T10" fmla="*/ 873 w 1088"/>
                      <a:gd name="T11" fmla="*/ 112 h 1089"/>
                      <a:gd name="T12" fmla="*/ 929 w 1088"/>
                      <a:gd name="T13" fmla="*/ 160 h 1089"/>
                      <a:gd name="T14" fmla="*/ 977 w 1088"/>
                      <a:gd name="T15" fmla="*/ 216 h 1089"/>
                      <a:gd name="T16" fmla="*/ 1018 w 1088"/>
                      <a:gd name="T17" fmla="*/ 275 h 1089"/>
                      <a:gd name="T18" fmla="*/ 1049 w 1088"/>
                      <a:gd name="T19" fmla="*/ 336 h 1089"/>
                      <a:gd name="T20" fmla="*/ 1070 w 1088"/>
                      <a:gd name="T21" fmla="*/ 402 h 1089"/>
                      <a:gd name="T22" fmla="*/ 1084 w 1088"/>
                      <a:gd name="T23" fmla="*/ 472 h 1089"/>
                      <a:gd name="T24" fmla="*/ 1088 w 1088"/>
                      <a:gd name="T25" fmla="*/ 545 h 1089"/>
                      <a:gd name="T26" fmla="*/ 1084 w 1088"/>
                      <a:gd name="T27" fmla="*/ 617 h 1089"/>
                      <a:gd name="T28" fmla="*/ 1070 w 1088"/>
                      <a:gd name="T29" fmla="*/ 687 h 1089"/>
                      <a:gd name="T30" fmla="*/ 1049 w 1088"/>
                      <a:gd name="T31" fmla="*/ 752 h 1089"/>
                      <a:gd name="T32" fmla="*/ 1018 w 1088"/>
                      <a:gd name="T33" fmla="*/ 814 h 1089"/>
                      <a:gd name="T34" fmla="*/ 977 w 1088"/>
                      <a:gd name="T35" fmla="*/ 874 h 1089"/>
                      <a:gd name="T36" fmla="*/ 929 w 1088"/>
                      <a:gd name="T37" fmla="*/ 928 h 1089"/>
                      <a:gd name="T38" fmla="*/ 873 w 1088"/>
                      <a:gd name="T39" fmla="*/ 977 h 1089"/>
                      <a:gd name="T40" fmla="*/ 815 w 1088"/>
                      <a:gd name="T41" fmla="*/ 1017 h 1089"/>
                      <a:gd name="T42" fmla="*/ 753 w 1088"/>
                      <a:gd name="T43" fmla="*/ 1048 h 1089"/>
                      <a:gd name="T44" fmla="*/ 687 w 1088"/>
                      <a:gd name="T45" fmla="*/ 1072 h 1089"/>
                      <a:gd name="T46" fmla="*/ 617 w 1088"/>
                      <a:gd name="T47" fmla="*/ 1083 h 1089"/>
                      <a:gd name="T48" fmla="*/ 544 w 1088"/>
                      <a:gd name="T49" fmla="*/ 1089 h 1089"/>
                      <a:gd name="T50" fmla="*/ 470 w 1088"/>
                      <a:gd name="T51" fmla="*/ 1083 h 1089"/>
                      <a:gd name="T52" fmla="*/ 403 w 1088"/>
                      <a:gd name="T53" fmla="*/ 1072 h 1089"/>
                      <a:gd name="T54" fmla="*/ 337 w 1088"/>
                      <a:gd name="T55" fmla="*/ 1048 h 1089"/>
                      <a:gd name="T56" fmla="*/ 273 w 1088"/>
                      <a:gd name="T57" fmla="*/ 1017 h 1089"/>
                      <a:gd name="T58" fmla="*/ 215 w 1088"/>
                      <a:gd name="T59" fmla="*/ 977 h 1089"/>
                      <a:gd name="T60" fmla="*/ 161 w 1088"/>
                      <a:gd name="T61" fmla="*/ 928 h 1089"/>
                      <a:gd name="T62" fmla="*/ 111 w 1088"/>
                      <a:gd name="T63" fmla="*/ 874 h 1089"/>
                      <a:gd name="T64" fmla="*/ 72 w 1088"/>
                      <a:gd name="T65" fmla="*/ 814 h 1089"/>
                      <a:gd name="T66" fmla="*/ 41 w 1088"/>
                      <a:gd name="T67" fmla="*/ 752 h 1089"/>
                      <a:gd name="T68" fmla="*/ 18 w 1088"/>
                      <a:gd name="T69" fmla="*/ 687 h 1089"/>
                      <a:gd name="T70" fmla="*/ 4 w 1088"/>
                      <a:gd name="T71" fmla="*/ 617 h 1089"/>
                      <a:gd name="T72" fmla="*/ 0 w 1088"/>
                      <a:gd name="T73" fmla="*/ 545 h 1089"/>
                      <a:gd name="T74" fmla="*/ 4 w 1088"/>
                      <a:gd name="T75" fmla="*/ 472 h 1089"/>
                      <a:gd name="T76" fmla="*/ 18 w 1088"/>
                      <a:gd name="T77" fmla="*/ 402 h 1089"/>
                      <a:gd name="T78" fmla="*/ 41 w 1088"/>
                      <a:gd name="T79" fmla="*/ 336 h 1089"/>
                      <a:gd name="T80" fmla="*/ 72 w 1088"/>
                      <a:gd name="T81" fmla="*/ 275 h 1089"/>
                      <a:gd name="T82" fmla="*/ 111 w 1088"/>
                      <a:gd name="T83" fmla="*/ 216 h 1089"/>
                      <a:gd name="T84" fmla="*/ 161 w 1088"/>
                      <a:gd name="T85" fmla="*/ 160 h 1089"/>
                      <a:gd name="T86" fmla="*/ 215 w 1088"/>
                      <a:gd name="T87" fmla="*/ 112 h 1089"/>
                      <a:gd name="T88" fmla="*/ 273 w 1088"/>
                      <a:gd name="T89" fmla="*/ 71 h 1089"/>
                      <a:gd name="T90" fmla="*/ 337 w 1088"/>
                      <a:gd name="T91" fmla="*/ 40 h 1089"/>
                      <a:gd name="T92" fmla="*/ 403 w 1088"/>
                      <a:gd name="T93" fmla="*/ 17 h 1089"/>
                      <a:gd name="T94" fmla="*/ 470 w 1088"/>
                      <a:gd name="T95" fmla="*/ 6 h 1089"/>
                      <a:gd name="T96" fmla="*/ 544 w 1088"/>
                      <a:gd name="T97" fmla="*/ 0 h 10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088" h="1089">
                        <a:moveTo>
                          <a:pt x="544" y="0"/>
                        </a:moveTo>
                        <a:lnTo>
                          <a:pt x="617" y="6"/>
                        </a:lnTo>
                        <a:lnTo>
                          <a:pt x="687" y="17"/>
                        </a:lnTo>
                        <a:lnTo>
                          <a:pt x="753" y="40"/>
                        </a:lnTo>
                        <a:lnTo>
                          <a:pt x="815" y="71"/>
                        </a:lnTo>
                        <a:lnTo>
                          <a:pt x="873" y="112"/>
                        </a:lnTo>
                        <a:lnTo>
                          <a:pt x="929" y="160"/>
                        </a:lnTo>
                        <a:lnTo>
                          <a:pt x="977" y="216"/>
                        </a:lnTo>
                        <a:lnTo>
                          <a:pt x="1018" y="275"/>
                        </a:lnTo>
                        <a:lnTo>
                          <a:pt x="1049" y="336"/>
                        </a:lnTo>
                        <a:lnTo>
                          <a:pt x="1070" y="402"/>
                        </a:lnTo>
                        <a:lnTo>
                          <a:pt x="1084" y="472"/>
                        </a:lnTo>
                        <a:lnTo>
                          <a:pt x="1088" y="545"/>
                        </a:lnTo>
                        <a:lnTo>
                          <a:pt x="1084" y="617"/>
                        </a:lnTo>
                        <a:lnTo>
                          <a:pt x="1070" y="687"/>
                        </a:lnTo>
                        <a:lnTo>
                          <a:pt x="1049" y="752"/>
                        </a:lnTo>
                        <a:lnTo>
                          <a:pt x="1018" y="814"/>
                        </a:lnTo>
                        <a:lnTo>
                          <a:pt x="977" y="874"/>
                        </a:lnTo>
                        <a:lnTo>
                          <a:pt x="929" y="928"/>
                        </a:lnTo>
                        <a:lnTo>
                          <a:pt x="873" y="977"/>
                        </a:lnTo>
                        <a:lnTo>
                          <a:pt x="815" y="1017"/>
                        </a:lnTo>
                        <a:lnTo>
                          <a:pt x="753" y="1048"/>
                        </a:lnTo>
                        <a:lnTo>
                          <a:pt x="687" y="1072"/>
                        </a:lnTo>
                        <a:lnTo>
                          <a:pt x="617" y="1083"/>
                        </a:lnTo>
                        <a:lnTo>
                          <a:pt x="544" y="1089"/>
                        </a:lnTo>
                        <a:lnTo>
                          <a:pt x="470" y="1083"/>
                        </a:lnTo>
                        <a:lnTo>
                          <a:pt x="403" y="1072"/>
                        </a:lnTo>
                        <a:lnTo>
                          <a:pt x="337" y="1048"/>
                        </a:lnTo>
                        <a:lnTo>
                          <a:pt x="273" y="1017"/>
                        </a:lnTo>
                        <a:lnTo>
                          <a:pt x="215" y="977"/>
                        </a:lnTo>
                        <a:lnTo>
                          <a:pt x="161" y="928"/>
                        </a:lnTo>
                        <a:lnTo>
                          <a:pt x="111" y="874"/>
                        </a:lnTo>
                        <a:lnTo>
                          <a:pt x="72" y="814"/>
                        </a:lnTo>
                        <a:lnTo>
                          <a:pt x="41" y="752"/>
                        </a:lnTo>
                        <a:lnTo>
                          <a:pt x="18" y="687"/>
                        </a:lnTo>
                        <a:lnTo>
                          <a:pt x="4" y="617"/>
                        </a:lnTo>
                        <a:lnTo>
                          <a:pt x="0" y="545"/>
                        </a:lnTo>
                        <a:lnTo>
                          <a:pt x="4" y="472"/>
                        </a:lnTo>
                        <a:lnTo>
                          <a:pt x="18" y="402"/>
                        </a:lnTo>
                        <a:lnTo>
                          <a:pt x="41" y="336"/>
                        </a:lnTo>
                        <a:lnTo>
                          <a:pt x="72" y="275"/>
                        </a:lnTo>
                        <a:lnTo>
                          <a:pt x="111" y="216"/>
                        </a:lnTo>
                        <a:lnTo>
                          <a:pt x="161" y="160"/>
                        </a:lnTo>
                        <a:lnTo>
                          <a:pt x="215" y="112"/>
                        </a:lnTo>
                        <a:lnTo>
                          <a:pt x="273" y="71"/>
                        </a:lnTo>
                        <a:lnTo>
                          <a:pt x="337" y="40"/>
                        </a:lnTo>
                        <a:lnTo>
                          <a:pt x="403" y="17"/>
                        </a:lnTo>
                        <a:lnTo>
                          <a:pt x="470" y="6"/>
                        </a:lnTo>
                        <a:lnTo>
                          <a:pt x="544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291" name="TextBox 290"/>
              <p:cNvSpPr txBox="1"/>
              <p:nvPr/>
            </p:nvSpPr>
            <p:spPr>
              <a:xfrm>
                <a:off x="2487678" y="3171223"/>
                <a:ext cx="76528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solidFill>
                      <a:srgbClr val="CF2D43"/>
                    </a:solidFill>
                  </a:rPr>
                  <a:t>Group 4</a:t>
                </a:r>
              </a:p>
            </p:txBody>
          </p:sp>
        </p:grpSp>
        <p:grpSp>
          <p:nvGrpSpPr>
            <p:cNvPr id="268" name="그룹 267"/>
            <p:cNvGrpSpPr/>
            <p:nvPr/>
          </p:nvGrpSpPr>
          <p:grpSpPr>
            <a:xfrm>
              <a:off x="6788954" y="4542870"/>
              <a:ext cx="765282" cy="979253"/>
              <a:chOff x="1152377" y="4421719"/>
              <a:chExt cx="765282" cy="979253"/>
            </a:xfrm>
          </p:grpSpPr>
          <p:sp>
            <p:nvSpPr>
              <p:cNvPr id="287" name="Modal Dialog Overlay"/>
              <p:cNvSpPr>
                <a:spLocks/>
              </p:cNvSpPr>
              <p:nvPr/>
            </p:nvSpPr>
            <p:spPr bwMode="auto">
              <a:xfrm>
                <a:off x="1174978" y="4421719"/>
                <a:ext cx="720080" cy="720080"/>
              </a:xfrm>
              <a:prstGeom prst="ellipse">
                <a:avLst/>
              </a:prstGeom>
              <a:solidFill>
                <a:srgbClr val="CF2D43"/>
              </a:solidFill>
              <a:ln w="22225" cap="flat" cmpd="sng" algn="ctr">
                <a:solidFill>
                  <a:srgbClr val="CF2D43"/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0"/>
                <a:endParaRPr lang="en-US" sz="9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endParaRPr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1152377" y="5216306"/>
                <a:ext cx="76528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solidFill>
                      <a:srgbClr val="CF2D43"/>
                    </a:solidFill>
                  </a:rPr>
                  <a:t>Group 3</a:t>
                </a:r>
              </a:p>
            </p:txBody>
          </p:sp>
          <p:sp>
            <p:nvSpPr>
              <p:cNvPr id="289" name="Freeform 25"/>
              <p:cNvSpPr>
                <a:spLocks noEditPoints="1"/>
              </p:cNvSpPr>
              <p:nvPr/>
            </p:nvSpPr>
            <p:spPr bwMode="auto">
              <a:xfrm>
                <a:off x="1337530" y="4587166"/>
                <a:ext cx="394976" cy="349125"/>
              </a:xfrm>
              <a:custGeom>
                <a:avLst/>
                <a:gdLst>
                  <a:gd name="T0" fmla="*/ 2083 w 3619"/>
                  <a:gd name="T1" fmla="*/ 152 h 3201"/>
                  <a:gd name="T2" fmla="*/ 1975 w 3619"/>
                  <a:gd name="T3" fmla="*/ 198 h 3201"/>
                  <a:gd name="T4" fmla="*/ 1967 w 3619"/>
                  <a:gd name="T5" fmla="*/ 263 h 3201"/>
                  <a:gd name="T6" fmla="*/ 1971 w 3619"/>
                  <a:gd name="T7" fmla="*/ 501 h 3201"/>
                  <a:gd name="T8" fmla="*/ 1972 w 3619"/>
                  <a:gd name="T9" fmla="*/ 684 h 3201"/>
                  <a:gd name="T10" fmla="*/ 1880 w 3619"/>
                  <a:gd name="T11" fmla="*/ 877 h 3201"/>
                  <a:gd name="T12" fmla="*/ 1705 w 3619"/>
                  <a:gd name="T13" fmla="*/ 1172 h 3201"/>
                  <a:gd name="T14" fmla="*/ 1526 w 3619"/>
                  <a:gd name="T15" fmla="*/ 1439 h 3201"/>
                  <a:gd name="T16" fmla="*/ 1382 w 3619"/>
                  <a:gd name="T17" fmla="*/ 1587 h 3201"/>
                  <a:gd name="T18" fmla="*/ 1268 w 3619"/>
                  <a:gd name="T19" fmla="*/ 2827 h 3201"/>
                  <a:gd name="T20" fmla="*/ 1448 w 3619"/>
                  <a:gd name="T21" fmla="*/ 2918 h 3201"/>
                  <a:gd name="T22" fmla="*/ 3090 w 3619"/>
                  <a:gd name="T23" fmla="*/ 2922 h 3201"/>
                  <a:gd name="T24" fmla="*/ 3229 w 3619"/>
                  <a:gd name="T25" fmla="*/ 2776 h 3201"/>
                  <a:gd name="T26" fmla="*/ 3190 w 3619"/>
                  <a:gd name="T27" fmla="*/ 2617 h 3201"/>
                  <a:gd name="T28" fmla="*/ 3206 w 3619"/>
                  <a:gd name="T29" fmla="*/ 2523 h 3201"/>
                  <a:gd name="T30" fmla="*/ 3316 w 3619"/>
                  <a:gd name="T31" fmla="*/ 2379 h 3201"/>
                  <a:gd name="T32" fmla="*/ 3273 w 3619"/>
                  <a:gd name="T33" fmla="*/ 2221 h 3201"/>
                  <a:gd name="T34" fmla="*/ 3273 w 3619"/>
                  <a:gd name="T35" fmla="*/ 2120 h 3201"/>
                  <a:gd name="T36" fmla="*/ 3386 w 3619"/>
                  <a:gd name="T37" fmla="*/ 1979 h 3201"/>
                  <a:gd name="T38" fmla="*/ 3345 w 3619"/>
                  <a:gd name="T39" fmla="*/ 1820 h 3201"/>
                  <a:gd name="T40" fmla="*/ 3355 w 3619"/>
                  <a:gd name="T41" fmla="*/ 1707 h 3201"/>
                  <a:gd name="T42" fmla="*/ 3460 w 3619"/>
                  <a:gd name="T43" fmla="*/ 1546 h 3201"/>
                  <a:gd name="T44" fmla="*/ 3408 w 3619"/>
                  <a:gd name="T45" fmla="*/ 1387 h 3201"/>
                  <a:gd name="T46" fmla="*/ 2314 w 3619"/>
                  <a:gd name="T47" fmla="*/ 1298 h 3201"/>
                  <a:gd name="T48" fmla="*/ 2364 w 3619"/>
                  <a:gd name="T49" fmla="*/ 1019 h 3201"/>
                  <a:gd name="T50" fmla="*/ 2404 w 3619"/>
                  <a:gd name="T51" fmla="*/ 766 h 3201"/>
                  <a:gd name="T52" fmla="*/ 2393 w 3619"/>
                  <a:gd name="T53" fmla="*/ 592 h 3201"/>
                  <a:gd name="T54" fmla="*/ 2304 w 3619"/>
                  <a:gd name="T55" fmla="*/ 325 h 3201"/>
                  <a:gd name="T56" fmla="*/ 2238 w 3619"/>
                  <a:gd name="T57" fmla="*/ 183 h 3201"/>
                  <a:gd name="T58" fmla="*/ 2169 w 3619"/>
                  <a:gd name="T59" fmla="*/ 4 h 3201"/>
                  <a:gd name="T60" fmla="*/ 2373 w 3619"/>
                  <a:gd name="T61" fmla="*/ 109 h 3201"/>
                  <a:gd name="T62" fmla="*/ 2435 w 3619"/>
                  <a:gd name="T63" fmla="*/ 242 h 3201"/>
                  <a:gd name="T64" fmla="*/ 2533 w 3619"/>
                  <a:gd name="T65" fmla="*/ 524 h 3201"/>
                  <a:gd name="T66" fmla="*/ 2560 w 3619"/>
                  <a:gd name="T67" fmla="*/ 749 h 3201"/>
                  <a:gd name="T68" fmla="*/ 2522 w 3619"/>
                  <a:gd name="T69" fmla="*/ 999 h 3201"/>
                  <a:gd name="T70" fmla="*/ 3368 w 3619"/>
                  <a:gd name="T71" fmla="*/ 1203 h 3201"/>
                  <a:gd name="T72" fmla="*/ 3574 w 3619"/>
                  <a:gd name="T73" fmla="*/ 1330 h 3201"/>
                  <a:gd name="T74" fmla="*/ 3613 w 3619"/>
                  <a:gd name="T75" fmla="*/ 1563 h 3201"/>
                  <a:gd name="T76" fmla="*/ 3533 w 3619"/>
                  <a:gd name="T77" fmla="*/ 1796 h 3201"/>
                  <a:gd name="T78" fmla="*/ 3510 w 3619"/>
                  <a:gd name="T79" fmla="*/ 2064 h 3201"/>
                  <a:gd name="T80" fmla="*/ 3480 w 3619"/>
                  <a:gd name="T81" fmla="*/ 2274 h 3201"/>
                  <a:gd name="T82" fmla="*/ 3400 w 3619"/>
                  <a:gd name="T83" fmla="*/ 2534 h 3201"/>
                  <a:gd name="T84" fmla="*/ 3404 w 3619"/>
                  <a:gd name="T85" fmla="*/ 2655 h 3201"/>
                  <a:gd name="T86" fmla="*/ 3386 w 3619"/>
                  <a:gd name="T87" fmla="*/ 2839 h 3201"/>
                  <a:gd name="T88" fmla="*/ 3256 w 3619"/>
                  <a:gd name="T89" fmla="*/ 3016 h 3201"/>
                  <a:gd name="T90" fmla="*/ 2953 w 3619"/>
                  <a:gd name="T91" fmla="*/ 3096 h 3201"/>
                  <a:gd name="T92" fmla="*/ 1331 w 3619"/>
                  <a:gd name="T93" fmla="*/ 3025 h 3201"/>
                  <a:gd name="T94" fmla="*/ 1252 w 3619"/>
                  <a:gd name="T95" fmla="*/ 3001 h 3201"/>
                  <a:gd name="T96" fmla="*/ 1159 w 3619"/>
                  <a:gd name="T97" fmla="*/ 3189 h 3201"/>
                  <a:gd name="T98" fmla="*/ 49 w 3619"/>
                  <a:gd name="T99" fmla="*/ 3161 h 3201"/>
                  <a:gd name="T100" fmla="*/ 12 w 3619"/>
                  <a:gd name="T101" fmla="*/ 1539 h 3201"/>
                  <a:gd name="T102" fmla="*/ 1217 w 3619"/>
                  <a:gd name="T103" fmla="*/ 1440 h 3201"/>
                  <a:gd name="T104" fmla="*/ 1367 w 3619"/>
                  <a:gd name="T105" fmla="*/ 1398 h 3201"/>
                  <a:gd name="T106" fmla="*/ 1548 w 3619"/>
                  <a:gd name="T107" fmla="*/ 1144 h 3201"/>
                  <a:gd name="T108" fmla="*/ 1732 w 3619"/>
                  <a:gd name="T109" fmla="*/ 833 h 3201"/>
                  <a:gd name="T110" fmla="*/ 1823 w 3619"/>
                  <a:gd name="T111" fmla="*/ 610 h 3201"/>
                  <a:gd name="T112" fmla="*/ 1817 w 3619"/>
                  <a:gd name="T113" fmla="*/ 364 h 3201"/>
                  <a:gd name="T114" fmla="*/ 1814 w 3619"/>
                  <a:gd name="T115" fmla="*/ 214 h 3201"/>
                  <a:gd name="T116" fmla="*/ 1848 w 3619"/>
                  <a:gd name="T117" fmla="*/ 113 h 3201"/>
                  <a:gd name="T118" fmla="*/ 2033 w 3619"/>
                  <a:gd name="T119" fmla="*/ 8 h 3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619" h="3201">
                    <a:moveTo>
                      <a:pt x="152" y="1593"/>
                    </a:moveTo>
                    <a:lnTo>
                      <a:pt x="152" y="3049"/>
                    </a:lnTo>
                    <a:lnTo>
                      <a:pt x="1067" y="3049"/>
                    </a:lnTo>
                    <a:lnTo>
                      <a:pt x="1067" y="1593"/>
                    </a:lnTo>
                    <a:lnTo>
                      <a:pt x="152" y="1593"/>
                    </a:lnTo>
                    <a:close/>
                    <a:moveTo>
                      <a:pt x="2108" y="151"/>
                    </a:moveTo>
                    <a:lnTo>
                      <a:pt x="2083" y="152"/>
                    </a:lnTo>
                    <a:lnTo>
                      <a:pt x="2060" y="155"/>
                    </a:lnTo>
                    <a:lnTo>
                      <a:pt x="2040" y="161"/>
                    </a:lnTo>
                    <a:lnTo>
                      <a:pt x="2022" y="169"/>
                    </a:lnTo>
                    <a:lnTo>
                      <a:pt x="2006" y="176"/>
                    </a:lnTo>
                    <a:lnTo>
                      <a:pt x="1993" y="184"/>
                    </a:lnTo>
                    <a:lnTo>
                      <a:pt x="1983" y="192"/>
                    </a:lnTo>
                    <a:lnTo>
                      <a:pt x="1975" y="198"/>
                    </a:lnTo>
                    <a:lnTo>
                      <a:pt x="1970" y="204"/>
                    </a:lnTo>
                    <a:lnTo>
                      <a:pt x="1967" y="207"/>
                    </a:lnTo>
                    <a:lnTo>
                      <a:pt x="1965" y="210"/>
                    </a:lnTo>
                    <a:lnTo>
                      <a:pt x="1965" y="213"/>
                    </a:lnTo>
                    <a:lnTo>
                      <a:pt x="1965" y="224"/>
                    </a:lnTo>
                    <a:lnTo>
                      <a:pt x="1965" y="241"/>
                    </a:lnTo>
                    <a:lnTo>
                      <a:pt x="1967" y="263"/>
                    </a:lnTo>
                    <a:lnTo>
                      <a:pt x="1967" y="289"/>
                    </a:lnTo>
                    <a:lnTo>
                      <a:pt x="1968" y="320"/>
                    </a:lnTo>
                    <a:lnTo>
                      <a:pt x="1969" y="354"/>
                    </a:lnTo>
                    <a:lnTo>
                      <a:pt x="1969" y="389"/>
                    </a:lnTo>
                    <a:lnTo>
                      <a:pt x="1970" y="427"/>
                    </a:lnTo>
                    <a:lnTo>
                      <a:pt x="1971" y="464"/>
                    </a:lnTo>
                    <a:lnTo>
                      <a:pt x="1971" y="501"/>
                    </a:lnTo>
                    <a:lnTo>
                      <a:pt x="1972" y="537"/>
                    </a:lnTo>
                    <a:lnTo>
                      <a:pt x="1973" y="572"/>
                    </a:lnTo>
                    <a:lnTo>
                      <a:pt x="1973" y="603"/>
                    </a:lnTo>
                    <a:lnTo>
                      <a:pt x="1973" y="630"/>
                    </a:lnTo>
                    <a:lnTo>
                      <a:pt x="1974" y="654"/>
                    </a:lnTo>
                    <a:lnTo>
                      <a:pt x="1974" y="673"/>
                    </a:lnTo>
                    <a:lnTo>
                      <a:pt x="1972" y="684"/>
                    </a:lnTo>
                    <a:lnTo>
                      <a:pt x="1968" y="701"/>
                    </a:lnTo>
                    <a:lnTo>
                      <a:pt x="1959" y="722"/>
                    </a:lnTo>
                    <a:lnTo>
                      <a:pt x="1948" y="747"/>
                    </a:lnTo>
                    <a:lnTo>
                      <a:pt x="1934" y="776"/>
                    </a:lnTo>
                    <a:lnTo>
                      <a:pt x="1919" y="807"/>
                    </a:lnTo>
                    <a:lnTo>
                      <a:pt x="1900" y="841"/>
                    </a:lnTo>
                    <a:lnTo>
                      <a:pt x="1880" y="877"/>
                    </a:lnTo>
                    <a:lnTo>
                      <a:pt x="1859" y="916"/>
                    </a:lnTo>
                    <a:lnTo>
                      <a:pt x="1836" y="957"/>
                    </a:lnTo>
                    <a:lnTo>
                      <a:pt x="1811" y="999"/>
                    </a:lnTo>
                    <a:lnTo>
                      <a:pt x="1786" y="1041"/>
                    </a:lnTo>
                    <a:lnTo>
                      <a:pt x="1759" y="1085"/>
                    </a:lnTo>
                    <a:lnTo>
                      <a:pt x="1733" y="1128"/>
                    </a:lnTo>
                    <a:lnTo>
                      <a:pt x="1705" y="1172"/>
                    </a:lnTo>
                    <a:lnTo>
                      <a:pt x="1679" y="1214"/>
                    </a:lnTo>
                    <a:lnTo>
                      <a:pt x="1651" y="1256"/>
                    </a:lnTo>
                    <a:lnTo>
                      <a:pt x="1624" y="1296"/>
                    </a:lnTo>
                    <a:lnTo>
                      <a:pt x="1599" y="1336"/>
                    </a:lnTo>
                    <a:lnTo>
                      <a:pt x="1573" y="1373"/>
                    </a:lnTo>
                    <a:lnTo>
                      <a:pt x="1549" y="1407"/>
                    </a:lnTo>
                    <a:lnTo>
                      <a:pt x="1526" y="1439"/>
                    </a:lnTo>
                    <a:lnTo>
                      <a:pt x="1505" y="1468"/>
                    </a:lnTo>
                    <a:lnTo>
                      <a:pt x="1486" y="1492"/>
                    </a:lnTo>
                    <a:lnTo>
                      <a:pt x="1468" y="1513"/>
                    </a:lnTo>
                    <a:lnTo>
                      <a:pt x="1453" y="1531"/>
                    </a:lnTo>
                    <a:lnTo>
                      <a:pt x="1439" y="1543"/>
                    </a:lnTo>
                    <a:lnTo>
                      <a:pt x="1413" y="1564"/>
                    </a:lnTo>
                    <a:lnTo>
                      <a:pt x="1382" y="1587"/>
                    </a:lnTo>
                    <a:lnTo>
                      <a:pt x="1349" y="1611"/>
                    </a:lnTo>
                    <a:lnTo>
                      <a:pt x="1312" y="1635"/>
                    </a:lnTo>
                    <a:lnTo>
                      <a:pt x="1276" y="1659"/>
                    </a:lnTo>
                    <a:lnTo>
                      <a:pt x="1239" y="1684"/>
                    </a:lnTo>
                    <a:lnTo>
                      <a:pt x="1202" y="1706"/>
                    </a:lnTo>
                    <a:lnTo>
                      <a:pt x="1202" y="2827"/>
                    </a:lnTo>
                    <a:lnTo>
                      <a:pt x="1268" y="2827"/>
                    </a:lnTo>
                    <a:lnTo>
                      <a:pt x="1291" y="2830"/>
                    </a:lnTo>
                    <a:lnTo>
                      <a:pt x="1315" y="2839"/>
                    </a:lnTo>
                    <a:lnTo>
                      <a:pt x="1340" y="2851"/>
                    </a:lnTo>
                    <a:lnTo>
                      <a:pt x="1366" y="2868"/>
                    </a:lnTo>
                    <a:lnTo>
                      <a:pt x="1393" y="2884"/>
                    </a:lnTo>
                    <a:lnTo>
                      <a:pt x="1420" y="2902"/>
                    </a:lnTo>
                    <a:lnTo>
                      <a:pt x="1448" y="2918"/>
                    </a:lnTo>
                    <a:lnTo>
                      <a:pt x="1477" y="2931"/>
                    </a:lnTo>
                    <a:lnTo>
                      <a:pt x="1507" y="2940"/>
                    </a:lnTo>
                    <a:lnTo>
                      <a:pt x="1537" y="2943"/>
                    </a:lnTo>
                    <a:lnTo>
                      <a:pt x="2976" y="2942"/>
                    </a:lnTo>
                    <a:lnTo>
                      <a:pt x="3017" y="2940"/>
                    </a:lnTo>
                    <a:lnTo>
                      <a:pt x="3056" y="2933"/>
                    </a:lnTo>
                    <a:lnTo>
                      <a:pt x="3090" y="2922"/>
                    </a:lnTo>
                    <a:lnTo>
                      <a:pt x="3120" y="2908"/>
                    </a:lnTo>
                    <a:lnTo>
                      <a:pt x="3148" y="2891"/>
                    </a:lnTo>
                    <a:lnTo>
                      <a:pt x="3171" y="2871"/>
                    </a:lnTo>
                    <a:lnTo>
                      <a:pt x="3191" y="2849"/>
                    </a:lnTo>
                    <a:lnTo>
                      <a:pt x="3207" y="2826"/>
                    </a:lnTo>
                    <a:lnTo>
                      <a:pt x="3220" y="2801"/>
                    </a:lnTo>
                    <a:lnTo>
                      <a:pt x="3229" y="2776"/>
                    </a:lnTo>
                    <a:lnTo>
                      <a:pt x="3233" y="2749"/>
                    </a:lnTo>
                    <a:lnTo>
                      <a:pt x="3235" y="2725"/>
                    </a:lnTo>
                    <a:lnTo>
                      <a:pt x="3233" y="2699"/>
                    </a:lnTo>
                    <a:lnTo>
                      <a:pt x="3228" y="2676"/>
                    </a:lnTo>
                    <a:lnTo>
                      <a:pt x="3219" y="2654"/>
                    </a:lnTo>
                    <a:lnTo>
                      <a:pt x="3207" y="2634"/>
                    </a:lnTo>
                    <a:lnTo>
                      <a:pt x="3190" y="2617"/>
                    </a:lnTo>
                    <a:lnTo>
                      <a:pt x="3170" y="2603"/>
                    </a:lnTo>
                    <a:lnTo>
                      <a:pt x="3147" y="2592"/>
                    </a:lnTo>
                    <a:lnTo>
                      <a:pt x="3120" y="2585"/>
                    </a:lnTo>
                    <a:lnTo>
                      <a:pt x="3129" y="2549"/>
                    </a:lnTo>
                    <a:lnTo>
                      <a:pt x="3156" y="2544"/>
                    </a:lnTo>
                    <a:lnTo>
                      <a:pt x="3181" y="2535"/>
                    </a:lnTo>
                    <a:lnTo>
                      <a:pt x="3206" y="2523"/>
                    </a:lnTo>
                    <a:lnTo>
                      <a:pt x="3228" y="2509"/>
                    </a:lnTo>
                    <a:lnTo>
                      <a:pt x="3249" y="2491"/>
                    </a:lnTo>
                    <a:lnTo>
                      <a:pt x="3268" y="2472"/>
                    </a:lnTo>
                    <a:lnTo>
                      <a:pt x="3283" y="2450"/>
                    </a:lnTo>
                    <a:lnTo>
                      <a:pt x="3296" y="2428"/>
                    </a:lnTo>
                    <a:lnTo>
                      <a:pt x="3307" y="2404"/>
                    </a:lnTo>
                    <a:lnTo>
                      <a:pt x="3316" y="2379"/>
                    </a:lnTo>
                    <a:lnTo>
                      <a:pt x="3321" y="2355"/>
                    </a:lnTo>
                    <a:lnTo>
                      <a:pt x="3322" y="2331"/>
                    </a:lnTo>
                    <a:lnTo>
                      <a:pt x="3320" y="2306"/>
                    </a:lnTo>
                    <a:lnTo>
                      <a:pt x="3314" y="2283"/>
                    </a:lnTo>
                    <a:lnTo>
                      <a:pt x="3305" y="2261"/>
                    </a:lnTo>
                    <a:lnTo>
                      <a:pt x="3291" y="2240"/>
                    </a:lnTo>
                    <a:lnTo>
                      <a:pt x="3273" y="2221"/>
                    </a:lnTo>
                    <a:lnTo>
                      <a:pt x="3250" y="2204"/>
                    </a:lnTo>
                    <a:lnTo>
                      <a:pt x="3222" y="2191"/>
                    </a:lnTo>
                    <a:lnTo>
                      <a:pt x="3190" y="2181"/>
                    </a:lnTo>
                    <a:lnTo>
                      <a:pt x="3199" y="2144"/>
                    </a:lnTo>
                    <a:lnTo>
                      <a:pt x="3224" y="2140"/>
                    </a:lnTo>
                    <a:lnTo>
                      <a:pt x="3250" y="2131"/>
                    </a:lnTo>
                    <a:lnTo>
                      <a:pt x="3273" y="2120"/>
                    </a:lnTo>
                    <a:lnTo>
                      <a:pt x="3295" y="2106"/>
                    </a:lnTo>
                    <a:lnTo>
                      <a:pt x="3316" y="2089"/>
                    </a:lnTo>
                    <a:lnTo>
                      <a:pt x="3335" y="2070"/>
                    </a:lnTo>
                    <a:lnTo>
                      <a:pt x="3352" y="2049"/>
                    </a:lnTo>
                    <a:lnTo>
                      <a:pt x="3366" y="2027"/>
                    </a:lnTo>
                    <a:lnTo>
                      <a:pt x="3377" y="2004"/>
                    </a:lnTo>
                    <a:lnTo>
                      <a:pt x="3386" y="1979"/>
                    </a:lnTo>
                    <a:lnTo>
                      <a:pt x="3392" y="1955"/>
                    </a:lnTo>
                    <a:lnTo>
                      <a:pt x="3394" y="1931"/>
                    </a:lnTo>
                    <a:lnTo>
                      <a:pt x="3393" y="1906"/>
                    </a:lnTo>
                    <a:lnTo>
                      <a:pt x="3387" y="1883"/>
                    </a:lnTo>
                    <a:lnTo>
                      <a:pt x="3377" y="1860"/>
                    </a:lnTo>
                    <a:lnTo>
                      <a:pt x="3364" y="1839"/>
                    </a:lnTo>
                    <a:lnTo>
                      <a:pt x="3345" y="1820"/>
                    </a:lnTo>
                    <a:lnTo>
                      <a:pt x="3322" y="1803"/>
                    </a:lnTo>
                    <a:lnTo>
                      <a:pt x="3293" y="1788"/>
                    </a:lnTo>
                    <a:lnTo>
                      <a:pt x="3260" y="1776"/>
                    </a:lnTo>
                    <a:lnTo>
                      <a:pt x="3268" y="1740"/>
                    </a:lnTo>
                    <a:lnTo>
                      <a:pt x="3300" y="1732"/>
                    </a:lnTo>
                    <a:lnTo>
                      <a:pt x="3328" y="1721"/>
                    </a:lnTo>
                    <a:lnTo>
                      <a:pt x="3355" y="1707"/>
                    </a:lnTo>
                    <a:lnTo>
                      <a:pt x="3378" y="1690"/>
                    </a:lnTo>
                    <a:lnTo>
                      <a:pt x="3399" y="1670"/>
                    </a:lnTo>
                    <a:lnTo>
                      <a:pt x="3417" y="1648"/>
                    </a:lnTo>
                    <a:lnTo>
                      <a:pt x="3433" y="1624"/>
                    </a:lnTo>
                    <a:lnTo>
                      <a:pt x="3445" y="1598"/>
                    </a:lnTo>
                    <a:lnTo>
                      <a:pt x="3454" y="1573"/>
                    </a:lnTo>
                    <a:lnTo>
                      <a:pt x="3460" y="1546"/>
                    </a:lnTo>
                    <a:lnTo>
                      <a:pt x="3462" y="1520"/>
                    </a:lnTo>
                    <a:lnTo>
                      <a:pt x="3462" y="1494"/>
                    </a:lnTo>
                    <a:lnTo>
                      <a:pt x="3458" y="1470"/>
                    </a:lnTo>
                    <a:lnTo>
                      <a:pt x="3451" y="1446"/>
                    </a:lnTo>
                    <a:lnTo>
                      <a:pt x="3440" y="1423"/>
                    </a:lnTo>
                    <a:lnTo>
                      <a:pt x="3426" y="1405"/>
                    </a:lnTo>
                    <a:lnTo>
                      <a:pt x="3408" y="1387"/>
                    </a:lnTo>
                    <a:lnTo>
                      <a:pt x="3387" y="1373"/>
                    </a:lnTo>
                    <a:lnTo>
                      <a:pt x="3362" y="1363"/>
                    </a:lnTo>
                    <a:lnTo>
                      <a:pt x="3332" y="1356"/>
                    </a:lnTo>
                    <a:lnTo>
                      <a:pt x="3300" y="1354"/>
                    </a:lnTo>
                    <a:lnTo>
                      <a:pt x="2302" y="1354"/>
                    </a:lnTo>
                    <a:lnTo>
                      <a:pt x="2308" y="1328"/>
                    </a:lnTo>
                    <a:lnTo>
                      <a:pt x="2314" y="1298"/>
                    </a:lnTo>
                    <a:lnTo>
                      <a:pt x="2321" y="1265"/>
                    </a:lnTo>
                    <a:lnTo>
                      <a:pt x="2327" y="1227"/>
                    </a:lnTo>
                    <a:lnTo>
                      <a:pt x="2335" y="1189"/>
                    </a:lnTo>
                    <a:lnTo>
                      <a:pt x="2343" y="1148"/>
                    </a:lnTo>
                    <a:lnTo>
                      <a:pt x="2350" y="1106"/>
                    </a:lnTo>
                    <a:lnTo>
                      <a:pt x="2357" y="1062"/>
                    </a:lnTo>
                    <a:lnTo>
                      <a:pt x="2364" y="1019"/>
                    </a:lnTo>
                    <a:lnTo>
                      <a:pt x="2371" y="976"/>
                    </a:lnTo>
                    <a:lnTo>
                      <a:pt x="2377" y="935"/>
                    </a:lnTo>
                    <a:lnTo>
                      <a:pt x="2384" y="895"/>
                    </a:lnTo>
                    <a:lnTo>
                      <a:pt x="2389" y="857"/>
                    </a:lnTo>
                    <a:lnTo>
                      <a:pt x="2395" y="823"/>
                    </a:lnTo>
                    <a:lnTo>
                      <a:pt x="2399" y="792"/>
                    </a:lnTo>
                    <a:lnTo>
                      <a:pt x="2404" y="766"/>
                    </a:lnTo>
                    <a:lnTo>
                      <a:pt x="2407" y="743"/>
                    </a:lnTo>
                    <a:lnTo>
                      <a:pt x="2409" y="728"/>
                    </a:lnTo>
                    <a:lnTo>
                      <a:pt x="2411" y="717"/>
                    </a:lnTo>
                    <a:lnTo>
                      <a:pt x="2412" y="713"/>
                    </a:lnTo>
                    <a:lnTo>
                      <a:pt x="2407" y="674"/>
                    </a:lnTo>
                    <a:lnTo>
                      <a:pt x="2402" y="633"/>
                    </a:lnTo>
                    <a:lnTo>
                      <a:pt x="2393" y="592"/>
                    </a:lnTo>
                    <a:lnTo>
                      <a:pt x="2383" y="551"/>
                    </a:lnTo>
                    <a:lnTo>
                      <a:pt x="2372" y="510"/>
                    </a:lnTo>
                    <a:lnTo>
                      <a:pt x="2358" y="470"/>
                    </a:lnTo>
                    <a:lnTo>
                      <a:pt x="2345" y="431"/>
                    </a:lnTo>
                    <a:lnTo>
                      <a:pt x="2332" y="393"/>
                    </a:lnTo>
                    <a:lnTo>
                      <a:pt x="2318" y="358"/>
                    </a:lnTo>
                    <a:lnTo>
                      <a:pt x="2304" y="325"/>
                    </a:lnTo>
                    <a:lnTo>
                      <a:pt x="2291" y="294"/>
                    </a:lnTo>
                    <a:lnTo>
                      <a:pt x="2279" y="266"/>
                    </a:lnTo>
                    <a:lnTo>
                      <a:pt x="2267" y="241"/>
                    </a:lnTo>
                    <a:lnTo>
                      <a:pt x="2257" y="220"/>
                    </a:lnTo>
                    <a:lnTo>
                      <a:pt x="2249" y="203"/>
                    </a:lnTo>
                    <a:lnTo>
                      <a:pt x="2242" y="191"/>
                    </a:lnTo>
                    <a:lnTo>
                      <a:pt x="2238" y="183"/>
                    </a:lnTo>
                    <a:lnTo>
                      <a:pt x="2237" y="180"/>
                    </a:lnTo>
                    <a:lnTo>
                      <a:pt x="2200" y="166"/>
                    </a:lnTo>
                    <a:lnTo>
                      <a:pt x="2167" y="157"/>
                    </a:lnTo>
                    <a:lnTo>
                      <a:pt x="2136" y="152"/>
                    </a:lnTo>
                    <a:lnTo>
                      <a:pt x="2108" y="151"/>
                    </a:lnTo>
                    <a:close/>
                    <a:moveTo>
                      <a:pt x="2125" y="0"/>
                    </a:moveTo>
                    <a:lnTo>
                      <a:pt x="2169" y="4"/>
                    </a:lnTo>
                    <a:lnTo>
                      <a:pt x="2211" y="12"/>
                    </a:lnTo>
                    <a:lnTo>
                      <a:pt x="2250" y="25"/>
                    </a:lnTo>
                    <a:lnTo>
                      <a:pt x="2284" y="39"/>
                    </a:lnTo>
                    <a:lnTo>
                      <a:pt x="2315" y="56"/>
                    </a:lnTo>
                    <a:lnTo>
                      <a:pt x="2341" y="73"/>
                    </a:lnTo>
                    <a:lnTo>
                      <a:pt x="2360" y="91"/>
                    </a:lnTo>
                    <a:lnTo>
                      <a:pt x="2373" y="109"/>
                    </a:lnTo>
                    <a:lnTo>
                      <a:pt x="2375" y="113"/>
                    </a:lnTo>
                    <a:lnTo>
                      <a:pt x="2381" y="123"/>
                    </a:lnTo>
                    <a:lnTo>
                      <a:pt x="2388" y="139"/>
                    </a:lnTo>
                    <a:lnTo>
                      <a:pt x="2397" y="159"/>
                    </a:lnTo>
                    <a:lnTo>
                      <a:pt x="2409" y="182"/>
                    </a:lnTo>
                    <a:lnTo>
                      <a:pt x="2422" y="210"/>
                    </a:lnTo>
                    <a:lnTo>
                      <a:pt x="2435" y="242"/>
                    </a:lnTo>
                    <a:lnTo>
                      <a:pt x="2449" y="275"/>
                    </a:lnTo>
                    <a:lnTo>
                      <a:pt x="2465" y="313"/>
                    </a:lnTo>
                    <a:lnTo>
                      <a:pt x="2479" y="351"/>
                    </a:lnTo>
                    <a:lnTo>
                      <a:pt x="2495" y="392"/>
                    </a:lnTo>
                    <a:lnTo>
                      <a:pt x="2508" y="435"/>
                    </a:lnTo>
                    <a:lnTo>
                      <a:pt x="2521" y="479"/>
                    </a:lnTo>
                    <a:lnTo>
                      <a:pt x="2533" y="524"/>
                    </a:lnTo>
                    <a:lnTo>
                      <a:pt x="2545" y="570"/>
                    </a:lnTo>
                    <a:lnTo>
                      <a:pt x="2553" y="614"/>
                    </a:lnTo>
                    <a:lnTo>
                      <a:pt x="2560" y="659"/>
                    </a:lnTo>
                    <a:lnTo>
                      <a:pt x="2564" y="704"/>
                    </a:lnTo>
                    <a:lnTo>
                      <a:pt x="2564" y="712"/>
                    </a:lnTo>
                    <a:lnTo>
                      <a:pt x="2563" y="728"/>
                    </a:lnTo>
                    <a:lnTo>
                      <a:pt x="2560" y="749"/>
                    </a:lnTo>
                    <a:lnTo>
                      <a:pt x="2557" y="774"/>
                    </a:lnTo>
                    <a:lnTo>
                      <a:pt x="2552" y="805"/>
                    </a:lnTo>
                    <a:lnTo>
                      <a:pt x="2548" y="840"/>
                    </a:lnTo>
                    <a:lnTo>
                      <a:pt x="2542" y="876"/>
                    </a:lnTo>
                    <a:lnTo>
                      <a:pt x="2536" y="916"/>
                    </a:lnTo>
                    <a:lnTo>
                      <a:pt x="2529" y="957"/>
                    </a:lnTo>
                    <a:lnTo>
                      <a:pt x="2522" y="999"/>
                    </a:lnTo>
                    <a:lnTo>
                      <a:pt x="2516" y="1041"/>
                    </a:lnTo>
                    <a:lnTo>
                      <a:pt x="2509" y="1083"/>
                    </a:lnTo>
                    <a:lnTo>
                      <a:pt x="2501" y="1124"/>
                    </a:lnTo>
                    <a:lnTo>
                      <a:pt x="2495" y="1164"/>
                    </a:lnTo>
                    <a:lnTo>
                      <a:pt x="2488" y="1201"/>
                    </a:lnTo>
                    <a:lnTo>
                      <a:pt x="3324" y="1200"/>
                    </a:lnTo>
                    <a:lnTo>
                      <a:pt x="3368" y="1203"/>
                    </a:lnTo>
                    <a:lnTo>
                      <a:pt x="3408" y="1210"/>
                    </a:lnTo>
                    <a:lnTo>
                      <a:pt x="3445" y="1221"/>
                    </a:lnTo>
                    <a:lnTo>
                      <a:pt x="3478" y="1236"/>
                    </a:lnTo>
                    <a:lnTo>
                      <a:pt x="3507" y="1255"/>
                    </a:lnTo>
                    <a:lnTo>
                      <a:pt x="3533" y="1277"/>
                    </a:lnTo>
                    <a:lnTo>
                      <a:pt x="3555" y="1303"/>
                    </a:lnTo>
                    <a:lnTo>
                      <a:pt x="3574" y="1330"/>
                    </a:lnTo>
                    <a:lnTo>
                      <a:pt x="3590" y="1360"/>
                    </a:lnTo>
                    <a:lnTo>
                      <a:pt x="3603" y="1391"/>
                    </a:lnTo>
                    <a:lnTo>
                      <a:pt x="3611" y="1425"/>
                    </a:lnTo>
                    <a:lnTo>
                      <a:pt x="3616" y="1459"/>
                    </a:lnTo>
                    <a:lnTo>
                      <a:pt x="3619" y="1493"/>
                    </a:lnTo>
                    <a:lnTo>
                      <a:pt x="3617" y="1529"/>
                    </a:lnTo>
                    <a:lnTo>
                      <a:pt x="3613" y="1563"/>
                    </a:lnTo>
                    <a:lnTo>
                      <a:pt x="3604" y="1597"/>
                    </a:lnTo>
                    <a:lnTo>
                      <a:pt x="3593" y="1632"/>
                    </a:lnTo>
                    <a:lnTo>
                      <a:pt x="3579" y="1664"/>
                    </a:lnTo>
                    <a:lnTo>
                      <a:pt x="3561" y="1696"/>
                    </a:lnTo>
                    <a:lnTo>
                      <a:pt x="3539" y="1725"/>
                    </a:lnTo>
                    <a:lnTo>
                      <a:pt x="3514" y="1752"/>
                    </a:lnTo>
                    <a:lnTo>
                      <a:pt x="3533" y="1796"/>
                    </a:lnTo>
                    <a:lnTo>
                      <a:pt x="3545" y="1839"/>
                    </a:lnTo>
                    <a:lnTo>
                      <a:pt x="3551" y="1881"/>
                    </a:lnTo>
                    <a:lnTo>
                      <a:pt x="3551" y="1921"/>
                    </a:lnTo>
                    <a:lnTo>
                      <a:pt x="3545" y="1961"/>
                    </a:lnTo>
                    <a:lnTo>
                      <a:pt x="3537" y="1997"/>
                    </a:lnTo>
                    <a:lnTo>
                      <a:pt x="3524" y="2032"/>
                    </a:lnTo>
                    <a:lnTo>
                      <a:pt x="3510" y="2064"/>
                    </a:lnTo>
                    <a:lnTo>
                      <a:pt x="3495" y="2092"/>
                    </a:lnTo>
                    <a:lnTo>
                      <a:pt x="3478" y="2118"/>
                    </a:lnTo>
                    <a:lnTo>
                      <a:pt x="3461" y="2140"/>
                    </a:lnTo>
                    <a:lnTo>
                      <a:pt x="3446" y="2158"/>
                    </a:lnTo>
                    <a:lnTo>
                      <a:pt x="3464" y="2195"/>
                    </a:lnTo>
                    <a:lnTo>
                      <a:pt x="3475" y="2234"/>
                    </a:lnTo>
                    <a:lnTo>
                      <a:pt x="3480" y="2274"/>
                    </a:lnTo>
                    <a:lnTo>
                      <a:pt x="3481" y="2314"/>
                    </a:lnTo>
                    <a:lnTo>
                      <a:pt x="3477" y="2354"/>
                    </a:lnTo>
                    <a:lnTo>
                      <a:pt x="3469" y="2394"/>
                    </a:lnTo>
                    <a:lnTo>
                      <a:pt x="3457" y="2431"/>
                    </a:lnTo>
                    <a:lnTo>
                      <a:pt x="3440" y="2468"/>
                    </a:lnTo>
                    <a:lnTo>
                      <a:pt x="3421" y="2502"/>
                    </a:lnTo>
                    <a:lnTo>
                      <a:pt x="3400" y="2534"/>
                    </a:lnTo>
                    <a:lnTo>
                      <a:pt x="3377" y="2562"/>
                    </a:lnTo>
                    <a:lnTo>
                      <a:pt x="3383" y="2571"/>
                    </a:lnTo>
                    <a:lnTo>
                      <a:pt x="3388" y="2583"/>
                    </a:lnTo>
                    <a:lnTo>
                      <a:pt x="3393" y="2597"/>
                    </a:lnTo>
                    <a:lnTo>
                      <a:pt x="3397" y="2614"/>
                    </a:lnTo>
                    <a:lnTo>
                      <a:pt x="3402" y="2634"/>
                    </a:lnTo>
                    <a:lnTo>
                      <a:pt x="3404" y="2655"/>
                    </a:lnTo>
                    <a:lnTo>
                      <a:pt x="3406" y="2678"/>
                    </a:lnTo>
                    <a:lnTo>
                      <a:pt x="3407" y="2703"/>
                    </a:lnTo>
                    <a:lnTo>
                      <a:pt x="3406" y="2729"/>
                    </a:lnTo>
                    <a:lnTo>
                      <a:pt x="3404" y="2756"/>
                    </a:lnTo>
                    <a:lnTo>
                      <a:pt x="3400" y="2784"/>
                    </a:lnTo>
                    <a:lnTo>
                      <a:pt x="3395" y="2811"/>
                    </a:lnTo>
                    <a:lnTo>
                      <a:pt x="3386" y="2839"/>
                    </a:lnTo>
                    <a:lnTo>
                      <a:pt x="3376" y="2867"/>
                    </a:lnTo>
                    <a:lnTo>
                      <a:pt x="3364" y="2894"/>
                    </a:lnTo>
                    <a:lnTo>
                      <a:pt x="3348" y="2921"/>
                    </a:lnTo>
                    <a:lnTo>
                      <a:pt x="3331" y="2947"/>
                    </a:lnTo>
                    <a:lnTo>
                      <a:pt x="3309" y="2972"/>
                    </a:lnTo>
                    <a:lnTo>
                      <a:pt x="3284" y="2995"/>
                    </a:lnTo>
                    <a:lnTo>
                      <a:pt x="3256" y="3016"/>
                    </a:lnTo>
                    <a:lnTo>
                      <a:pt x="3225" y="3036"/>
                    </a:lnTo>
                    <a:lnTo>
                      <a:pt x="3191" y="3053"/>
                    </a:lnTo>
                    <a:lnTo>
                      <a:pt x="3151" y="3068"/>
                    </a:lnTo>
                    <a:lnTo>
                      <a:pt x="3109" y="3079"/>
                    </a:lnTo>
                    <a:lnTo>
                      <a:pt x="3062" y="3088"/>
                    </a:lnTo>
                    <a:lnTo>
                      <a:pt x="3010" y="3094"/>
                    </a:lnTo>
                    <a:lnTo>
                      <a:pt x="2953" y="3096"/>
                    </a:lnTo>
                    <a:lnTo>
                      <a:pt x="1538" y="3096"/>
                    </a:lnTo>
                    <a:lnTo>
                      <a:pt x="1497" y="3093"/>
                    </a:lnTo>
                    <a:lnTo>
                      <a:pt x="1459" y="3085"/>
                    </a:lnTo>
                    <a:lnTo>
                      <a:pt x="1424" y="3074"/>
                    </a:lnTo>
                    <a:lnTo>
                      <a:pt x="1391" y="3059"/>
                    </a:lnTo>
                    <a:lnTo>
                      <a:pt x="1360" y="3043"/>
                    </a:lnTo>
                    <a:lnTo>
                      <a:pt x="1331" y="3025"/>
                    </a:lnTo>
                    <a:lnTo>
                      <a:pt x="1303" y="3008"/>
                    </a:lnTo>
                    <a:lnTo>
                      <a:pt x="1294" y="3004"/>
                    </a:lnTo>
                    <a:lnTo>
                      <a:pt x="1283" y="3002"/>
                    </a:lnTo>
                    <a:lnTo>
                      <a:pt x="1272" y="3001"/>
                    </a:lnTo>
                    <a:lnTo>
                      <a:pt x="1262" y="3001"/>
                    </a:lnTo>
                    <a:lnTo>
                      <a:pt x="1256" y="3001"/>
                    </a:lnTo>
                    <a:lnTo>
                      <a:pt x="1252" y="3001"/>
                    </a:lnTo>
                    <a:lnTo>
                      <a:pt x="1252" y="3049"/>
                    </a:lnTo>
                    <a:lnTo>
                      <a:pt x="1249" y="3079"/>
                    </a:lnTo>
                    <a:lnTo>
                      <a:pt x="1240" y="3108"/>
                    </a:lnTo>
                    <a:lnTo>
                      <a:pt x="1227" y="3135"/>
                    </a:lnTo>
                    <a:lnTo>
                      <a:pt x="1208" y="3157"/>
                    </a:lnTo>
                    <a:lnTo>
                      <a:pt x="1185" y="3176"/>
                    </a:lnTo>
                    <a:lnTo>
                      <a:pt x="1159" y="3189"/>
                    </a:lnTo>
                    <a:lnTo>
                      <a:pt x="1131" y="3198"/>
                    </a:lnTo>
                    <a:lnTo>
                      <a:pt x="1101" y="3201"/>
                    </a:lnTo>
                    <a:lnTo>
                      <a:pt x="153" y="3201"/>
                    </a:lnTo>
                    <a:lnTo>
                      <a:pt x="123" y="3199"/>
                    </a:lnTo>
                    <a:lnTo>
                      <a:pt x="96" y="3190"/>
                    </a:lnTo>
                    <a:lnTo>
                      <a:pt x="71" y="3178"/>
                    </a:lnTo>
                    <a:lnTo>
                      <a:pt x="49" y="3161"/>
                    </a:lnTo>
                    <a:lnTo>
                      <a:pt x="30" y="3140"/>
                    </a:lnTo>
                    <a:lnTo>
                      <a:pt x="16" y="3116"/>
                    </a:lnTo>
                    <a:lnTo>
                      <a:pt x="6" y="3090"/>
                    </a:lnTo>
                    <a:lnTo>
                      <a:pt x="0" y="3062"/>
                    </a:lnTo>
                    <a:lnTo>
                      <a:pt x="0" y="1602"/>
                    </a:lnTo>
                    <a:lnTo>
                      <a:pt x="3" y="1570"/>
                    </a:lnTo>
                    <a:lnTo>
                      <a:pt x="12" y="1539"/>
                    </a:lnTo>
                    <a:lnTo>
                      <a:pt x="28" y="1511"/>
                    </a:lnTo>
                    <a:lnTo>
                      <a:pt x="48" y="1488"/>
                    </a:lnTo>
                    <a:lnTo>
                      <a:pt x="71" y="1468"/>
                    </a:lnTo>
                    <a:lnTo>
                      <a:pt x="99" y="1453"/>
                    </a:lnTo>
                    <a:lnTo>
                      <a:pt x="130" y="1443"/>
                    </a:lnTo>
                    <a:lnTo>
                      <a:pt x="162" y="1440"/>
                    </a:lnTo>
                    <a:lnTo>
                      <a:pt x="1217" y="1440"/>
                    </a:lnTo>
                    <a:lnTo>
                      <a:pt x="1246" y="1442"/>
                    </a:lnTo>
                    <a:lnTo>
                      <a:pt x="1271" y="1450"/>
                    </a:lnTo>
                    <a:lnTo>
                      <a:pt x="1297" y="1462"/>
                    </a:lnTo>
                    <a:lnTo>
                      <a:pt x="1311" y="1453"/>
                    </a:lnTo>
                    <a:lnTo>
                      <a:pt x="1328" y="1440"/>
                    </a:lnTo>
                    <a:lnTo>
                      <a:pt x="1346" y="1421"/>
                    </a:lnTo>
                    <a:lnTo>
                      <a:pt x="1367" y="1398"/>
                    </a:lnTo>
                    <a:lnTo>
                      <a:pt x="1390" y="1370"/>
                    </a:lnTo>
                    <a:lnTo>
                      <a:pt x="1414" y="1339"/>
                    </a:lnTo>
                    <a:lnTo>
                      <a:pt x="1439" y="1306"/>
                    </a:lnTo>
                    <a:lnTo>
                      <a:pt x="1465" y="1268"/>
                    </a:lnTo>
                    <a:lnTo>
                      <a:pt x="1493" y="1229"/>
                    </a:lnTo>
                    <a:lnTo>
                      <a:pt x="1519" y="1188"/>
                    </a:lnTo>
                    <a:lnTo>
                      <a:pt x="1548" y="1144"/>
                    </a:lnTo>
                    <a:lnTo>
                      <a:pt x="1576" y="1100"/>
                    </a:lnTo>
                    <a:lnTo>
                      <a:pt x="1603" y="1055"/>
                    </a:lnTo>
                    <a:lnTo>
                      <a:pt x="1631" y="1009"/>
                    </a:lnTo>
                    <a:lnTo>
                      <a:pt x="1658" y="964"/>
                    </a:lnTo>
                    <a:lnTo>
                      <a:pt x="1683" y="920"/>
                    </a:lnTo>
                    <a:lnTo>
                      <a:pt x="1709" y="875"/>
                    </a:lnTo>
                    <a:lnTo>
                      <a:pt x="1732" y="833"/>
                    </a:lnTo>
                    <a:lnTo>
                      <a:pt x="1754" y="792"/>
                    </a:lnTo>
                    <a:lnTo>
                      <a:pt x="1775" y="754"/>
                    </a:lnTo>
                    <a:lnTo>
                      <a:pt x="1793" y="718"/>
                    </a:lnTo>
                    <a:lnTo>
                      <a:pt x="1809" y="686"/>
                    </a:lnTo>
                    <a:lnTo>
                      <a:pt x="1823" y="656"/>
                    </a:lnTo>
                    <a:lnTo>
                      <a:pt x="1823" y="636"/>
                    </a:lnTo>
                    <a:lnTo>
                      <a:pt x="1823" y="610"/>
                    </a:lnTo>
                    <a:lnTo>
                      <a:pt x="1821" y="581"/>
                    </a:lnTo>
                    <a:lnTo>
                      <a:pt x="1821" y="547"/>
                    </a:lnTo>
                    <a:lnTo>
                      <a:pt x="1820" y="512"/>
                    </a:lnTo>
                    <a:lnTo>
                      <a:pt x="1819" y="475"/>
                    </a:lnTo>
                    <a:lnTo>
                      <a:pt x="1818" y="438"/>
                    </a:lnTo>
                    <a:lnTo>
                      <a:pt x="1818" y="400"/>
                    </a:lnTo>
                    <a:lnTo>
                      <a:pt x="1817" y="364"/>
                    </a:lnTo>
                    <a:lnTo>
                      <a:pt x="1816" y="329"/>
                    </a:lnTo>
                    <a:lnTo>
                      <a:pt x="1815" y="298"/>
                    </a:lnTo>
                    <a:lnTo>
                      <a:pt x="1815" y="269"/>
                    </a:lnTo>
                    <a:lnTo>
                      <a:pt x="1814" y="246"/>
                    </a:lnTo>
                    <a:lnTo>
                      <a:pt x="1814" y="228"/>
                    </a:lnTo>
                    <a:lnTo>
                      <a:pt x="1814" y="217"/>
                    </a:lnTo>
                    <a:lnTo>
                      <a:pt x="1814" y="214"/>
                    </a:lnTo>
                    <a:lnTo>
                      <a:pt x="1814" y="205"/>
                    </a:lnTo>
                    <a:lnTo>
                      <a:pt x="1815" y="193"/>
                    </a:lnTo>
                    <a:lnTo>
                      <a:pt x="1817" y="180"/>
                    </a:lnTo>
                    <a:lnTo>
                      <a:pt x="1821" y="165"/>
                    </a:lnTo>
                    <a:lnTo>
                      <a:pt x="1828" y="149"/>
                    </a:lnTo>
                    <a:lnTo>
                      <a:pt x="1836" y="131"/>
                    </a:lnTo>
                    <a:lnTo>
                      <a:pt x="1848" y="113"/>
                    </a:lnTo>
                    <a:lnTo>
                      <a:pt x="1862" y="95"/>
                    </a:lnTo>
                    <a:lnTo>
                      <a:pt x="1880" y="78"/>
                    </a:lnTo>
                    <a:lnTo>
                      <a:pt x="1902" y="61"/>
                    </a:lnTo>
                    <a:lnTo>
                      <a:pt x="1928" y="46"/>
                    </a:lnTo>
                    <a:lnTo>
                      <a:pt x="1958" y="31"/>
                    </a:lnTo>
                    <a:lnTo>
                      <a:pt x="1993" y="18"/>
                    </a:lnTo>
                    <a:lnTo>
                      <a:pt x="2033" y="8"/>
                    </a:lnTo>
                    <a:lnTo>
                      <a:pt x="2079" y="1"/>
                    </a:lnTo>
                    <a:lnTo>
                      <a:pt x="212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7869074" y="2133575"/>
              <a:ext cx="3086191" cy="891133"/>
              <a:chOff x="2232497" y="2133575"/>
              <a:chExt cx="3086191" cy="891133"/>
            </a:xfrm>
          </p:grpSpPr>
          <p:grpSp>
            <p:nvGrpSpPr>
              <p:cNvPr id="283" name="그룹 282"/>
              <p:cNvGrpSpPr/>
              <p:nvPr/>
            </p:nvGrpSpPr>
            <p:grpSpPr>
              <a:xfrm>
                <a:off x="2232497" y="2133575"/>
                <a:ext cx="2232248" cy="243061"/>
                <a:chOff x="2232497" y="2061567"/>
                <a:chExt cx="2232248" cy="243061"/>
              </a:xfrm>
            </p:grpSpPr>
            <p:sp>
              <p:nvSpPr>
                <p:cNvPr id="285" name="직사각형 284"/>
                <p:cNvSpPr/>
                <p:nvPr/>
              </p:nvSpPr>
              <p:spPr>
                <a:xfrm>
                  <a:off x="2232497" y="2061567"/>
                  <a:ext cx="2232248" cy="2430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6" name="직사각형 285"/>
                <p:cNvSpPr/>
                <p:nvPr/>
              </p:nvSpPr>
              <p:spPr>
                <a:xfrm>
                  <a:off x="3024585" y="2073534"/>
                  <a:ext cx="1440160" cy="231094"/>
                </a:xfrm>
                <a:prstGeom prst="rect">
                  <a:avLst/>
                </a:prstGeom>
                <a:solidFill>
                  <a:srgbClr val="AB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4" name="제목 1"/>
              <p:cNvSpPr txBox="1">
                <a:spLocks/>
              </p:cNvSpPr>
              <p:nvPr/>
            </p:nvSpPr>
            <p:spPr>
              <a:xfrm>
                <a:off x="2244611" y="2523657"/>
                <a:ext cx="3074077" cy="501051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algn="l" defTabSz="1193292" rtl="0" eaLnBrk="1" latinLnBrk="1" hangingPunct="1">
                  <a:spcBef>
                    <a:spcPct val="0"/>
                  </a:spcBef>
                  <a:buNone/>
                  <a:defRPr sz="2200" b="1" kern="1200" spc="-60" baseline="0">
                    <a:solidFill>
                      <a:schemeClr val="bg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+mj-cs"/>
                  </a:defRPr>
                </a:lvl1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500" b="0" spc="-2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한국에서 차별당한 경험이 있음</a:t>
                </a:r>
                <a:endParaRPr lang="en-US" altLang="ko-KR" sz="1500" b="0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7869074" y="3285703"/>
              <a:ext cx="3796471" cy="891133"/>
              <a:chOff x="7869074" y="3285703"/>
              <a:chExt cx="3796471" cy="891133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7869074" y="3285703"/>
                <a:ext cx="2232248" cy="243061"/>
                <a:chOff x="7869074" y="3285703"/>
                <a:chExt cx="2232248" cy="243061"/>
              </a:xfrm>
            </p:grpSpPr>
            <p:sp>
              <p:nvSpPr>
                <p:cNvPr id="281" name="직사각형 280"/>
                <p:cNvSpPr/>
                <p:nvPr/>
              </p:nvSpPr>
              <p:spPr>
                <a:xfrm>
                  <a:off x="7869074" y="3285703"/>
                  <a:ext cx="2232248" cy="2430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직사각형 281"/>
                <p:cNvSpPr/>
                <p:nvPr/>
              </p:nvSpPr>
              <p:spPr>
                <a:xfrm>
                  <a:off x="9093210" y="3285940"/>
                  <a:ext cx="1008112" cy="238989"/>
                </a:xfrm>
                <a:prstGeom prst="rect">
                  <a:avLst/>
                </a:prstGeom>
                <a:solidFill>
                  <a:srgbClr val="AB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0" name="제목 1"/>
              <p:cNvSpPr txBox="1">
                <a:spLocks/>
              </p:cNvSpPr>
              <p:nvPr/>
            </p:nvSpPr>
            <p:spPr>
              <a:xfrm>
                <a:off x="7881188" y="3675785"/>
                <a:ext cx="3784357" cy="501051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algn="l" defTabSz="1193292" rtl="0" eaLnBrk="1" latinLnBrk="1" hangingPunct="1">
                  <a:spcBef>
                    <a:spcPct val="0"/>
                  </a:spcBef>
                  <a:buNone/>
                  <a:defRPr sz="2200" b="1" kern="1200" spc="-60" baseline="0">
                    <a:solidFill>
                      <a:schemeClr val="bg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+mj-cs"/>
                  </a:defRPr>
                </a:lvl1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500" b="0" spc="-2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한국에서의 적응 교육 지원 필요</a:t>
                </a:r>
                <a:endParaRPr lang="en-US" altLang="ko-KR" sz="1500" b="0" spc="-2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500" b="0" spc="-2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한국어가 능숙하지 않음</a:t>
                </a:r>
                <a:endParaRPr lang="en-US" altLang="ko-KR" sz="1500" b="0" spc="-2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500" b="0" spc="-2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차별 경험이 없으며</a:t>
                </a:r>
                <a:r>
                  <a:rPr lang="en-US" altLang="ko-KR" sz="1500" b="0" spc="-2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500" b="0" spc="-2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자녀와의 관계가 좋음</a:t>
                </a:r>
                <a:endParaRPr lang="en-US" altLang="ko-KR" sz="1500" b="0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71" name="그룹 270"/>
            <p:cNvGrpSpPr/>
            <p:nvPr/>
          </p:nvGrpSpPr>
          <p:grpSpPr>
            <a:xfrm>
              <a:off x="7869074" y="4581847"/>
              <a:ext cx="3796471" cy="891133"/>
              <a:chOff x="2232497" y="2133575"/>
              <a:chExt cx="3796471" cy="891133"/>
            </a:xfrm>
          </p:grpSpPr>
          <p:sp>
            <p:nvSpPr>
              <p:cNvPr id="277" name="직사각형 276"/>
              <p:cNvSpPr/>
              <p:nvPr/>
            </p:nvSpPr>
            <p:spPr>
              <a:xfrm>
                <a:off x="2232497" y="2133575"/>
                <a:ext cx="2232248" cy="24306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제목 1"/>
              <p:cNvSpPr txBox="1">
                <a:spLocks/>
              </p:cNvSpPr>
              <p:nvPr/>
            </p:nvSpPr>
            <p:spPr>
              <a:xfrm>
                <a:off x="2244611" y="2523657"/>
                <a:ext cx="3784357" cy="501051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algn="l" defTabSz="1193292" rtl="0" eaLnBrk="1" latinLnBrk="1" hangingPunct="1">
                  <a:spcBef>
                    <a:spcPct val="0"/>
                  </a:spcBef>
                  <a:buNone/>
                  <a:defRPr sz="2200" b="1" kern="1200" spc="-60" baseline="0">
                    <a:solidFill>
                      <a:schemeClr val="bg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+mj-cs"/>
                  </a:defRPr>
                </a:lvl1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500" b="0" spc="-2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한국에서 잘 적응하고 있음</a:t>
                </a:r>
                <a:endParaRPr lang="en-US" altLang="ko-KR" sz="1500" b="0" spc="-2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500" b="0" spc="-2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한국어 능숙</a:t>
                </a:r>
                <a:endParaRPr lang="en-US" altLang="ko-KR" sz="1500" b="0" spc="-2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500" b="0" spc="-2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차별 경험이 없으며</a:t>
                </a:r>
                <a:r>
                  <a:rPr lang="en-US" altLang="ko-KR" sz="1500" b="0" spc="-2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500" b="0" spc="-2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자녀와의 관계가 좋음</a:t>
                </a:r>
                <a:endParaRPr lang="en-US" altLang="ko-KR" sz="1500" b="0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72" name="그룹 271"/>
            <p:cNvGrpSpPr/>
            <p:nvPr/>
          </p:nvGrpSpPr>
          <p:grpSpPr>
            <a:xfrm>
              <a:off x="7869074" y="5949999"/>
              <a:ext cx="3796471" cy="891133"/>
              <a:chOff x="2232497" y="2133575"/>
              <a:chExt cx="3796471" cy="891133"/>
            </a:xfrm>
          </p:grpSpPr>
          <p:grpSp>
            <p:nvGrpSpPr>
              <p:cNvPr id="273" name="그룹 272"/>
              <p:cNvGrpSpPr/>
              <p:nvPr/>
            </p:nvGrpSpPr>
            <p:grpSpPr>
              <a:xfrm>
                <a:off x="2232497" y="2133575"/>
                <a:ext cx="2232248" cy="243061"/>
                <a:chOff x="2232497" y="2061567"/>
                <a:chExt cx="2232248" cy="243061"/>
              </a:xfrm>
            </p:grpSpPr>
            <p:sp>
              <p:nvSpPr>
                <p:cNvPr id="275" name="직사각형 274"/>
                <p:cNvSpPr/>
                <p:nvPr/>
              </p:nvSpPr>
              <p:spPr>
                <a:xfrm>
                  <a:off x="2232497" y="2061567"/>
                  <a:ext cx="2232248" cy="2430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6" name="직사각형 275"/>
                <p:cNvSpPr/>
                <p:nvPr/>
              </p:nvSpPr>
              <p:spPr>
                <a:xfrm>
                  <a:off x="2736553" y="2073534"/>
                  <a:ext cx="1728192" cy="231094"/>
                </a:xfrm>
                <a:prstGeom prst="rect">
                  <a:avLst/>
                </a:prstGeom>
                <a:solidFill>
                  <a:srgbClr val="AB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4" name="제목 1"/>
              <p:cNvSpPr txBox="1">
                <a:spLocks/>
              </p:cNvSpPr>
              <p:nvPr/>
            </p:nvSpPr>
            <p:spPr>
              <a:xfrm>
                <a:off x="2244611" y="2523657"/>
                <a:ext cx="3784357" cy="501051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algn="l" defTabSz="1193292" rtl="0" eaLnBrk="1" latinLnBrk="1" hangingPunct="1">
                  <a:spcBef>
                    <a:spcPct val="0"/>
                  </a:spcBef>
                  <a:buNone/>
                  <a:defRPr sz="2200" b="1" kern="1200" spc="-60" baseline="0">
                    <a:solidFill>
                      <a:schemeClr val="bg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+mj-cs"/>
                  </a:defRPr>
                </a:lvl1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500" b="0" spc="-2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자녀와의 관계가 좋지 않음</a:t>
                </a:r>
                <a:endParaRPr lang="en-US" altLang="ko-KR" sz="1500" b="0" spc="-2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500" b="0" spc="-2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부모로써의 역할을 잘 수행하지 못함</a:t>
                </a:r>
                <a:endParaRPr lang="en-US" altLang="ko-KR" sz="1500" b="0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7129041" y="2356767"/>
            <a:ext cx="4896544" cy="4844405"/>
            <a:chOff x="1224385" y="1996727"/>
            <a:chExt cx="4896544" cy="4844405"/>
          </a:xfrm>
        </p:grpSpPr>
        <p:grpSp>
          <p:nvGrpSpPr>
            <p:cNvPr id="200" name="그룹 199"/>
            <p:cNvGrpSpPr/>
            <p:nvPr/>
          </p:nvGrpSpPr>
          <p:grpSpPr>
            <a:xfrm>
              <a:off x="1224385" y="3286703"/>
              <a:ext cx="765282" cy="954607"/>
              <a:chOff x="4104705" y="2061567"/>
              <a:chExt cx="765282" cy="954607"/>
            </a:xfrm>
          </p:grpSpPr>
          <p:grpSp>
            <p:nvGrpSpPr>
              <p:cNvPr id="201" name="그룹 200"/>
              <p:cNvGrpSpPr/>
              <p:nvPr/>
            </p:nvGrpSpPr>
            <p:grpSpPr>
              <a:xfrm>
                <a:off x="4330197" y="2160069"/>
                <a:ext cx="289913" cy="523076"/>
                <a:chOff x="5400849" y="1058515"/>
                <a:chExt cx="1879600" cy="5049838"/>
              </a:xfrm>
              <a:solidFill>
                <a:srgbClr val="CF2D43"/>
              </a:solidFill>
            </p:grpSpPr>
            <p:sp>
              <p:nvSpPr>
                <p:cNvPr id="204" name="Freeform 14"/>
                <p:cNvSpPr>
                  <a:spLocks/>
                </p:cNvSpPr>
                <p:nvPr/>
              </p:nvSpPr>
              <p:spPr bwMode="auto">
                <a:xfrm>
                  <a:off x="5400849" y="2106265"/>
                  <a:ext cx="1879600" cy="4002088"/>
                </a:xfrm>
                <a:custGeom>
                  <a:avLst/>
                  <a:gdLst>
                    <a:gd name="T0" fmla="*/ 1714 w 2368"/>
                    <a:gd name="T1" fmla="*/ 0 h 5044"/>
                    <a:gd name="T2" fmla="*/ 1906 w 2368"/>
                    <a:gd name="T3" fmla="*/ 16 h 5044"/>
                    <a:gd name="T4" fmla="*/ 2064 w 2368"/>
                    <a:gd name="T5" fmla="*/ 62 h 5044"/>
                    <a:gd name="T6" fmla="*/ 2196 w 2368"/>
                    <a:gd name="T7" fmla="*/ 141 h 5044"/>
                    <a:gd name="T8" fmla="*/ 2279 w 2368"/>
                    <a:gd name="T9" fmla="*/ 230 h 5044"/>
                    <a:gd name="T10" fmla="*/ 2335 w 2368"/>
                    <a:gd name="T11" fmla="*/ 339 h 5044"/>
                    <a:gd name="T12" fmla="*/ 2364 w 2368"/>
                    <a:gd name="T13" fmla="*/ 466 h 5044"/>
                    <a:gd name="T14" fmla="*/ 2368 w 2368"/>
                    <a:gd name="T15" fmla="*/ 2138 h 5044"/>
                    <a:gd name="T16" fmla="*/ 2351 w 2368"/>
                    <a:gd name="T17" fmla="*/ 2238 h 5044"/>
                    <a:gd name="T18" fmla="*/ 2302 w 2368"/>
                    <a:gd name="T19" fmla="*/ 2314 h 5044"/>
                    <a:gd name="T20" fmla="*/ 2225 w 2368"/>
                    <a:gd name="T21" fmla="*/ 2362 h 5044"/>
                    <a:gd name="T22" fmla="*/ 2146 w 2368"/>
                    <a:gd name="T23" fmla="*/ 2374 h 5044"/>
                    <a:gd name="T24" fmla="*/ 2066 w 2368"/>
                    <a:gd name="T25" fmla="*/ 2343 h 5044"/>
                    <a:gd name="T26" fmla="*/ 2006 w 2368"/>
                    <a:gd name="T27" fmla="*/ 2279 h 5044"/>
                    <a:gd name="T28" fmla="*/ 1975 w 2368"/>
                    <a:gd name="T29" fmla="*/ 2190 h 5044"/>
                    <a:gd name="T30" fmla="*/ 1972 w 2368"/>
                    <a:gd name="T31" fmla="*/ 652 h 5044"/>
                    <a:gd name="T32" fmla="*/ 1844 w 2368"/>
                    <a:gd name="T33" fmla="*/ 4775 h 5044"/>
                    <a:gd name="T34" fmla="*/ 1830 w 2368"/>
                    <a:gd name="T35" fmla="*/ 4881 h 5044"/>
                    <a:gd name="T36" fmla="*/ 1792 w 2368"/>
                    <a:gd name="T37" fmla="*/ 4960 h 5044"/>
                    <a:gd name="T38" fmla="*/ 1726 w 2368"/>
                    <a:gd name="T39" fmla="*/ 5013 h 5044"/>
                    <a:gd name="T40" fmla="*/ 1635 w 2368"/>
                    <a:gd name="T41" fmla="*/ 5040 h 5044"/>
                    <a:gd name="T42" fmla="*/ 1527 w 2368"/>
                    <a:gd name="T43" fmla="*/ 5040 h 5044"/>
                    <a:gd name="T44" fmla="*/ 1436 w 2368"/>
                    <a:gd name="T45" fmla="*/ 5013 h 5044"/>
                    <a:gd name="T46" fmla="*/ 1370 w 2368"/>
                    <a:gd name="T47" fmla="*/ 4960 h 5044"/>
                    <a:gd name="T48" fmla="*/ 1331 w 2368"/>
                    <a:gd name="T49" fmla="*/ 4881 h 5044"/>
                    <a:gd name="T50" fmla="*/ 1318 w 2368"/>
                    <a:gd name="T51" fmla="*/ 4775 h 5044"/>
                    <a:gd name="T52" fmla="*/ 1049 w 2368"/>
                    <a:gd name="T53" fmla="*/ 2355 h 5044"/>
                    <a:gd name="T54" fmla="*/ 1047 w 2368"/>
                    <a:gd name="T55" fmla="*/ 4831 h 5044"/>
                    <a:gd name="T56" fmla="*/ 1020 w 2368"/>
                    <a:gd name="T57" fmla="*/ 4924 h 5044"/>
                    <a:gd name="T58" fmla="*/ 969 w 2368"/>
                    <a:gd name="T59" fmla="*/ 4989 h 5044"/>
                    <a:gd name="T60" fmla="*/ 890 w 2368"/>
                    <a:gd name="T61" fmla="*/ 5030 h 5044"/>
                    <a:gd name="T62" fmla="*/ 787 w 2368"/>
                    <a:gd name="T63" fmla="*/ 5044 h 5044"/>
                    <a:gd name="T64" fmla="*/ 683 w 2368"/>
                    <a:gd name="T65" fmla="*/ 5030 h 5044"/>
                    <a:gd name="T66" fmla="*/ 606 w 2368"/>
                    <a:gd name="T67" fmla="*/ 4989 h 5044"/>
                    <a:gd name="T68" fmla="*/ 553 w 2368"/>
                    <a:gd name="T69" fmla="*/ 4924 h 5044"/>
                    <a:gd name="T70" fmla="*/ 528 w 2368"/>
                    <a:gd name="T71" fmla="*/ 4831 h 5044"/>
                    <a:gd name="T72" fmla="*/ 524 w 2368"/>
                    <a:gd name="T73" fmla="*/ 652 h 5044"/>
                    <a:gd name="T74" fmla="*/ 397 w 2368"/>
                    <a:gd name="T75" fmla="*/ 2227 h 5044"/>
                    <a:gd name="T76" fmla="*/ 381 w 2368"/>
                    <a:gd name="T77" fmla="*/ 2308 h 5044"/>
                    <a:gd name="T78" fmla="*/ 335 w 2368"/>
                    <a:gd name="T79" fmla="*/ 2370 h 5044"/>
                    <a:gd name="T80" fmla="*/ 252 w 2368"/>
                    <a:gd name="T81" fmla="*/ 2413 h 5044"/>
                    <a:gd name="T82" fmla="*/ 153 w 2368"/>
                    <a:gd name="T83" fmla="*/ 2413 h 5044"/>
                    <a:gd name="T84" fmla="*/ 66 w 2368"/>
                    <a:gd name="T85" fmla="*/ 2370 h 5044"/>
                    <a:gd name="T86" fmla="*/ 15 w 2368"/>
                    <a:gd name="T87" fmla="*/ 2308 h 5044"/>
                    <a:gd name="T88" fmla="*/ 0 w 2368"/>
                    <a:gd name="T89" fmla="*/ 2227 h 5044"/>
                    <a:gd name="T90" fmla="*/ 4 w 2368"/>
                    <a:gd name="T91" fmla="*/ 451 h 5044"/>
                    <a:gd name="T92" fmla="*/ 33 w 2368"/>
                    <a:gd name="T93" fmla="*/ 319 h 5044"/>
                    <a:gd name="T94" fmla="*/ 95 w 2368"/>
                    <a:gd name="T95" fmla="*/ 213 h 5044"/>
                    <a:gd name="T96" fmla="*/ 186 w 2368"/>
                    <a:gd name="T97" fmla="*/ 128 h 5044"/>
                    <a:gd name="T98" fmla="*/ 321 w 2368"/>
                    <a:gd name="T99" fmla="*/ 56 h 5044"/>
                    <a:gd name="T100" fmla="*/ 482 w 2368"/>
                    <a:gd name="T101" fmla="*/ 14 h 5044"/>
                    <a:gd name="T102" fmla="*/ 666 w 2368"/>
                    <a:gd name="T103" fmla="*/ 0 h 5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68" h="5044">
                      <a:moveTo>
                        <a:pt x="666" y="0"/>
                      </a:moveTo>
                      <a:lnTo>
                        <a:pt x="1714" y="0"/>
                      </a:lnTo>
                      <a:lnTo>
                        <a:pt x="1813" y="4"/>
                      </a:lnTo>
                      <a:lnTo>
                        <a:pt x="1906" y="16"/>
                      </a:lnTo>
                      <a:lnTo>
                        <a:pt x="1989" y="35"/>
                      </a:lnTo>
                      <a:lnTo>
                        <a:pt x="2064" y="62"/>
                      </a:lnTo>
                      <a:lnTo>
                        <a:pt x="2134" y="97"/>
                      </a:lnTo>
                      <a:lnTo>
                        <a:pt x="2196" y="141"/>
                      </a:lnTo>
                      <a:lnTo>
                        <a:pt x="2240" y="184"/>
                      </a:lnTo>
                      <a:lnTo>
                        <a:pt x="2279" y="230"/>
                      </a:lnTo>
                      <a:lnTo>
                        <a:pt x="2312" y="283"/>
                      </a:lnTo>
                      <a:lnTo>
                        <a:pt x="2335" y="339"/>
                      </a:lnTo>
                      <a:lnTo>
                        <a:pt x="2355" y="401"/>
                      </a:lnTo>
                      <a:lnTo>
                        <a:pt x="2364" y="466"/>
                      </a:lnTo>
                      <a:lnTo>
                        <a:pt x="2368" y="538"/>
                      </a:lnTo>
                      <a:lnTo>
                        <a:pt x="2368" y="2138"/>
                      </a:lnTo>
                      <a:lnTo>
                        <a:pt x="2364" y="2190"/>
                      </a:lnTo>
                      <a:lnTo>
                        <a:pt x="2351" y="2238"/>
                      </a:lnTo>
                      <a:lnTo>
                        <a:pt x="2331" y="2279"/>
                      </a:lnTo>
                      <a:lnTo>
                        <a:pt x="2302" y="2314"/>
                      </a:lnTo>
                      <a:lnTo>
                        <a:pt x="2266" y="2343"/>
                      </a:lnTo>
                      <a:lnTo>
                        <a:pt x="2225" y="2362"/>
                      </a:lnTo>
                      <a:lnTo>
                        <a:pt x="2184" y="2374"/>
                      </a:lnTo>
                      <a:lnTo>
                        <a:pt x="2146" y="2374"/>
                      </a:lnTo>
                      <a:lnTo>
                        <a:pt x="2105" y="2362"/>
                      </a:lnTo>
                      <a:lnTo>
                        <a:pt x="2066" y="2343"/>
                      </a:lnTo>
                      <a:lnTo>
                        <a:pt x="2033" y="2314"/>
                      </a:lnTo>
                      <a:lnTo>
                        <a:pt x="2006" y="2279"/>
                      </a:lnTo>
                      <a:lnTo>
                        <a:pt x="1987" y="2238"/>
                      </a:lnTo>
                      <a:lnTo>
                        <a:pt x="1975" y="2190"/>
                      </a:lnTo>
                      <a:lnTo>
                        <a:pt x="1972" y="2138"/>
                      </a:lnTo>
                      <a:lnTo>
                        <a:pt x="1972" y="652"/>
                      </a:lnTo>
                      <a:lnTo>
                        <a:pt x="1844" y="652"/>
                      </a:lnTo>
                      <a:lnTo>
                        <a:pt x="1844" y="4775"/>
                      </a:lnTo>
                      <a:lnTo>
                        <a:pt x="1840" y="4831"/>
                      </a:lnTo>
                      <a:lnTo>
                        <a:pt x="1830" y="4881"/>
                      </a:lnTo>
                      <a:lnTo>
                        <a:pt x="1815" y="4924"/>
                      </a:lnTo>
                      <a:lnTo>
                        <a:pt x="1792" y="4960"/>
                      </a:lnTo>
                      <a:lnTo>
                        <a:pt x="1763" y="4989"/>
                      </a:lnTo>
                      <a:lnTo>
                        <a:pt x="1726" y="5013"/>
                      </a:lnTo>
                      <a:lnTo>
                        <a:pt x="1685" y="5030"/>
                      </a:lnTo>
                      <a:lnTo>
                        <a:pt x="1635" y="5040"/>
                      </a:lnTo>
                      <a:lnTo>
                        <a:pt x="1581" y="5044"/>
                      </a:lnTo>
                      <a:lnTo>
                        <a:pt x="1527" y="5040"/>
                      </a:lnTo>
                      <a:lnTo>
                        <a:pt x="1476" y="5030"/>
                      </a:lnTo>
                      <a:lnTo>
                        <a:pt x="1436" y="5013"/>
                      </a:lnTo>
                      <a:lnTo>
                        <a:pt x="1399" y="4989"/>
                      </a:lnTo>
                      <a:lnTo>
                        <a:pt x="1370" y="4960"/>
                      </a:lnTo>
                      <a:lnTo>
                        <a:pt x="1347" y="4924"/>
                      </a:lnTo>
                      <a:lnTo>
                        <a:pt x="1331" y="4881"/>
                      </a:lnTo>
                      <a:lnTo>
                        <a:pt x="1321" y="4831"/>
                      </a:lnTo>
                      <a:lnTo>
                        <a:pt x="1318" y="4775"/>
                      </a:lnTo>
                      <a:lnTo>
                        <a:pt x="1318" y="2355"/>
                      </a:lnTo>
                      <a:lnTo>
                        <a:pt x="1049" y="2355"/>
                      </a:lnTo>
                      <a:lnTo>
                        <a:pt x="1049" y="4775"/>
                      </a:lnTo>
                      <a:lnTo>
                        <a:pt x="1047" y="4831"/>
                      </a:lnTo>
                      <a:lnTo>
                        <a:pt x="1037" y="4881"/>
                      </a:lnTo>
                      <a:lnTo>
                        <a:pt x="1020" y="4924"/>
                      </a:lnTo>
                      <a:lnTo>
                        <a:pt x="998" y="4960"/>
                      </a:lnTo>
                      <a:lnTo>
                        <a:pt x="969" y="4989"/>
                      </a:lnTo>
                      <a:lnTo>
                        <a:pt x="933" y="5013"/>
                      </a:lnTo>
                      <a:lnTo>
                        <a:pt x="890" y="5030"/>
                      </a:lnTo>
                      <a:lnTo>
                        <a:pt x="842" y="5040"/>
                      </a:lnTo>
                      <a:lnTo>
                        <a:pt x="787" y="5044"/>
                      </a:lnTo>
                      <a:lnTo>
                        <a:pt x="731" y="5040"/>
                      </a:lnTo>
                      <a:lnTo>
                        <a:pt x="683" y="5030"/>
                      </a:lnTo>
                      <a:lnTo>
                        <a:pt x="640" y="5013"/>
                      </a:lnTo>
                      <a:lnTo>
                        <a:pt x="606" y="4989"/>
                      </a:lnTo>
                      <a:lnTo>
                        <a:pt x="577" y="4960"/>
                      </a:lnTo>
                      <a:lnTo>
                        <a:pt x="553" y="4924"/>
                      </a:lnTo>
                      <a:lnTo>
                        <a:pt x="538" y="4881"/>
                      </a:lnTo>
                      <a:lnTo>
                        <a:pt x="528" y="4831"/>
                      </a:lnTo>
                      <a:lnTo>
                        <a:pt x="524" y="4775"/>
                      </a:lnTo>
                      <a:lnTo>
                        <a:pt x="524" y="652"/>
                      </a:lnTo>
                      <a:lnTo>
                        <a:pt x="397" y="652"/>
                      </a:lnTo>
                      <a:lnTo>
                        <a:pt x="397" y="2227"/>
                      </a:lnTo>
                      <a:lnTo>
                        <a:pt x="393" y="2271"/>
                      </a:lnTo>
                      <a:lnTo>
                        <a:pt x="381" y="2308"/>
                      </a:lnTo>
                      <a:lnTo>
                        <a:pt x="362" y="2343"/>
                      </a:lnTo>
                      <a:lnTo>
                        <a:pt x="335" y="2370"/>
                      </a:lnTo>
                      <a:lnTo>
                        <a:pt x="300" y="2393"/>
                      </a:lnTo>
                      <a:lnTo>
                        <a:pt x="252" y="2413"/>
                      </a:lnTo>
                      <a:lnTo>
                        <a:pt x="203" y="2418"/>
                      </a:lnTo>
                      <a:lnTo>
                        <a:pt x="153" y="2413"/>
                      </a:lnTo>
                      <a:lnTo>
                        <a:pt x="103" y="2393"/>
                      </a:lnTo>
                      <a:lnTo>
                        <a:pt x="66" y="2370"/>
                      </a:lnTo>
                      <a:lnTo>
                        <a:pt x="37" y="2343"/>
                      </a:lnTo>
                      <a:lnTo>
                        <a:pt x="15" y="2308"/>
                      </a:lnTo>
                      <a:lnTo>
                        <a:pt x="4" y="2271"/>
                      </a:lnTo>
                      <a:lnTo>
                        <a:pt x="0" y="2227"/>
                      </a:lnTo>
                      <a:lnTo>
                        <a:pt x="0" y="524"/>
                      </a:lnTo>
                      <a:lnTo>
                        <a:pt x="4" y="451"/>
                      </a:lnTo>
                      <a:lnTo>
                        <a:pt x="15" y="383"/>
                      </a:lnTo>
                      <a:lnTo>
                        <a:pt x="33" y="319"/>
                      </a:lnTo>
                      <a:lnTo>
                        <a:pt x="60" y="263"/>
                      </a:lnTo>
                      <a:lnTo>
                        <a:pt x="95" y="213"/>
                      </a:lnTo>
                      <a:lnTo>
                        <a:pt x="135" y="167"/>
                      </a:lnTo>
                      <a:lnTo>
                        <a:pt x="186" y="128"/>
                      </a:lnTo>
                      <a:lnTo>
                        <a:pt x="250" y="89"/>
                      </a:lnTo>
                      <a:lnTo>
                        <a:pt x="321" y="56"/>
                      </a:lnTo>
                      <a:lnTo>
                        <a:pt x="399" y="31"/>
                      </a:lnTo>
                      <a:lnTo>
                        <a:pt x="482" y="14"/>
                      </a:lnTo>
                      <a:lnTo>
                        <a:pt x="571" y="4"/>
                      </a:lnTo>
                      <a:lnTo>
                        <a:pt x="66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05" name="Freeform 16"/>
                <p:cNvSpPr>
                  <a:spLocks/>
                </p:cNvSpPr>
                <p:nvPr/>
              </p:nvSpPr>
              <p:spPr bwMode="auto">
                <a:xfrm>
                  <a:off x="5897737" y="1058515"/>
                  <a:ext cx="863600" cy="863600"/>
                </a:xfrm>
                <a:custGeom>
                  <a:avLst/>
                  <a:gdLst>
                    <a:gd name="T0" fmla="*/ 544 w 1087"/>
                    <a:gd name="T1" fmla="*/ 0 h 1089"/>
                    <a:gd name="T2" fmla="*/ 617 w 1087"/>
                    <a:gd name="T3" fmla="*/ 6 h 1089"/>
                    <a:gd name="T4" fmla="*/ 687 w 1087"/>
                    <a:gd name="T5" fmla="*/ 17 h 1089"/>
                    <a:gd name="T6" fmla="*/ 752 w 1087"/>
                    <a:gd name="T7" fmla="*/ 40 h 1089"/>
                    <a:gd name="T8" fmla="*/ 814 w 1087"/>
                    <a:gd name="T9" fmla="*/ 71 h 1089"/>
                    <a:gd name="T10" fmla="*/ 872 w 1087"/>
                    <a:gd name="T11" fmla="*/ 112 h 1089"/>
                    <a:gd name="T12" fmla="*/ 929 w 1087"/>
                    <a:gd name="T13" fmla="*/ 160 h 1089"/>
                    <a:gd name="T14" fmla="*/ 977 w 1087"/>
                    <a:gd name="T15" fmla="*/ 215 h 1089"/>
                    <a:gd name="T16" fmla="*/ 1018 w 1087"/>
                    <a:gd name="T17" fmla="*/ 273 h 1089"/>
                    <a:gd name="T18" fmla="*/ 1048 w 1087"/>
                    <a:gd name="T19" fmla="*/ 334 h 1089"/>
                    <a:gd name="T20" fmla="*/ 1070 w 1087"/>
                    <a:gd name="T21" fmla="*/ 400 h 1089"/>
                    <a:gd name="T22" fmla="*/ 1083 w 1087"/>
                    <a:gd name="T23" fmla="*/ 468 h 1089"/>
                    <a:gd name="T24" fmla="*/ 1087 w 1087"/>
                    <a:gd name="T25" fmla="*/ 538 h 1089"/>
                    <a:gd name="T26" fmla="*/ 1083 w 1087"/>
                    <a:gd name="T27" fmla="*/ 613 h 1089"/>
                    <a:gd name="T28" fmla="*/ 1070 w 1087"/>
                    <a:gd name="T29" fmla="*/ 685 h 1089"/>
                    <a:gd name="T30" fmla="*/ 1048 w 1087"/>
                    <a:gd name="T31" fmla="*/ 750 h 1089"/>
                    <a:gd name="T32" fmla="*/ 1018 w 1087"/>
                    <a:gd name="T33" fmla="*/ 814 h 1089"/>
                    <a:gd name="T34" fmla="*/ 977 w 1087"/>
                    <a:gd name="T35" fmla="*/ 872 h 1089"/>
                    <a:gd name="T36" fmla="*/ 929 w 1087"/>
                    <a:gd name="T37" fmla="*/ 928 h 1089"/>
                    <a:gd name="T38" fmla="*/ 872 w 1087"/>
                    <a:gd name="T39" fmla="*/ 977 h 1089"/>
                    <a:gd name="T40" fmla="*/ 814 w 1087"/>
                    <a:gd name="T41" fmla="*/ 1017 h 1089"/>
                    <a:gd name="T42" fmla="*/ 752 w 1087"/>
                    <a:gd name="T43" fmla="*/ 1048 h 1089"/>
                    <a:gd name="T44" fmla="*/ 687 w 1087"/>
                    <a:gd name="T45" fmla="*/ 1072 h 1089"/>
                    <a:gd name="T46" fmla="*/ 617 w 1087"/>
                    <a:gd name="T47" fmla="*/ 1083 h 1089"/>
                    <a:gd name="T48" fmla="*/ 544 w 1087"/>
                    <a:gd name="T49" fmla="*/ 1089 h 1089"/>
                    <a:gd name="T50" fmla="*/ 472 w 1087"/>
                    <a:gd name="T51" fmla="*/ 1083 h 1089"/>
                    <a:gd name="T52" fmla="*/ 402 w 1087"/>
                    <a:gd name="T53" fmla="*/ 1072 h 1089"/>
                    <a:gd name="T54" fmla="*/ 337 w 1087"/>
                    <a:gd name="T55" fmla="*/ 1048 h 1089"/>
                    <a:gd name="T56" fmla="*/ 275 w 1087"/>
                    <a:gd name="T57" fmla="*/ 1017 h 1089"/>
                    <a:gd name="T58" fmla="*/ 215 w 1087"/>
                    <a:gd name="T59" fmla="*/ 977 h 1089"/>
                    <a:gd name="T60" fmla="*/ 160 w 1087"/>
                    <a:gd name="T61" fmla="*/ 928 h 1089"/>
                    <a:gd name="T62" fmla="*/ 110 w 1087"/>
                    <a:gd name="T63" fmla="*/ 874 h 1089"/>
                    <a:gd name="T64" fmla="*/ 71 w 1087"/>
                    <a:gd name="T65" fmla="*/ 814 h 1089"/>
                    <a:gd name="T66" fmla="*/ 40 w 1087"/>
                    <a:gd name="T67" fmla="*/ 752 h 1089"/>
                    <a:gd name="T68" fmla="*/ 17 w 1087"/>
                    <a:gd name="T69" fmla="*/ 687 h 1089"/>
                    <a:gd name="T70" fmla="*/ 4 w 1087"/>
                    <a:gd name="T71" fmla="*/ 617 h 1089"/>
                    <a:gd name="T72" fmla="*/ 0 w 1087"/>
                    <a:gd name="T73" fmla="*/ 545 h 1089"/>
                    <a:gd name="T74" fmla="*/ 4 w 1087"/>
                    <a:gd name="T75" fmla="*/ 472 h 1089"/>
                    <a:gd name="T76" fmla="*/ 17 w 1087"/>
                    <a:gd name="T77" fmla="*/ 402 h 1089"/>
                    <a:gd name="T78" fmla="*/ 40 w 1087"/>
                    <a:gd name="T79" fmla="*/ 336 h 1089"/>
                    <a:gd name="T80" fmla="*/ 71 w 1087"/>
                    <a:gd name="T81" fmla="*/ 275 h 1089"/>
                    <a:gd name="T82" fmla="*/ 110 w 1087"/>
                    <a:gd name="T83" fmla="*/ 216 h 1089"/>
                    <a:gd name="T84" fmla="*/ 160 w 1087"/>
                    <a:gd name="T85" fmla="*/ 160 h 1089"/>
                    <a:gd name="T86" fmla="*/ 215 w 1087"/>
                    <a:gd name="T87" fmla="*/ 112 h 1089"/>
                    <a:gd name="T88" fmla="*/ 275 w 1087"/>
                    <a:gd name="T89" fmla="*/ 71 h 1089"/>
                    <a:gd name="T90" fmla="*/ 337 w 1087"/>
                    <a:gd name="T91" fmla="*/ 40 h 1089"/>
                    <a:gd name="T92" fmla="*/ 402 w 1087"/>
                    <a:gd name="T93" fmla="*/ 17 h 1089"/>
                    <a:gd name="T94" fmla="*/ 472 w 1087"/>
                    <a:gd name="T95" fmla="*/ 6 h 1089"/>
                    <a:gd name="T96" fmla="*/ 544 w 1087"/>
                    <a:gd name="T97" fmla="*/ 0 h 10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087" h="1089">
                      <a:moveTo>
                        <a:pt x="544" y="0"/>
                      </a:moveTo>
                      <a:lnTo>
                        <a:pt x="617" y="6"/>
                      </a:lnTo>
                      <a:lnTo>
                        <a:pt x="687" y="17"/>
                      </a:lnTo>
                      <a:lnTo>
                        <a:pt x="752" y="40"/>
                      </a:lnTo>
                      <a:lnTo>
                        <a:pt x="814" y="71"/>
                      </a:lnTo>
                      <a:lnTo>
                        <a:pt x="872" y="112"/>
                      </a:lnTo>
                      <a:lnTo>
                        <a:pt x="929" y="160"/>
                      </a:lnTo>
                      <a:lnTo>
                        <a:pt x="977" y="215"/>
                      </a:lnTo>
                      <a:lnTo>
                        <a:pt x="1018" y="273"/>
                      </a:lnTo>
                      <a:lnTo>
                        <a:pt x="1048" y="334"/>
                      </a:lnTo>
                      <a:lnTo>
                        <a:pt x="1070" y="400"/>
                      </a:lnTo>
                      <a:lnTo>
                        <a:pt x="1083" y="468"/>
                      </a:lnTo>
                      <a:lnTo>
                        <a:pt x="1087" y="538"/>
                      </a:lnTo>
                      <a:lnTo>
                        <a:pt x="1083" y="613"/>
                      </a:lnTo>
                      <a:lnTo>
                        <a:pt x="1070" y="685"/>
                      </a:lnTo>
                      <a:lnTo>
                        <a:pt x="1048" y="750"/>
                      </a:lnTo>
                      <a:lnTo>
                        <a:pt x="1018" y="814"/>
                      </a:lnTo>
                      <a:lnTo>
                        <a:pt x="977" y="872"/>
                      </a:lnTo>
                      <a:lnTo>
                        <a:pt x="929" y="928"/>
                      </a:lnTo>
                      <a:lnTo>
                        <a:pt x="872" y="977"/>
                      </a:lnTo>
                      <a:lnTo>
                        <a:pt x="814" y="1017"/>
                      </a:lnTo>
                      <a:lnTo>
                        <a:pt x="752" y="1048"/>
                      </a:lnTo>
                      <a:lnTo>
                        <a:pt x="687" y="1072"/>
                      </a:lnTo>
                      <a:lnTo>
                        <a:pt x="617" y="1083"/>
                      </a:lnTo>
                      <a:lnTo>
                        <a:pt x="544" y="1089"/>
                      </a:lnTo>
                      <a:lnTo>
                        <a:pt x="472" y="1083"/>
                      </a:lnTo>
                      <a:lnTo>
                        <a:pt x="402" y="1072"/>
                      </a:lnTo>
                      <a:lnTo>
                        <a:pt x="337" y="1048"/>
                      </a:lnTo>
                      <a:lnTo>
                        <a:pt x="275" y="1017"/>
                      </a:lnTo>
                      <a:lnTo>
                        <a:pt x="215" y="977"/>
                      </a:lnTo>
                      <a:lnTo>
                        <a:pt x="160" y="928"/>
                      </a:lnTo>
                      <a:lnTo>
                        <a:pt x="110" y="874"/>
                      </a:lnTo>
                      <a:lnTo>
                        <a:pt x="71" y="814"/>
                      </a:lnTo>
                      <a:lnTo>
                        <a:pt x="40" y="752"/>
                      </a:lnTo>
                      <a:lnTo>
                        <a:pt x="17" y="687"/>
                      </a:lnTo>
                      <a:lnTo>
                        <a:pt x="4" y="617"/>
                      </a:lnTo>
                      <a:lnTo>
                        <a:pt x="0" y="545"/>
                      </a:lnTo>
                      <a:lnTo>
                        <a:pt x="4" y="472"/>
                      </a:lnTo>
                      <a:lnTo>
                        <a:pt x="17" y="402"/>
                      </a:lnTo>
                      <a:lnTo>
                        <a:pt x="40" y="336"/>
                      </a:lnTo>
                      <a:lnTo>
                        <a:pt x="71" y="275"/>
                      </a:lnTo>
                      <a:lnTo>
                        <a:pt x="110" y="216"/>
                      </a:lnTo>
                      <a:lnTo>
                        <a:pt x="160" y="160"/>
                      </a:lnTo>
                      <a:lnTo>
                        <a:pt x="215" y="112"/>
                      </a:lnTo>
                      <a:lnTo>
                        <a:pt x="275" y="71"/>
                      </a:lnTo>
                      <a:lnTo>
                        <a:pt x="337" y="40"/>
                      </a:lnTo>
                      <a:lnTo>
                        <a:pt x="402" y="17"/>
                      </a:lnTo>
                      <a:lnTo>
                        <a:pt x="472" y="6"/>
                      </a:lnTo>
                      <a:lnTo>
                        <a:pt x="54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02" name="Modal Dialog Overlay"/>
              <p:cNvSpPr>
                <a:spLocks/>
              </p:cNvSpPr>
              <p:nvPr/>
            </p:nvSpPr>
            <p:spPr bwMode="auto">
              <a:xfrm>
                <a:off x="4115113" y="2061567"/>
                <a:ext cx="720080" cy="720080"/>
              </a:xfrm>
              <a:prstGeom prst="ellipse">
                <a:avLst/>
              </a:prstGeom>
              <a:noFill/>
              <a:ln w="22225" cap="flat" cmpd="sng" algn="ctr">
                <a:solidFill>
                  <a:srgbClr val="CF2D43"/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0"/>
                <a:endParaRPr lang="en-US" sz="9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4104705" y="2831508"/>
                <a:ext cx="76528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solidFill>
                      <a:srgbClr val="CF2D43"/>
                    </a:solidFill>
                  </a:rPr>
                  <a:t>Group 2</a:t>
                </a:r>
              </a:p>
            </p:txBody>
          </p:sp>
        </p:grpSp>
        <p:grpSp>
          <p:nvGrpSpPr>
            <p:cNvPr id="206" name="그룹 205"/>
            <p:cNvGrpSpPr/>
            <p:nvPr/>
          </p:nvGrpSpPr>
          <p:grpSpPr>
            <a:xfrm>
              <a:off x="1224385" y="4576679"/>
              <a:ext cx="765282" cy="954607"/>
              <a:chOff x="4104705" y="2061567"/>
              <a:chExt cx="765282" cy="954607"/>
            </a:xfrm>
          </p:grpSpPr>
          <p:grpSp>
            <p:nvGrpSpPr>
              <p:cNvPr id="207" name="그룹 206"/>
              <p:cNvGrpSpPr/>
              <p:nvPr/>
            </p:nvGrpSpPr>
            <p:grpSpPr>
              <a:xfrm>
                <a:off x="4330197" y="2160069"/>
                <a:ext cx="289913" cy="523076"/>
                <a:chOff x="5400849" y="1058515"/>
                <a:chExt cx="1879600" cy="5049838"/>
              </a:xfrm>
              <a:solidFill>
                <a:srgbClr val="CF2D43"/>
              </a:solidFill>
            </p:grpSpPr>
            <p:sp>
              <p:nvSpPr>
                <p:cNvPr id="210" name="Freeform 14"/>
                <p:cNvSpPr>
                  <a:spLocks/>
                </p:cNvSpPr>
                <p:nvPr/>
              </p:nvSpPr>
              <p:spPr bwMode="auto">
                <a:xfrm>
                  <a:off x="5400849" y="2106265"/>
                  <a:ext cx="1879600" cy="4002088"/>
                </a:xfrm>
                <a:custGeom>
                  <a:avLst/>
                  <a:gdLst>
                    <a:gd name="T0" fmla="*/ 1714 w 2368"/>
                    <a:gd name="T1" fmla="*/ 0 h 5044"/>
                    <a:gd name="T2" fmla="*/ 1906 w 2368"/>
                    <a:gd name="T3" fmla="*/ 16 h 5044"/>
                    <a:gd name="T4" fmla="*/ 2064 w 2368"/>
                    <a:gd name="T5" fmla="*/ 62 h 5044"/>
                    <a:gd name="T6" fmla="*/ 2196 w 2368"/>
                    <a:gd name="T7" fmla="*/ 141 h 5044"/>
                    <a:gd name="T8" fmla="*/ 2279 w 2368"/>
                    <a:gd name="T9" fmla="*/ 230 h 5044"/>
                    <a:gd name="T10" fmla="*/ 2335 w 2368"/>
                    <a:gd name="T11" fmla="*/ 339 h 5044"/>
                    <a:gd name="T12" fmla="*/ 2364 w 2368"/>
                    <a:gd name="T13" fmla="*/ 466 h 5044"/>
                    <a:gd name="T14" fmla="*/ 2368 w 2368"/>
                    <a:gd name="T15" fmla="*/ 2138 h 5044"/>
                    <a:gd name="T16" fmla="*/ 2351 w 2368"/>
                    <a:gd name="T17" fmla="*/ 2238 h 5044"/>
                    <a:gd name="T18" fmla="*/ 2302 w 2368"/>
                    <a:gd name="T19" fmla="*/ 2314 h 5044"/>
                    <a:gd name="T20" fmla="*/ 2225 w 2368"/>
                    <a:gd name="T21" fmla="*/ 2362 h 5044"/>
                    <a:gd name="T22" fmla="*/ 2146 w 2368"/>
                    <a:gd name="T23" fmla="*/ 2374 h 5044"/>
                    <a:gd name="T24" fmla="*/ 2066 w 2368"/>
                    <a:gd name="T25" fmla="*/ 2343 h 5044"/>
                    <a:gd name="T26" fmla="*/ 2006 w 2368"/>
                    <a:gd name="T27" fmla="*/ 2279 h 5044"/>
                    <a:gd name="T28" fmla="*/ 1975 w 2368"/>
                    <a:gd name="T29" fmla="*/ 2190 h 5044"/>
                    <a:gd name="T30" fmla="*/ 1972 w 2368"/>
                    <a:gd name="T31" fmla="*/ 652 h 5044"/>
                    <a:gd name="T32" fmla="*/ 1844 w 2368"/>
                    <a:gd name="T33" fmla="*/ 4775 h 5044"/>
                    <a:gd name="T34" fmla="*/ 1830 w 2368"/>
                    <a:gd name="T35" fmla="*/ 4881 h 5044"/>
                    <a:gd name="T36" fmla="*/ 1792 w 2368"/>
                    <a:gd name="T37" fmla="*/ 4960 h 5044"/>
                    <a:gd name="T38" fmla="*/ 1726 w 2368"/>
                    <a:gd name="T39" fmla="*/ 5013 h 5044"/>
                    <a:gd name="T40" fmla="*/ 1635 w 2368"/>
                    <a:gd name="T41" fmla="*/ 5040 h 5044"/>
                    <a:gd name="T42" fmla="*/ 1527 w 2368"/>
                    <a:gd name="T43" fmla="*/ 5040 h 5044"/>
                    <a:gd name="T44" fmla="*/ 1436 w 2368"/>
                    <a:gd name="T45" fmla="*/ 5013 h 5044"/>
                    <a:gd name="T46" fmla="*/ 1370 w 2368"/>
                    <a:gd name="T47" fmla="*/ 4960 h 5044"/>
                    <a:gd name="T48" fmla="*/ 1331 w 2368"/>
                    <a:gd name="T49" fmla="*/ 4881 h 5044"/>
                    <a:gd name="T50" fmla="*/ 1318 w 2368"/>
                    <a:gd name="T51" fmla="*/ 4775 h 5044"/>
                    <a:gd name="T52" fmla="*/ 1049 w 2368"/>
                    <a:gd name="T53" fmla="*/ 2355 h 5044"/>
                    <a:gd name="T54" fmla="*/ 1047 w 2368"/>
                    <a:gd name="T55" fmla="*/ 4831 h 5044"/>
                    <a:gd name="T56" fmla="*/ 1020 w 2368"/>
                    <a:gd name="T57" fmla="*/ 4924 h 5044"/>
                    <a:gd name="T58" fmla="*/ 969 w 2368"/>
                    <a:gd name="T59" fmla="*/ 4989 h 5044"/>
                    <a:gd name="T60" fmla="*/ 890 w 2368"/>
                    <a:gd name="T61" fmla="*/ 5030 h 5044"/>
                    <a:gd name="T62" fmla="*/ 787 w 2368"/>
                    <a:gd name="T63" fmla="*/ 5044 h 5044"/>
                    <a:gd name="T64" fmla="*/ 683 w 2368"/>
                    <a:gd name="T65" fmla="*/ 5030 h 5044"/>
                    <a:gd name="T66" fmla="*/ 606 w 2368"/>
                    <a:gd name="T67" fmla="*/ 4989 h 5044"/>
                    <a:gd name="T68" fmla="*/ 553 w 2368"/>
                    <a:gd name="T69" fmla="*/ 4924 h 5044"/>
                    <a:gd name="T70" fmla="*/ 528 w 2368"/>
                    <a:gd name="T71" fmla="*/ 4831 h 5044"/>
                    <a:gd name="T72" fmla="*/ 524 w 2368"/>
                    <a:gd name="T73" fmla="*/ 652 h 5044"/>
                    <a:gd name="T74" fmla="*/ 397 w 2368"/>
                    <a:gd name="T75" fmla="*/ 2227 h 5044"/>
                    <a:gd name="T76" fmla="*/ 381 w 2368"/>
                    <a:gd name="T77" fmla="*/ 2308 h 5044"/>
                    <a:gd name="T78" fmla="*/ 335 w 2368"/>
                    <a:gd name="T79" fmla="*/ 2370 h 5044"/>
                    <a:gd name="T80" fmla="*/ 252 w 2368"/>
                    <a:gd name="T81" fmla="*/ 2413 h 5044"/>
                    <a:gd name="T82" fmla="*/ 153 w 2368"/>
                    <a:gd name="T83" fmla="*/ 2413 h 5044"/>
                    <a:gd name="T84" fmla="*/ 66 w 2368"/>
                    <a:gd name="T85" fmla="*/ 2370 h 5044"/>
                    <a:gd name="T86" fmla="*/ 15 w 2368"/>
                    <a:gd name="T87" fmla="*/ 2308 h 5044"/>
                    <a:gd name="T88" fmla="*/ 0 w 2368"/>
                    <a:gd name="T89" fmla="*/ 2227 h 5044"/>
                    <a:gd name="T90" fmla="*/ 4 w 2368"/>
                    <a:gd name="T91" fmla="*/ 451 h 5044"/>
                    <a:gd name="T92" fmla="*/ 33 w 2368"/>
                    <a:gd name="T93" fmla="*/ 319 h 5044"/>
                    <a:gd name="T94" fmla="*/ 95 w 2368"/>
                    <a:gd name="T95" fmla="*/ 213 h 5044"/>
                    <a:gd name="T96" fmla="*/ 186 w 2368"/>
                    <a:gd name="T97" fmla="*/ 128 h 5044"/>
                    <a:gd name="T98" fmla="*/ 321 w 2368"/>
                    <a:gd name="T99" fmla="*/ 56 h 5044"/>
                    <a:gd name="T100" fmla="*/ 482 w 2368"/>
                    <a:gd name="T101" fmla="*/ 14 h 5044"/>
                    <a:gd name="T102" fmla="*/ 666 w 2368"/>
                    <a:gd name="T103" fmla="*/ 0 h 5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68" h="5044">
                      <a:moveTo>
                        <a:pt x="666" y="0"/>
                      </a:moveTo>
                      <a:lnTo>
                        <a:pt x="1714" y="0"/>
                      </a:lnTo>
                      <a:lnTo>
                        <a:pt x="1813" y="4"/>
                      </a:lnTo>
                      <a:lnTo>
                        <a:pt x="1906" y="16"/>
                      </a:lnTo>
                      <a:lnTo>
                        <a:pt x="1989" y="35"/>
                      </a:lnTo>
                      <a:lnTo>
                        <a:pt x="2064" y="62"/>
                      </a:lnTo>
                      <a:lnTo>
                        <a:pt x="2134" y="97"/>
                      </a:lnTo>
                      <a:lnTo>
                        <a:pt x="2196" y="141"/>
                      </a:lnTo>
                      <a:lnTo>
                        <a:pt x="2240" y="184"/>
                      </a:lnTo>
                      <a:lnTo>
                        <a:pt x="2279" y="230"/>
                      </a:lnTo>
                      <a:lnTo>
                        <a:pt x="2312" y="283"/>
                      </a:lnTo>
                      <a:lnTo>
                        <a:pt x="2335" y="339"/>
                      </a:lnTo>
                      <a:lnTo>
                        <a:pt x="2355" y="401"/>
                      </a:lnTo>
                      <a:lnTo>
                        <a:pt x="2364" y="466"/>
                      </a:lnTo>
                      <a:lnTo>
                        <a:pt x="2368" y="538"/>
                      </a:lnTo>
                      <a:lnTo>
                        <a:pt x="2368" y="2138"/>
                      </a:lnTo>
                      <a:lnTo>
                        <a:pt x="2364" y="2190"/>
                      </a:lnTo>
                      <a:lnTo>
                        <a:pt x="2351" y="2238"/>
                      </a:lnTo>
                      <a:lnTo>
                        <a:pt x="2331" y="2279"/>
                      </a:lnTo>
                      <a:lnTo>
                        <a:pt x="2302" y="2314"/>
                      </a:lnTo>
                      <a:lnTo>
                        <a:pt x="2266" y="2343"/>
                      </a:lnTo>
                      <a:lnTo>
                        <a:pt x="2225" y="2362"/>
                      </a:lnTo>
                      <a:lnTo>
                        <a:pt x="2184" y="2374"/>
                      </a:lnTo>
                      <a:lnTo>
                        <a:pt x="2146" y="2374"/>
                      </a:lnTo>
                      <a:lnTo>
                        <a:pt x="2105" y="2362"/>
                      </a:lnTo>
                      <a:lnTo>
                        <a:pt x="2066" y="2343"/>
                      </a:lnTo>
                      <a:lnTo>
                        <a:pt x="2033" y="2314"/>
                      </a:lnTo>
                      <a:lnTo>
                        <a:pt x="2006" y="2279"/>
                      </a:lnTo>
                      <a:lnTo>
                        <a:pt x="1987" y="2238"/>
                      </a:lnTo>
                      <a:lnTo>
                        <a:pt x="1975" y="2190"/>
                      </a:lnTo>
                      <a:lnTo>
                        <a:pt x="1972" y="2138"/>
                      </a:lnTo>
                      <a:lnTo>
                        <a:pt x="1972" y="652"/>
                      </a:lnTo>
                      <a:lnTo>
                        <a:pt x="1844" y="652"/>
                      </a:lnTo>
                      <a:lnTo>
                        <a:pt x="1844" y="4775"/>
                      </a:lnTo>
                      <a:lnTo>
                        <a:pt x="1840" y="4831"/>
                      </a:lnTo>
                      <a:lnTo>
                        <a:pt x="1830" y="4881"/>
                      </a:lnTo>
                      <a:lnTo>
                        <a:pt x="1815" y="4924"/>
                      </a:lnTo>
                      <a:lnTo>
                        <a:pt x="1792" y="4960"/>
                      </a:lnTo>
                      <a:lnTo>
                        <a:pt x="1763" y="4989"/>
                      </a:lnTo>
                      <a:lnTo>
                        <a:pt x="1726" y="5013"/>
                      </a:lnTo>
                      <a:lnTo>
                        <a:pt x="1685" y="5030"/>
                      </a:lnTo>
                      <a:lnTo>
                        <a:pt x="1635" y="5040"/>
                      </a:lnTo>
                      <a:lnTo>
                        <a:pt x="1581" y="5044"/>
                      </a:lnTo>
                      <a:lnTo>
                        <a:pt x="1527" y="5040"/>
                      </a:lnTo>
                      <a:lnTo>
                        <a:pt x="1476" y="5030"/>
                      </a:lnTo>
                      <a:lnTo>
                        <a:pt x="1436" y="5013"/>
                      </a:lnTo>
                      <a:lnTo>
                        <a:pt x="1399" y="4989"/>
                      </a:lnTo>
                      <a:lnTo>
                        <a:pt x="1370" y="4960"/>
                      </a:lnTo>
                      <a:lnTo>
                        <a:pt x="1347" y="4924"/>
                      </a:lnTo>
                      <a:lnTo>
                        <a:pt x="1331" y="4881"/>
                      </a:lnTo>
                      <a:lnTo>
                        <a:pt x="1321" y="4831"/>
                      </a:lnTo>
                      <a:lnTo>
                        <a:pt x="1318" y="4775"/>
                      </a:lnTo>
                      <a:lnTo>
                        <a:pt x="1318" y="2355"/>
                      </a:lnTo>
                      <a:lnTo>
                        <a:pt x="1049" y="2355"/>
                      </a:lnTo>
                      <a:lnTo>
                        <a:pt x="1049" y="4775"/>
                      </a:lnTo>
                      <a:lnTo>
                        <a:pt x="1047" y="4831"/>
                      </a:lnTo>
                      <a:lnTo>
                        <a:pt x="1037" y="4881"/>
                      </a:lnTo>
                      <a:lnTo>
                        <a:pt x="1020" y="4924"/>
                      </a:lnTo>
                      <a:lnTo>
                        <a:pt x="998" y="4960"/>
                      </a:lnTo>
                      <a:lnTo>
                        <a:pt x="969" y="4989"/>
                      </a:lnTo>
                      <a:lnTo>
                        <a:pt x="933" y="5013"/>
                      </a:lnTo>
                      <a:lnTo>
                        <a:pt x="890" y="5030"/>
                      </a:lnTo>
                      <a:lnTo>
                        <a:pt x="842" y="5040"/>
                      </a:lnTo>
                      <a:lnTo>
                        <a:pt x="787" y="5044"/>
                      </a:lnTo>
                      <a:lnTo>
                        <a:pt x="731" y="5040"/>
                      </a:lnTo>
                      <a:lnTo>
                        <a:pt x="683" y="5030"/>
                      </a:lnTo>
                      <a:lnTo>
                        <a:pt x="640" y="5013"/>
                      </a:lnTo>
                      <a:lnTo>
                        <a:pt x="606" y="4989"/>
                      </a:lnTo>
                      <a:lnTo>
                        <a:pt x="577" y="4960"/>
                      </a:lnTo>
                      <a:lnTo>
                        <a:pt x="553" y="4924"/>
                      </a:lnTo>
                      <a:lnTo>
                        <a:pt x="538" y="4881"/>
                      </a:lnTo>
                      <a:lnTo>
                        <a:pt x="528" y="4831"/>
                      </a:lnTo>
                      <a:lnTo>
                        <a:pt x="524" y="4775"/>
                      </a:lnTo>
                      <a:lnTo>
                        <a:pt x="524" y="652"/>
                      </a:lnTo>
                      <a:lnTo>
                        <a:pt x="397" y="652"/>
                      </a:lnTo>
                      <a:lnTo>
                        <a:pt x="397" y="2227"/>
                      </a:lnTo>
                      <a:lnTo>
                        <a:pt x="393" y="2271"/>
                      </a:lnTo>
                      <a:lnTo>
                        <a:pt x="381" y="2308"/>
                      </a:lnTo>
                      <a:lnTo>
                        <a:pt x="362" y="2343"/>
                      </a:lnTo>
                      <a:lnTo>
                        <a:pt x="335" y="2370"/>
                      </a:lnTo>
                      <a:lnTo>
                        <a:pt x="300" y="2393"/>
                      </a:lnTo>
                      <a:lnTo>
                        <a:pt x="252" y="2413"/>
                      </a:lnTo>
                      <a:lnTo>
                        <a:pt x="203" y="2418"/>
                      </a:lnTo>
                      <a:lnTo>
                        <a:pt x="153" y="2413"/>
                      </a:lnTo>
                      <a:lnTo>
                        <a:pt x="103" y="2393"/>
                      </a:lnTo>
                      <a:lnTo>
                        <a:pt x="66" y="2370"/>
                      </a:lnTo>
                      <a:lnTo>
                        <a:pt x="37" y="2343"/>
                      </a:lnTo>
                      <a:lnTo>
                        <a:pt x="15" y="2308"/>
                      </a:lnTo>
                      <a:lnTo>
                        <a:pt x="4" y="2271"/>
                      </a:lnTo>
                      <a:lnTo>
                        <a:pt x="0" y="2227"/>
                      </a:lnTo>
                      <a:lnTo>
                        <a:pt x="0" y="524"/>
                      </a:lnTo>
                      <a:lnTo>
                        <a:pt x="4" y="451"/>
                      </a:lnTo>
                      <a:lnTo>
                        <a:pt x="15" y="383"/>
                      </a:lnTo>
                      <a:lnTo>
                        <a:pt x="33" y="319"/>
                      </a:lnTo>
                      <a:lnTo>
                        <a:pt x="60" y="263"/>
                      </a:lnTo>
                      <a:lnTo>
                        <a:pt x="95" y="213"/>
                      </a:lnTo>
                      <a:lnTo>
                        <a:pt x="135" y="167"/>
                      </a:lnTo>
                      <a:lnTo>
                        <a:pt x="186" y="128"/>
                      </a:lnTo>
                      <a:lnTo>
                        <a:pt x="250" y="89"/>
                      </a:lnTo>
                      <a:lnTo>
                        <a:pt x="321" y="56"/>
                      </a:lnTo>
                      <a:lnTo>
                        <a:pt x="399" y="31"/>
                      </a:lnTo>
                      <a:lnTo>
                        <a:pt x="482" y="14"/>
                      </a:lnTo>
                      <a:lnTo>
                        <a:pt x="571" y="4"/>
                      </a:lnTo>
                      <a:lnTo>
                        <a:pt x="66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1" name="Freeform 16"/>
                <p:cNvSpPr>
                  <a:spLocks/>
                </p:cNvSpPr>
                <p:nvPr/>
              </p:nvSpPr>
              <p:spPr bwMode="auto">
                <a:xfrm>
                  <a:off x="5897737" y="1058515"/>
                  <a:ext cx="863600" cy="863600"/>
                </a:xfrm>
                <a:custGeom>
                  <a:avLst/>
                  <a:gdLst>
                    <a:gd name="T0" fmla="*/ 544 w 1087"/>
                    <a:gd name="T1" fmla="*/ 0 h 1089"/>
                    <a:gd name="T2" fmla="*/ 617 w 1087"/>
                    <a:gd name="T3" fmla="*/ 6 h 1089"/>
                    <a:gd name="T4" fmla="*/ 687 w 1087"/>
                    <a:gd name="T5" fmla="*/ 17 h 1089"/>
                    <a:gd name="T6" fmla="*/ 752 w 1087"/>
                    <a:gd name="T7" fmla="*/ 40 h 1089"/>
                    <a:gd name="T8" fmla="*/ 814 w 1087"/>
                    <a:gd name="T9" fmla="*/ 71 h 1089"/>
                    <a:gd name="T10" fmla="*/ 872 w 1087"/>
                    <a:gd name="T11" fmla="*/ 112 h 1089"/>
                    <a:gd name="T12" fmla="*/ 929 w 1087"/>
                    <a:gd name="T13" fmla="*/ 160 h 1089"/>
                    <a:gd name="T14" fmla="*/ 977 w 1087"/>
                    <a:gd name="T15" fmla="*/ 215 h 1089"/>
                    <a:gd name="T16" fmla="*/ 1018 w 1087"/>
                    <a:gd name="T17" fmla="*/ 273 h 1089"/>
                    <a:gd name="T18" fmla="*/ 1048 w 1087"/>
                    <a:gd name="T19" fmla="*/ 334 h 1089"/>
                    <a:gd name="T20" fmla="*/ 1070 w 1087"/>
                    <a:gd name="T21" fmla="*/ 400 h 1089"/>
                    <a:gd name="T22" fmla="*/ 1083 w 1087"/>
                    <a:gd name="T23" fmla="*/ 468 h 1089"/>
                    <a:gd name="T24" fmla="*/ 1087 w 1087"/>
                    <a:gd name="T25" fmla="*/ 538 h 1089"/>
                    <a:gd name="T26" fmla="*/ 1083 w 1087"/>
                    <a:gd name="T27" fmla="*/ 613 h 1089"/>
                    <a:gd name="T28" fmla="*/ 1070 w 1087"/>
                    <a:gd name="T29" fmla="*/ 685 h 1089"/>
                    <a:gd name="T30" fmla="*/ 1048 w 1087"/>
                    <a:gd name="T31" fmla="*/ 750 h 1089"/>
                    <a:gd name="T32" fmla="*/ 1018 w 1087"/>
                    <a:gd name="T33" fmla="*/ 814 h 1089"/>
                    <a:gd name="T34" fmla="*/ 977 w 1087"/>
                    <a:gd name="T35" fmla="*/ 872 h 1089"/>
                    <a:gd name="T36" fmla="*/ 929 w 1087"/>
                    <a:gd name="T37" fmla="*/ 928 h 1089"/>
                    <a:gd name="T38" fmla="*/ 872 w 1087"/>
                    <a:gd name="T39" fmla="*/ 977 h 1089"/>
                    <a:gd name="T40" fmla="*/ 814 w 1087"/>
                    <a:gd name="T41" fmla="*/ 1017 h 1089"/>
                    <a:gd name="T42" fmla="*/ 752 w 1087"/>
                    <a:gd name="T43" fmla="*/ 1048 h 1089"/>
                    <a:gd name="T44" fmla="*/ 687 w 1087"/>
                    <a:gd name="T45" fmla="*/ 1072 h 1089"/>
                    <a:gd name="T46" fmla="*/ 617 w 1087"/>
                    <a:gd name="T47" fmla="*/ 1083 h 1089"/>
                    <a:gd name="T48" fmla="*/ 544 w 1087"/>
                    <a:gd name="T49" fmla="*/ 1089 h 1089"/>
                    <a:gd name="T50" fmla="*/ 472 w 1087"/>
                    <a:gd name="T51" fmla="*/ 1083 h 1089"/>
                    <a:gd name="T52" fmla="*/ 402 w 1087"/>
                    <a:gd name="T53" fmla="*/ 1072 h 1089"/>
                    <a:gd name="T54" fmla="*/ 337 w 1087"/>
                    <a:gd name="T55" fmla="*/ 1048 h 1089"/>
                    <a:gd name="T56" fmla="*/ 275 w 1087"/>
                    <a:gd name="T57" fmla="*/ 1017 h 1089"/>
                    <a:gd name="T58" fmla="*/ 215 w 1087"/>
                    <a:gd name="T59" fmla="*/ 977 h 1089"/>
                    <a:gd name="T60" fmla="*/ 160 w 1087"/>
                    <a:gd name="T61" fmla="*/ 928 h 1089"/>
                    <a:gd name="T62" fmla="*/ 110 w 1087"/>
                    <a:gd name="T63" fmla="*/ 874 h 1089"/>
                    <a:gd name="T64" fmla="*/ 71 w 1087"/>
                    <a:gd name="T65" fmla="*/ 814 h 1089"/>
                    <a:gd name="T66" fmla="*/ 40 w 1087"/>
                    <a:gd name="T67" fmla="*/ 752 h 1089"/>
                    <a:gd name="T68" fmla="*/ 17 w 1087"/>
                    <a:gd name="T69" fmla="*/ 687 h 1089"/>
                    <a:gd name="T70" fmla="*/ 4 w 1087"/>
                    <a:gd name="T71" fmla="*/ 617 h 1089"/>
                    <a:gd name="T72" fmla="*/ 0 w 1087"/>
                    <a:gd name="T73" fmla="*/ 545 h 1089"/>
                    <a:gd name="T74" fmla="*/ 4 w 1087"/>
                    <a:gd name="T75" fmla="*/ 472 h 1089"/>
                    <a:gd name="T76" fmla="*/ 17 w 1087"/>
                    <a:gd name="T77" fmla="*/ 402 h 1089"/>
                    <a:gd name="T78" fmla="*/ 40 w 1087"/>
                    <a:gd name="T79" fmla="*/ 336 h 1089"/>
                    <a:gd name="T80" fmla="*/ 71 w 1087"/>
                    <a:gd name="T81" fmla="*/ 275 h 1089"/>
                    <a:gd name="T82" fmla="*/ 110 w 1087"/>
                    <a:gd name="T83" fmla="*/ 216 h 1089"/>
                    <a:gd name="T84" fmla="*/ 160 w 1087"/>
                    <a:gd name="T85" fmla="*/ 160 h 1089"/>
                    <a:gd name="T86" fmla="*/ 215 w 1087"/>
                    <a:gd name="T87" fmla="*/ 112 h 1089"/>
                    <a:gd name="T88" fmla="*/ 275 w 1087"/>
                    <a:gd name="T89" fmla="*/ 71 h 1089"/>
                    <a:gd name="T90" fmla="*/ 337 w 1087"/>
                    <a:gd name="T91" fmla="*/ 40 h 1089"/>
                    <a:gd name="T92" fmla="*/ 402 w 1087"/>
                    <a:gd name="T93" fmla="*/ 17 h 1089"/>
                    <a:gd name="T94" fmla="*/ 472 w 1087"/>
                    <a:gd name="T95" fmla="*/ 6 h 1089"/>
                    <a:gd name="T96" fmla="*/ 544 w 1087"/>
                    <a:gd name="T97" fmla="*/ 0 h 10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087" h="1089">
                      <a:moveTo>
                        <a:pt x="544" y="0"/>
                      </a:moveTo>
                      <a:lnTo>
                        <a:pt x="617" y="6"/>
                      </a:lnTo>
                      <a:lnTo>
                        <a:pt x="687" y="17"/>
                      </a:lnTo>
                      <a:lnTo>
                        <a:pt x="752" y="40"/>
                      </a:lnTo>
                      <a:lnTo>
                        <a:pt x="814" y="71"/>
                      </a:lnTo>
                      <a:lnTo>
                        <a:pt x="872" y="112"/>
                      </a:lnTo>
                      <a:lnTo>
                        <a:pt x="929" y="160"/>
                      </a:lnTo>
                      <a:lnTo>
                        <a:pt x="977" y="215"/>
                      </a:lnTo>
                      <a:lnTo>
                        <a:pt x="1018" y="273"/>
                      </a:lnTo>
                      <a:lnTo>
                        <a:pt x="1048" y="334"/>
                      </a:lnTo>
                      <a:lnTo>
                        <a:pt x="1070" y="400"/>
                      </a:lnTo>
                      <a:lnTo>
                        <a:pt x="1083" y="468"/>
                      </a:lnTo>
                      <a:lnTo>
                        <a:pt x="1087" y="538"/>
                      </a:lnTo>
                      <a:lnTo>
                        <a:pt x="1083" y="613"/>
                      </a:lnTo>
                      <a:lnTo>
                        <a:pt x="1070" y="685"/>
                      </a:lnTo>
                      <a:lnTo>
                        <a:pt x="1048" y="750"/>
                      </a:lnTo>
                      <a:lnTo>
                        <a:pt x="1018" y="814"/>
                      </a:lnTo>
                      <a:lnTo>
                        <a:pt x="977" y="872"/>
                      </a:lnTo>
                      <a:lnTo>
                        <a:pt x="929" y="928"/>
                      </a:lnTo>
                      <a:lnTo>
                        <a:pt x="872" y="977"/>
                      </a:lnTo>
                      <a:lnTo>
                        <a:pt x="814" y="1017"/>
                      </a:lnTo>
                      <a:lnTo>
                        <a:pt x="752" y="1048"/>
                      </a:lnTo>
                      <a:lnTo>
                        <a:pt x="687" y="1072"/>
                      </a:lnTo>
                      <a:lnTo>
                        <a:pt x="617" y="1083"/>
                      </a:lnTo>
                      <a:lnTo>
                        <a:pt x="544" y="1089"/>
                      </a:lnTo>
                      <a:lnTo>
                        <a:pt x="472" y="1083"/>
                      </a:lnTo>
                      <a:lnTo>
                        <a:pt x="402" y="1072"/>
                      </a:lnTo>
                      <a:lnTo>
                        <a:pt x="337" y="1048"/>
                      </a:lnTo>
                      <a:lnTo>
                        <a:pt x="275" y="1017"/>
                      </a:lnTo>
                      <a:lnTo>
                        <a:pt x="215" y="977"/>
                      </a:lnTo>
                      <a:lnTo>
                        <a:pt x="160" y="928"/>
                      </a:lnTo>
                      <a:lnTo>
                        <a:pt x="110" y="874"/>
                      </a:lnTo>
                      <a:lnTo>
                        <a:pt x="71" y="814"/>
                      </a:lnTo>
                      <a:lnTo>
                        <a:pt x="40" y="752"/>
                      </a:lnTo>
                      <a:lnTo>
                        <a:pt x="17" y="687"/>
                      </a:lnTo>
                      <a:lnTo>
                        <a:pt x="4" y="617"/>
                      </a:lnTo>
                      <a:lnTo>
                        <a:pt x="0" y="545"/>
                      </a:lnTo>
                      <a:lnTo>
                        <a:pt x="4" y="472"/>
                      </a:lnTo>
                      <a:lnTo>
                        <a:pt x="17" y="402"/>
                      </a:lnTo>
                      <a:lnTo>
                        <a:pt x="40" y="336"/>
                      </a:lnTo>
                      <a:lnTo>
                        <a:pt x="71" y="275"/>
                      </a:lnTo>
                      <a:lnTo>
                        <a:pt x="110" y="216"/>
                      </a:lnTo>
                      <a:lnTo>
                        <a:pt x="160" y="160"/>
                      </a:lnTo>
                      <a:lnTo>
                        <a:pt x="215" y="112"/>
                      </a:lnTo>
                      <a:lnTo>
                        <a:pt x="275" y="71"/>
                      </a:lnTo>
                      <a:lnTo>
                        <a:pt x="337" y="40"/>
                      </a:lnTo>
                      <a:lnTo>
                        <a:pt x="402" y="17"/>
                      </a:lnTo>
                      <a:lnTo>
                        <a:pt x="472" y="6"/>
                      </a:lnTo>
                      <a:lnTo>
                        <a:pt x="54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08" name="Modal Dialog Overlay"/>
              <p:cNvSpPr>
                <a:spLocks/>
              </p:cNvSpPr>
              <p:nvPr/>
            </p:nvSpPr>
            <p:spPr bwMode="auto">
              <a:xfrm>
                <a:off x="4115113" y="2061567"/>
                <a:ext cx="720080" cy="720080"/>
              </a:xfrm>
              <a:prstGeom prst="ellipse">
                <a:avLst/>
              </a:prstGeom>
              <a:noFill/>
              <a:ln w="22225" cap="flat" cmpd="sng" algn="ctr">
                <a:solidFill>
                  <a:srgbClr val="CF2D43"/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0"/>
                <a:endParaRPr lang="en-US" sz="9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4104705" y="2831508"/>
                <a:ext cx="76528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solidFill>
                      <a:srgbClr val="CF2D43"/>
                    </a:solidFill>
                  </a:rPr>
                  <a:t>Group 3</a:t>
                </a:r>
              </a:p>
            </p:txBody>
          </p:sp>
        </p:grpSp>
        <p:grpSp>
          <p:nvGrpSpPr>
            <p:cNvPr id="212" name="그룹 211"/>
            <p:cNvGrpSpPr/>
            <p:nvPr/>
          </p:nvGrpSpPr>
          <p:grpSpPr>
            <a:xfrm>
              <a:off x="1224385" y="5866656"/>
              <a:ext cx="765282" cy="954607"/>
              <a:chOff x="4104705" y="2061567"/>
              <a:chExt cx="765282" cy="954607"/>
            </a:xfrm>
          </p:grpSpPr>
          <p:grpSp>
            <p:nvGrpSpPr>
              <p:cNvPr id="213" name="그룹 212"/>
              <p:cNvGrpSpPr/>
              <p:nvPr/>
            </p:nvGrpSpPr>
            <p:grpSpPr>
              <a:xfrm>
                <a:off x="4330197" y="2160069"/>
                <a:ext cx="289913" cy="523076"/>
                <a:chOff x="5400849" y="1058515"/>
                <a:chExt cx="1879600" cy="5049838"/>
              </a:xfrm>
              <a:solidFill>
                <a:srgbClr val="CF2D43"/>
              </a:solidFill>
            </p:grpSpPr>
            <p:sp>
              <p:nvSpPr>
                <p:cNvPr id="216" name="Freeform 14"/>
                <p:cNvSpPr>
                  <a:spLocks/>
                </p:cNvSpPr>
                <p:nvPr/>
              </p:nvSpPr>
              <p:spPr bwMode="auto">
                <a:xfrm>
                  <a:off x="5400849" y="2106265"/>
                  <a:ext cx="1879600" cy="4002088"/>
                </a:xfrm>
                <a:custGeom>
                  <a:avLst/>
                  <a:gdLst>
                    <a:gd name="T0" fmla="*/ 1714 w 2368"/>
                    <a:gd name="T1" fmla="*/ 0 h 5044"/>
                    <a:gd name="T2" fmla="*/ 1906 w 2368"/>
                    <a:gd name="T3" fmla="*/ 16 h 5044"/>
                    <a:gd name="T4" fmla="*/ 2064 w 2368"/>
                    <a:gd name="T5" fmla="*/ 62 h 5044"/>
                    <a:gd name="T6" fmla="*/ 2196 w 2368"/>
                    <a:gd name="T7" fmla="*/ 141 h 5044"/>
                    <a:gd name="T8" fmla="*/ 2279 w 2368"/>
                    <a:gd name="T9" fmla="*/ 230 h 5044"/>
                    <a:gd name="T10" fmla="*/ 2335 w 2368"/>
                    <a:gd name="T11" fmla="*/ 339 h 5044"/>
                    <a:gd name="T12" fmla="*/ 2364 w 2368"/>
                    <a:gd name="T13" fmla="*/ 466 h 5044"/>
                    <a:gd name="T14" fmla="*/ 2368 w 2368"/>
                    <a:gd name="T15" fmla="*/ 2138 h 5044"/>
                    <a:gd name="T16" fmla="*/ 2351 w 2368"/>
                    <a:gd name="T17" fmla="*/ 2238 h 5044"/>
                    <a:gd name="T18" fmla="*/ 2302 w 2368"/>
                    <a:gd name="T19" fmla="*/ 2314 h 5044"/>
                    <a:gd name="T20" fmla="*/ 2225 w 2368"/>
                    <a:gd name="T21" fmla="*/ 2362 h 5044"/>
                    <a:gd name="T22" fmla="*/ 2146 w 2368"/>
                    <a:gd name="T23" fmla="*/ 2374 h 5044"/>
                    <a:gd name="T24" fmla="*/ 2066 w 2368"/>
                    <a:gd name="T25" fmla="*/ 2343 h 5044"/>
                    <a:gd name="T26" fmla="*/ 2006 w 2368"/>
                    <a:gd name="T27" fmla="*/ 2279 h 5044"/>
                    <a:gd name="T28" fmla="*/ 1975 w 2368"/>
                    <a:gd name="T29" fmla="*/ 2190 h 5044"/>
                    <a:gd name="T30" fmla="*/ 1972 w 2368"/>
                    <a:gd name="T31" fmla="*/ 652 h 5044"/>
                    <a:gd name="T32" fmla="*/ 1844 w 2368"/>
                    <a:gd name="T33" fmla="*/ 4775 h 5044"/>
                    <a:gd name="T34" fmla="*/ 1830 w 2368"/>
                    <a:gd name="T35" fmla="*/ 4881 h 5044"/>
                    <a:gd name="T36" fmla="*/ 1792 w 2368"/>
                    <a:gd name="T37" fmla="*/ 4960 h 5044"/>
                    <a:gd name="T38" fmla="*/ 1726 w 2368"/>
                    <a:gd name="T39" fmla="*/ 5013 h 5044"/>
                    <a:gd name="T40" fmla="*/ 1635 w 2368"/>
                    <a:gd name="T41" fmla="*/ 5040 h 5044"/>
                    <a:gd name="T42" fmla="*/ 1527 w 2368"/>
                    <a:gd name="T43" fmla="*/ 5040 h 5044"/>
                    <a:gd name="T44" fmla="*/ 1436 w 2368"/>
                    <a:gd name="T45" fmla="*/ 5013 h 5044"/>
                    <a:gd name="T46" fmla="*/ 1370 w 2368"/>
                    <a:gd name="T47" fmla="*/ 4960 h 5044"/>
                    <a:gd name="T48" fmla="*/ 1331 w 2368"/>
                    <a:gd name="T49" fmla="*/ 4881 h 5044"/>
                    <a:gd name="T50" fmla="*/ 1318 w 2368"/>
                    <a:gd name="T51" fmla="*/ 4775 h 5044"/>
                    <a:gd name="T52" fmla="*/ 1049 w 2368"/>
                    <a:gd name="T53" fmla="*/ 2355 h 5044"/>
                    <a:gd name="T54" fmla="*/ 1047 w 2368"/>
                    <a:gd name="T55" fmla="*/ 4831 h 5044"/>
                    <a:gd name="T56" fmla="*/ 1020 w 2368"/>
                    <a:gd name="T57" fmla="*/ 4924 h 5044"/>
                    <a:gd name="T58" fmla="*/ 969 w 2368"/>
                    <a:gd name="T59" fmla="*/ 4989 h 5044"/>
                    <a:gd name="T60" fmla="*/ 890 w 2368"/>
                    <a:gd name="T61" fmla="*/ 5030 h 5044"/>
                    <a:gd name="T62" fmla="*/ 787 w 2368"/>
                    <a:gd name="T63" fmla="*/ 5044 h 5044"/>
                    <a:gd name="T64" fmla="*/ 683 w 2368"/>
                    <a:gd name="T65" fmla="*/ 5030 h 5044"/>
                    <a:gd name="T66" fmla="*/ 606 w 2368"/>
                    <a:gd name="T67" fmla="*/ 4989 h 5044"/>
                    <a:gd name="T68" fmla="*/ 553 w 2368"/>
                    <a:gd name="T69" fmla="*/ 4924 h 5044"/>
                    <a:gd name="T70" fmla="*/ 528 w 2368"/>
                    <a:gd name="T71" fmla="*/ 4831 h 5044"/>
                    <a:gd name="T72" fmla="*/ 524 w 2368"/>
                    <a:gd name="T73" fmla="*/ 652 h 5044"/>
                    <a:gd name="T74" fmla="*/ 397 w 2368"/>
                    <a:gd name="T75" fmla="*/ 2227 h 5044"/>
                    <a:gd name="T76" fmla="*/ 381 w 2368"/>
                    <a:gd name="T77" fmla="*/ 2308 h 5044"/>
                    <a:gd name="T78" fmla="*/ 335 w 2368"/>
                    <a:gd name="T79" fmla="*/ 2370 h 5044"/>
                    <a:gd name="T80" fmla="*/ 252 w 2368"/>
                    <a:gd name="T81" fmla="*/ 2413 h 5044"/>
                    <a:gd name="T82" fmla="*/ 153 w 2368"/>
                    <a:gd name="T83" fmla="*/ 2413 h 5044"/>
                    <a:gd name="T84" fmla="*/ 66 w 2368"/>
                    <a:gd name="T85" fmla="*/ 2370 h 5044"/>
                    <a:gd name="T86" fmla="*/ 15 w 2368"/>
                    <a:gd name="T87" fmla="*/ 2308 h 5044"/>
                    <a:gd name="T88" fmla="*/ 0 w 2368"/>
                    <a:gd name="T89" fmla="*/ 2227 h 5044"/>
                    <a:gd name="T90" fmla="*/ 4 w 2368"/>
                    <a:gd name="T91" fmla="*/ 451 h 5044"/>
                    <a:gd name="T92" fmla="*/ 33 w 2368"/>
                    <a:gd name="T93" fmla="*/ 319 h 5044"/>
                    <a:gd name="T94" fmla="*/ 95 w 2368"/>
                    <a:gd name="T95" fmla="*/ 213 h 5044"/>
                    <a:gd name="T96" fmla="*/ 186 w 2368"/>
                    <a:gd name="T97" fmla="*/ 128 h 5044"/>
                    <a:gd name="T98" fmla="*/ 321 w 2368"/>
                    <a:gd name="T99" fmla="*/ 56 h 5044"/>
                    <a:gd name="T100" fmla="*/ 482 w 2368"/>
                    <a:gd name="T101" fmla="*/ 14 h 5044"/>
                    <a:gd name="T102" fmla="*/ 666 w 2368"/>
                    <a:gd name="T103" fmla="*/ 0 h 5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68" h="5044">
                      <a:moveTo>
                        <a:pt x="666" y="0"/>
                      </a:moveTo>
                      <a:lnTo>
                        <a:pt x="1714" y="0"/>
                      </a:lnTo>
                      <a:lnTo>
                        <a:pt x="1813" y="4"/>
                      </a:lnTo>
                      <a:lnTo>
                        <a:pt x="1906" y="16"/>
                      </a:lnTo>
                      <a:lnTo>
                        <a:pt x="1989" y="35"/>
                      </a:lnTo>
                      <a:lnTo>
                        <a:pt x="2064" y="62"/>
                      </a:lnTo>
                      <a:lnTo>
                        <a:pt x="2134" y="97"/>
                      </a:lnTo>
                      <a:lnTo>
                        <a:pt x="2196" y="141"/>
                      </a:lnTo>
                      <a:lnTo>
                        <a:pt x="2240" y="184"/>
                      </a:lnTo>
                      <a:lnTo>
                        <a:pt x="2279" y="230"/>
                      </a:lnTo>
                      <a:lnTo>
                        <a:pt x="2312" y="283"/>
                      </a:lnTo>
                      <a:lnTo>
                        <a:pt x="2335" y="339"/>
                      </a:lnTo>
                      <a:lnTo>
                        <a:pt x="2355" y="401"/>
                      </a:lnTo>
                      <a:lnTo>
                        <a:pt x="2364" y="466"/>
                      </a:lnTo>
                      <a:lnTo>
                        <a:pt x="2368" y="538"/>
                      </a:lnTo>
                      <a:lnTo>
                        <a:pt x="2368" y="2138"/>
                      </a:lnTo>
                      <a:lnTo>
                        <a:pt x="2364" y="2190"/>
                      </a:lnTo>
                      <a:lnTo>
                        <a:pt x="2351" y="2238"/>
                      </a:lnTo>
                      <a:lnTo>
                        <a:pt x="2331" y="2279"/>
                      </a:lnTo>
                      <a:lnTo>
                        <a:pt x="2302" y="2314"/>
                      </a:lnTo>
                      <a:lnTo>
                        <a:pt x="2266" y="2343"/>
                      </a:lnTo>
                      <a:lnTo>
                        <a:pt x="2225" y="2362"/>
                      </a:lnTo>
                      <a:lnTo>
                        <a:pt x="2184" y="2374"/>
                      </a:lnTo>
                      <a:lnTo>
                        <a:pt x="2146" y="2374"/>
                      </a:lnTo>
                      <a:lnTo>
                        <a:pt x="2105" y="2362"/>
                      </a:lnTo>
                      <a:lnTo>
                        <a:pt x="2066" y="2343"/>
                      </a:lnTo>
                      <a:lnTo>
                        <a:pt x="2033" y="2314"/>
                      </a:lnTo>
                      <a:lnTo>
                        <a:pt x="2006" y="2279"/>
                      </a:lnTo>
                      <a:lnTo>
                        <a:pt x="1987" y="2238"/>
                      </a:lnTo>
                      <a:lnTo>
                        <a:pt x="1975" y="2190"/>
                      </a:lnTo>
                      <a:lnTo>
                        <a:pt x="1972" y="2138"/>
                      </a:lnTo>
                      <a:lnTo>
                        <a:pt x="1972" y="652"/>
                      </a:lnTo>
                      <a:lnTo>
                        <a:pt x="1844" y="652"/>
                      </a:lnTo>
                      <a:lnTo>
                        <a:pt x="1844" y="4775"/>
                      </a:lnTo>
                      <a:lnTo>
                        <a:pt x="1840" y="4831"/>
                      </a:lnTo>
                      <a:lnTo>
                        <a:pt x="1830" y="4881"/>
                      </a:lnTo>
                      <a:lnTo>
                        <a:pt x="1815" y="4924"/>
                      </a:lnTo>
                      <a:lnTo>
                        <a:pt x="1792" y="4960"/>
                      </a:lnTo>
                      <a:lnTo>
                        <a:pt x="1763" y="4989"/>
                      </a:lnTo>
                      <a:lnTo>
                        <a:pt x="1726" y="5013"/>
                      </a:lnTo>
                      <a:lnTo>
                        <a:pt x="1685" y="5030"/>
                      </a:lnTo>
                      <a:lnTo>
                        <a:pt x="1635" y="5040"/>
                      </a:lnTo>
                      <a:lnTo>
                        <a:pt x="1581" y="5044"/>
                      </a:lnTo>
                      <a:lnTo>
                        <a:pt x="1527" y="5040"/>
                      </a:lnTo>
                      <a:lnTo>
                        <a:pt x="1476" y="5030"/>
                      </a:lnTo>
                      <a:lnTo>
                        <a:pt x="1436" y="5013"/>
                      </a:lnTo>
                      <a:lnTo>
                        <a:pt x="1399" y="4989"/>
                      </a:lnTo>
                      <a:lnTo>
                        <a:pt x="1370" y="4960"/>
                      </a:lnTo>
                      <a:lnTo>
                        <a:pt x="1347" y="4924"/>
                      </a:lnTo>
                      <a:lnTo>
                        <a:pt x="1331" y="4881"/>
                      </a:lnTo>
                      <a:lnTo>
                        <a:pt x="1321" y="4831"/>
                      </a:lnTo>
                      <a:lnTo>
                        <a:pt x="1318" y="4775"/>
                      </a:lnTo>
                      <a:lnTo>
                        <a:pt x="1318" y="2355"/>
                      </a:lnTo>
                      <a:lnTo>
                        <a:pt x="1049" y="2355"/>
                      </a:lnTo>
                      <a:lnTo>
                        <a:pt x="1049" y="4775"/>
                      </a:lnTo>
                      <a:lnTo>
                        <a:pt x="1047" y="4831"/>
                      </a:lnTo>
                      <a:lnTo>
                        <a:pt x="1037" y="4881"/>
                      </a:lnTo>
                      <a:lnTo>
                        <a:pt x="1020" y="4924"/>
                      </a:lnTo>
                      <a:lnTo>
                        <a:pt x="998" y="4960"/>
                      </a:lnTo>
                      <a:lnTo>
                        <a:pt x="969" y="4989"/>
                      </a:lnTo>
                      <a:lnTo>
                        <a:pt x="933" y="5013"/>
                      </a:lnTo>
                      <a:lnTo>
                        <a:pt x="890" y="5030"/>
                      </a:lnTo>
                      <a:lnTo>
                        <a:pt x="842" y="5040"/>
                      </a:lnTo>
                      <a:lnTo>
                        <a:pt x="787" y="5044"/>
                      </a:lnTo>
                      <a:lnTo>
                        <a:pt x="731" y="5040"/>
                      </a:lnTo>
                      <a:lnTo>
                        <a:pt x="683" y="5030"/>
                      </a:lnTo>
                      <a:lnTo>
                        <a:pt x="640" y="5013"/>
                      </a:lnTo>
                      <a:lnTo>
                        <a:pt x="606" y="4989"/>
                      </a:lnTo>
                      <a:lnTo>
                        <a:pt x="577" y="4960"/>
                      </a:lnTo>
                      <a:lnTo>
                        <a:pt x="553" y="4924"/>
                      </a:lnTo>
                      <a:lnTo>
                        <a:pt x="538" y="4881"/>
                      </a:lnTo>
                      <a:lnTo>
                        <a:pt x="528" y="4831"/>
                      </a:lnTo>
                      <a:lnTo>
                        <a:pt x="524" y="4775"/>
                      </a:lnTo>
                      <a:lnTo>
                        <a:pt x="524" y="652"/>
                      </a:lnTo>
                      <a:lnTo>
                        <a:pt x="397" y="652"/>
                      </a:lnTo>
                      <a:lnTo>
                        <a:pt x="397" y="2227"/>
                      </a:lnTo>
                      <a:lnTo>
                        <a:pt x="393" y="2271"/>
                      </a:lnTo>
                      <a:lnTo>
                        <a:pt x="381" y="2308"/>
                      </a:lnTo>
                      <a:lnTo>
                        <a:pt x="362" y="2343"/>
                      </a:lnTo>
                      <a:lnTo>
                        <a:pt x="335" y="2370"/>
                      </a:lnTo>
                      <a:lnTo>
                        <a:pt x="300" y="2393"/>
                      </a:lnTo>
                      <a:lnTo>
                        <a:pt x="252" y="2413"/>
                      </a:lnTo>
                      <a:lnTo>
                        <a:pt x="203" y="2418"/>
                      </a:lnTo>
                      <a:lnTo>
                        <a:pt x="153" y="2413"/>
                      </a:lnTo>
                      <a:lnTo>
                        <a:pt x="103" y="2393"/>
                      </a:lnTo>
                      <a:lnTo>
                        <a:pt x="66" y="2370"/>
                      </a:lnTo>
                      <a:lnTo>
                        <a:pt x="37" y="2343"/>
                      </a:lnTo>
                      <a:lnTo>
                        <a:pt x="15" y="2308"/>
                      </a:lnTo>
                      <a:lnTo>
                        <a:pt x="4" y="2271"/>
                      </a:lnTo>
                      <a:lnTo>
                        <a:pt x="0" y="2227"/>
                      </a:lnTo>
                      <a:lnTo>
                        <a:pt x="0" y="524"/>
                      </a:lnTo>
                      <a:lnTo>
                        <a:pt x="4" y="451"/>
                      </a:lnTo>
                      <a:lnTo>
                        <a:pt x="15" y="383"/>
                      </a:lnTo>
                      <a:lnTo>
                        <a:pt x="33" y="319"/>
                      </a:lnTo>
                      <a:lnTo>
                        <a:pt x="60" y="263"/>
                      </a:lnTo>
                      <a:lnTo>
                        <a:pt x="95" y="213"/>
                      </a:lnTo>
                      <a:lnTo>
                        <a:pt x="135" y="167"/>
                      </a:lnTo>
                      <a:lnTo>
                        <a:pt x="186" y="128"/>
                      </a:lnTo>
                      <a:lnTo>
                        <a:pt x="250" y="89"/>
                      </a:lnTo>
                      <a:lnTo>
                        <a:pt x="321" y="56"/>
                      </a:lnTo>
                      <a:lnTo>
                        <a:pt x="399" y="31"/>
                      </a:lnTo>
                      <a:lnTo>
                        <a:pt x="482" y="14"/>
                      </a:lnTo>
                      <a:lnTo>
                        <a:pt x="571" y="4"/>
                      </a:lnTo>
                      <a:lnTo>
                        <a:pt x="66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7" name="Freeform 16"/>
                <p:cNvSpPr>
                  <a:spLocks/>
                </p:cNvSpPr>
                <p:nvPr/>
              </p:nvSpPr>
              <p:spPr bwMode="auto">
                <a:xfrm>
                  <a:off x="5897737" y="1058515"/>
                  <a:ext cx="863600" cy="863600"/>
                </a:xfrm>
                <a:custGeom>
                  <a:avLst/>
                  <a:gdLst>
                    <a:gd name="T0" fmla="*/ 544 w 1087"/>
                    <a:gd name="T1" fmla="*/ 0 h 1089"/>
                    <a:gd name="T2" fmla="*/ 617 w 1087"/>
                    <a:gd name="T3" fmla="*/ 6 h 1089"/>
                    <a:gd name="T4" fmla="*/ 687 w 1087"/>
                    <a:gd name="T5" fmla="*/ 17 h 1089"/>
                    <a:gd name="T6" fmla="*/ 752 w 1087"/>
                    <a:gd name="T7" fmla="*/ 40 h 1089"/>
                    <a:gd name="T8" fmla="*/ 814 w 1087"/>
                    <a:gd name="T9" fmla="*/ 71 h 1089"/>
                    <a:gd name="T10" fmla="*/ 872 w 1087"/>
                    <a:gd name="T11" fmla="*/ 112 h 1089"/>
                    <a:gd name="T12" fmla="*/ 929 w 1087"/>
                    <a:gd name="T13" fmla="*/ 160 h 1089"/>
                    <a:gd name="T14" fmla="*/ 977 w 1087"/>
                    <a:gd name="T15" fmla="*/ 215 h 1089"/>
                    <a:gd name="T16" fmla="*/ 1018 w 1087"/>
                    <a:gd name="T17" fmla="*/ 273 h 1089"/>
                    <a:gd name="T18" fmla="*/ 1048 w 1087"/>
                    <a:gd name="T19" fmla="*/ 334 h 1089"/>
                    <a:gd name="T20" fmla="*/ 1070 w 1087"/>
                    <a:gd name="T21" fmla="*/ 400 h 1089"/>
                    <a:gd name="T22" fmla="*/ 1083 w 1087"/>
                    <a:gd name="T23" fmla="*/ 468 h 1089"/>
                    <a:gd name="T24" fmla="*/ 1087 w 1087"/>
                    <a:gd name="T25" fmla="*/ 538 h 1089"/>
                    <a:gd name="T26" fmla="*/ 1083 w 1087"/>
                    <a:gd name="T27" fmla="*/ 613 h 1089"/>
                    <a:gd name="T28" fmla="*/ 1070 w 1087"/>
                    <a:gd name="T29" fmla="*/ 685 h 1089"/>
                    <a:gd name="T30" fmla="*/ 1048 w 1087"/>
                    <a:gd name="T31" fmla="*/ 750 h 1089"/>
                    <a:gd name="T32" fmla="*/ 1018 w 1087"/>
                    <a:gd name="T33" fmla="*/ 814 h 1089"/>
                    <a:gd name="T34" fmla="*/ 977 w 1087"/>
                    <a:gd name="T35" fmla="*/ 872 h 1089"/>
                    <a:gd name="T36" fmla="*/ 929 w 1087"/>
                    <a:gd name="T37" fmla="*/ 928 h 1089"/>
                    <a:gd name="T38" fmla="*/ 872 w 1087"/>
                    <a:gd name="T39" fmla="*/ 977 h 1089"/>
                    <a:gd name="T40" fmla="*/ 814 w 1087"/>
                    <a:gd name="T41" fmla="*/ 1017 h 1089"/>
                    <a:gd name="T42" fmla="*/ 752 w 1087"/>
                    <a:gd name="T43" fmla="*/ 1048 h 1089"/>
                    <a:gd name="T44" fmla="*/ 687 w 1087"/>
                    <a:gd name="T45" fmla="*/ 1072 h 1089"/>
                    <a:gd name="T46" fmla="*/ 617 w 1087"/>
                    <a:gd name="T47" fmla="*/ 1083 h 1089"/>
                    <a:gd name="T48" fmla="*/ 544 w 1087"/>
                    <a:gd name="T49" fmla="*/ 1089 h 1089"/>
                    <a:gd name="T50" fmla="*/ 472 w 1087"/>
                    <a:gd name="T51" fmla="*/ 1083 h 1089"/>
                    <a:gd name="T52" fmla="*/ 402 w 1087"/>
                    <a:gd name="T53" fmla="*/ 1072 h 1089"/>
                    <a:gd name="T54" fmla="*/ 337 w 1087"/>
                    <a:gd name="T55" fmla="*/ 1048 h 1089"/>
                    <a:gd name="T56" fmla="*/ 275 w 1087"/>
                    <a:gd name="T57" fmla="*/ 1017 h 1089"/>
                    <a:gd name="T58" fmla="*/ 215 w 1087"/>
                    <a:gd name="T59" fmla="*/ 977 h 1089"/>
                    <a:gd name="T60" fmla="*/ 160 w 1087"/>
                    <a:gd name="T61" fmla="*/ 928 h 1089"/>
                    <a:gd name="T62" fmla="*/ 110 w 1087"/>
                    <a:gd name="T63" fmla="*/ 874 h 1089"/>
                    <a:gd name="T64" fmla="*/ 71 w 1087"/>
                    <a:gd name="T65" fmla="*/ 814 h 1089"/>
                    <a:gd name="T66" fmla="*/ 40 w 1087"/>
                    <a:gd name="T67" fmla="*/ 752 h 1089"/>
                    <a:gd name="T68" fmla="*/ 17 w 1087"/>
                    <a:gd name="T69" fmla="*/ 687 h 1089"/>
                    <a:gd name="T70" fmla="*/ 4 w 1087"/>
                    <a:gd name="T71" fmla="*/ 617 h 1089"/>
                    <a:gd name="T72" fmla="*/ 0 w 1087"/>
                    <a:gd name="T73" fmla="*/ 545 h 1089"/>
                    <a:gd name="T74" fmla="*/ 4 w 1087"/>
                    <a:gd name="T75" fmla="*/ 472 h 1089"/>
                    <a:gd name="T76" fmla="*/ 17 w 1087"/>
                    <a:gd name="T77" fmla="*/ 402 h 1089"/>
                    <a:gd name="T78" fmla="*/ 40 w 1087"/>
                    <a:gd name="T79" fmla="*/ 336 h 1089"/>
                    <a:gd name="T80" fmla="*/ 71 w 1087"/>
                    <a:gd name="T81" fmla="*/ 275 h 1089"/>
                    <a:gd name="T82" fmla="*/ 110 w 1087"/>
                    <a:gd name="T83" fmla="*/ 216 h 1089"/>
                    <a:gd name="T84" fmla="*/ 160 w 1087"/>
                    <a:gd name="T85" fmla="*/ 160 h 1089"/>
                    <a:gd name="T86" fmla="*/ 215 w 1087"/>
                    <a:gd name="T87" fmla="*/ 112 h 1089"/>
                    <a:gd name="T88" fmla="*/ 275 w 1087"/>
                    <a:gd name="T89" fmla="*/ 71 h 1089"/>
                    <a:gd name="T90" fmla="*/ 337 w 1087"/>
                    <a:gd name="T91" fmla="*/ 40 h 1089"/>
                    <a:gd name="T92" fmla="*/ 402 w 1087"/>
                    <a:gd name="T93" fmla="*/ 17 h 1089"/>
                    <a:gd name="T94" fmla="*/ 472 w 1087"/>
                    <a:gd name="T95" fmla="*/ 6 h 1089"/>
                    <a:gd name="T96" fmla="*/ 544 w 1087"/>
                    <a:gd name="T97" fmla="*/ 0 h 10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087" h="1089">
                      <a:moveTo>
                        <a:pt x="544" y="0"/>
                      </a:moveTo>
                      <a:lnTo>
                        <a:pt x="617" y="6"/>
                      </a:lnTo>
                      <a:lnTo>
                        <a:pt x="687" y="17"/>
                      </a:lnTo>
                      <a:lnTo>
                        <a:pt x="752" y="40"/>
                      </a:lnTo>
                      <a:lnTo>
                        <a:pt x="814" y="71"/>
                      </a:lnTo>
                      <a:lnTo>
                        <a:pt x="872" y="112"/>
                      </a:lnTo>
                      <a:lnTo>
                        <a:pt x="929" y="160"/>
                      </a:lnTo>
                      <a:lnTo>
                        <a:pt x="977" y="215"/>
                      </a:lnTo>
                      <a:lnTo>
                        <a:pt x="1018" y="273"/>
                      </a:lnTo>
                      <a:lnTo>
                        <a:pt x="1048" y="334"/>
                      </a:lnTo>
                      <a:lnTo>
                        <a:pt x="1070" y="400"/>
                      </a:lnTo>
                      <a:lnTo>
                        <a:pt x="1083" y="468"/>
                      </a:lnTo>
                      <a:lnTo>
                        <a:pt x="1087" y="538"/>
                      </a:lnTo>
                      <a:lnTo>
                        <a:pt x="1083" y="613"/>
                      </a:lnTo>
                      <a:lnTo>
                        <a:pt x="1070" y="685"/>
                      </a:lnTo>
                      <a:lnTo>
                        <a:pt x="1048" y="750"/>
                      </a:lnTo>
                      <a:lnTo>
                        <a:pt x="1018" y="814"/>
                      </a:lnTo>
                      <a:lnTo>
                        <a:pt x="977" y="872"/>
                      </a:lnTo>
                      <a:lnTo>
                        <a:pt x="929" y="928"/>
                      </a:lnTo>
                      <a:lnTo>
                        <a:pt x="872" y="977"/>
                      </a:lnTo>
                      <a:lnTo>
                        <a:pt x="814" y="1017"/>
                      </a:lnTo>
                      <a:lnTo>
                        <a:pt x="752" y="1048"/>
                      </a:lnTo>
                      <a:lnTo>
                        <a:pt x="687" y="1072"/>
                      </a:lnTo>
                      <a:lnTo>
                        <a:pt x="617" y="1083"/>
                      </a:lnTo>
                      <a:lnTo>
                        <a:pt x="544" y="1089"/>
                      </a:lnTo>
                      <a:lnTo>
                        <a:pt x="472" y="1083"/>
                      </a:lnTo>
                      <a:lnTo>
                        <a:pt x="402" y="1072"/>
                      </a:lnTo>
                      <a:lnTo>
                        <a:pt x="337" y="1048"/>
                      </a:lnTo>
                      <a:lnTo>
                        <a:pt x="275" y="1017"/>
                      </a:lnTo>
                      <a:lnTo>
                        <a:pt x="215" y="977"/>
                      </a:lnTo>
                      <a:lnTo>
                        <a:pt x="160" y="928"/>
                      </a:lnTo>
                      <a:lnTo>
                        <a:pt x="110" y="874"/>
                      </a:lnTo>
                      <a:lnTo>
                        <a:pt x="71" y="814"/>
                      </a:lnTo>
                      <a:lnTo>
                        <a:pt x="40" y="752"/>
                      </a:lnTo>
                      <a:lnTo>
                        <a:pt x="17" y="687"/>
                      </a:lnTo>
                      <a:lnTo>
                        <a:pt x="4" y="617"/>
                      </a:lnTo>
                      <a:lnTo>
                        <a:pt x="0" y="545"/>
                      </a:lnTo>
                      <a:lnTo>
                        <a:pt x="4" y="472"/>
                      </a:lnTo>
                      <a:lnTo>
                        <a:pt x="17" y="402"/>
                      </a:lnTo>
                      <a:lnTo>
                        <a:pt x="40" y="336"/>
                      </a:lnTo>
                      <a:lnTo>
                        <a:pt x="71" y="275"/>
                      </a:lnTo>
                      <a:lnTo>
                        <a:pt x="110" y="216"/>
                      </a:lnTo>
                      <a:lnTo>
                        <a:pt x="160" y="160"/>
                      </a:lnTo>
                      <a:lnTo>
                        <a:pt x="215" y="112"/>
                      </a:lnTo>
                      <a:lnTo>
                        <a:pt x="275" y="71"/>
                      </a:lnTo>
                      <a:lnTo>
                        <a:pt x="337" y="40"/>
                      </a:lnTo>
                      <a:lnTo>
                        <a:pt x="402" y="17"/>
                      </a:lnTo>
                      <a:lnTo>
                        <a:pt x="472" y="6"/>
                      </a:lnTo>
                      <a:lnTo>
                        <a:pt x="54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14" name="Modal Dialog Overlay"/>
              <p:cNvSpPr>
                <a:spLocks/>
              </p:cNvSpPr>
              <p:nvPr/>
            </p:nvSpPr>
            <p:spPr bwMode="auto">
              <a:xfrm>
                <a:off x="4115113" y="2061567"/>
                <a:ext cx="720080" cy="720080"/>
              </a:xfrm>
              <a:prstGeom prst="ellipse">
                <a:avLst/>
              </a:prstGeom>
              <a:noFill/>
              <a:ln w="22225" cap="flat" cmpd="sng" algn="ctr">
                <a:solidFill>
                  <a:srgbClr val="CF2D43"/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0"/>
                <a:endParaRPr lang="en-US" sz="9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endParaRP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4104705" y="2831508"/>
                <a:ext cx="76528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solidFill>
                      <a:srgbClr val="CF2D43"/>
                    </a:solidFill>
                  </a:rPr>
                  <a:t>Group 4</a:t>
                </a: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224385" y="1996727"/>
              <a:ext cx="765282" cy="954607"/>
              <a:chOff x="6696993" y="1944588"/>
              <a:chExt cx="765282" cy="954607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6696993" y="1944588"/>
                <a:ext cx="765282" cy="954607"/>
                <a:chOff x="4104705" y="2061567"/>
                <a:chExt cx="765282" cy="954607"/>
              </a:xfrm>
            </p:grpSpPr>
            <p:sp>
              <p:nvSpPr>
                <p:cNvPr id="165" name="Modal Dialog Overlay"/>
                <p:cNvSpPr>
                  <a:spLocks/>
                </p:cNvSpPr>
                <p:nvPr/>
              </p:nvSpPr>
              <p:spPr bwMode="auto">
                <a:xfrm>
                  <a:off x="4115113" y="2061567"/>
                  <a:ext cx="720080" cy="720080"/>
                </a:xfrm>
                <a:prstGeom prst="ellipse">
                  <a:avLst/>
                </a:prstGeom>
                <a:noFill/>
                <a:ln w="22225" cap="flat" cmpd="sng" algn="ctr">
                  <a:solidFill>
                    <a:srgbClr val="CF2D43"/>
                  </a:solidFill>
                  <a:prstDash val="solid"/>
                </a:ln>
                <a:effectLst/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latinLnBrk="0"/>
                  <a:endParaRPr lang="en-US" sz="9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itchFamily="34" charset="0"/>
                  </a:endParaRP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4104705" y="2831508"/>
                  <a:ext cx="76528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>
                      <a:solidFill>
                        <a:srgbClr val="CF2D43"/>
                      </a:solidFill>
                    </a:rPr>
                    <a:t>Group 1</a:t>
                  </a:r>
                </a:p>
              </p:txBody>
            </p:sp>
          </p:grpSp>
          <p:sp>
            <p:nvSpPr>
              <p:cNvPr id="219" name="Freeform 25"/>
              <p:cNvSpPr>
                <a:spLocks noEditPoints="1"/>
              </p:cNvSpPr>
              <p:nvPr/>
            </p:nvSpPr>
            <p:spPr bwMode="auto">
              <a:xfrm>
                <a:off x="6861117" y="2111129"/>
                <a:ext cx="394976" cy="349125"/>
              </a:xfrm>
              <a:custGeom>
                <a:avLst/>
                <a:gdLst>
                  <a:gd name="T0" fmla="*/ 2083 w 3619"/>
                  <a:gd name="T1" fmla="*/ 152 h 3201"/>
                  <a:gd name="T2" fmla="*/ 1975 w 3619"/>
                  <a:gd name="T3" fmla="*/ 198 h 3201"/>
                  <a:gd name="T4" fmla="*/ 1967 w 3619"/>
                  <a:gd name="T5" fmla="*/ 263 h 3201"/>
                  <a:gd name="T6" fmla="*/ 1971 w 3619"/>
                  <a:gd name="T7" fmla="*/ 501 h 3201"/>
                  <a:gd name="T8" fmla="*/ 1972 w 3619"/>
                  <a:gd name="T9" fmla="*/ 684 h 3201"/>
                  <a:gd name="T10" fmla="*/ 1880 w 3619"/>
                  <a:gd name="T11" fmla="*/ 877 h 3201"/>
                  <a:gd name="T12" fmla="*/ 1705 w 3619"/>
                  <a:gd name="T13" fmla="*/ 1172 h 3201"/>
                  <a:gd name="T14" fmla="*/ 1526 w 3619"/>
                  <a:gd name="T15" fmla="*/ 1439 h 3201"/>
                  <a:gd name="T16" fmla="*/ 1382 w 3619"/>
                  <a:gd name="T17" fmla="*/ 1587 h 3201"/>
                  <a:gd name="T18" fmla="*/ 1268 w 3619"/>
                  <a:gd name="T19" fmla="*/ 2827 h 3201"/>
                  <a:gd name="T20" fmla="*/ 1448 w 3619"/>
                  <a:gd name="T21" fmla="*/ 2918 h 3201"/>
                  <a:gd name="T22" fmla="*/ 3090 w 3619"/>
                  <a:gd name="T23" fmla="*/ 2922 h 3201"/>
                  <a:gd name="T24" fmla="*/ 3229 w 3619"/>
                  <a:gd name="T25" fmla="*/ 2776 h 3201"/>
                  <a:gd name="T26" fmla="*/ 3190 w 3619"/>
                  <a:gd name="T27" fmla="*/ 2617 h 3201"/>
                  <a:gd name="T28" fmla="*/ 3206 w 3619"/>
                  <a:gd name="T29" fmla="*/ 2523 h 3201"/>
                  <a:gd name="T30" fmla="*/ 3316 w 3619"/>
                  <a:gd name="T31" fmla="*/ 2379 h 3201"/>
                  <a:gd name="T32" fmla="*/ 3273 w 3619"/>
                  <a:gd name="T33" fmla="*/ 2221 h 3201"/>
                  <a:gd name="T34" fmla="*/ 3273 w 3619"/>
                  <a:gd name="T35" fmla="*/ 2120 h 3201"/>
                  <a:gd name="T36" fmla="*/ 3386 w 3619"/>
                  <a:gd name="T37" fmla="*/ 1979 h 3201"/>
                  <a:gd name="T38" fmla="*/ 3345 w 3619"/>
                  <a:gd name="T39" fmla="*/ 1820 h 3201"/>
                  <a:gd name="T40" fmla="*/ 3355 w 3619"/>
                  <a:gd name="T41" fmla="*/ 1707 h 3201"/>
                  <a:gd name="T42" fmla="*/ 3460 w 3619"/>
                  <a:gd name="T43" fmla="*/ 1546 h 3201"/>
                  <a:gd name="T44" fmla="*/ 3408 w 3619"/>
                  <a:gd name="T45" fmla="*/ 1387 h 3201"/>
                  <a:gd name="T46" fmla="*/ 2314 w 3619"/>
                  <a:gd name="T47" fmla="*/ 1298 h 3201"/>
                  <a:gd name="T48" fmla="*/ 2364 w 3619"/>
                  <a:gd name="T49" fmla="*/ 1019 h 3201"/>
                  <a:gd name="T50" fmla="*/ 2404 w 3619"/>
                  <a:gd name="T51" fmla="*/ 766 h 3201"/>
                  <a:gd name="T52" fmla="*/ 2393 w 3619"/>
                  <a:gd name="T53" fmla="*/ 592 h 3201"/>
                  <a:gd name="T54" fmla="*/ 2304 w 3619"/>
                  <a:gd name="T55" fmla="*/ 325 h 3201"/>
                  <a:gd name="T56" fmla="*/ 2238 w 3619"/>
                  <a:gd name="T57" fmla="*/ 183 h 3201"/>
                  <a:gd name="T58" fmla="*/ 2169 w 3619"/>
                  <a:gd name="T59" fmla="*/ 4 h 3201"/>
                  <a:gd name="T60" fmla="*/ 2373 w 3619"/>
                  <a:gd name="T61" fmla="*/ 109 h 3201"/>
                  <a:gd name="T62" fmla="*/ 2435 w 3619"/>
                  <a:gd name="T63" fmla="*/ 242 h 3201"/>
                  <a:gd name="T64" fmla="*/ 2533 w 3619"/>
                  <a:gd name="T65" fmla="*/ 524 h 3201"/>
                  <a:gd name="T66" fmla="*/ 2560 w 3619"/>
                  <a:gd name="T67" fmla="*/ 749 h 3201"/>
                  <a:gd name="T68" fmla="*/ 2522 w 3619"/>
                  <a:gd name="T69" fmla="*/ 999 h 3201"/>
                  <a:gd name="T70" fmla="*/ 3368 w 3619"/>
                  <a:gd name="T71" fmla="*/ 1203 h 3201"/>
                  <a:gd name="T72" fmla="*/ 3574 w 3619"/>
                  <a:gd name="T73" fmla="*/ 1330 h 3201"/>
                  <a:gd name="T74" fmla="*/ 3613 w 3619"/>
                  <a:gd name="T75" fmla="*/ 1563 h 3201"/>
                  <a:gd name="T76" fmla="*/ 3533 w 3619"/>
                  <a:gd name="T77" fmla="*/ 1796 h 3201"/>
                  <a:gd name="T78" fmla="*/ 3510 w 3619"/>
                  <a:gd name="T79" fmla="*/ 2064 h 3201"/>
                  <a:gd name="T80" fmla="*/ 3480 w 3619"/>
                  <a:gd name="T81" fmla="*/ 2274 h 3201"/>
                  <a:gd name="T82" fmla="*/ 3400 w 3619"/>
                  <a:gd name="T83" fmla="*/ 2534 h 3201"/>
                  <a:gd name="T84" fmla="*/ 3404 w 3619"/>
                  <a:gd name="T85" fmla="*/ 2655 h 3201"/>
                  <a:gd name="T86" fmla="*/ 3386 w 3619"/>
                  <a:gd name="T87" fmla="*/ 2839 h 3201"/>
                  <a:gd name="T88" fmla="*/ 3256 w 3619"/>
                  <a:gd name="T89" fmla="*/ 3016 h 3201"/>
                  <a:gd name="T90" fmla="*/ 2953 w 3619"/>
                  <a:gd name="T91" fmla="*/ 3096 h 3201"/>
                  <a:gd name="T92" fmla="*/ 1331 w 3619"/>
                  <a:gd name="T93" fmla="*/ 3025 h 3201"/>
                  <a:gd name="T94" fmla="*/ 1252 w 3619"/>
                  <a:gd name="T95" fmla="*/ 3001 h 3201"/>
                  <a:gd name="T96" fmla="*/ 1159 w 3619"/>
                  <a:gd name="T97" fmla="*/ 3189 h 3201"/>
                  <a:gd name="T98" fmla="*/ 49 w 3619"/>
                  <a:gd name="T99" fmla="*/ 3161 h 3201"/>
                  <a:gd name="T100" fmla="*/ 12 w 3619"/>
                  <a:gd name="T101" fmla="*/ 1539 h 3201"/>
                  <a:gd name="T102" fmla="*/ 1217 w 3619"/>
                  <a:gd name="T103" fmla="*/ 1440 h 3201"/>
                  <a:gd name="T104" fmla="*/ 1367 w 3619"/>
                  <a:gd name="T105" fmla="*/ 1398 h 3201"/>
                  <a:gd name="T106" fmla="*/ 1548 w 3619"/>
                  <a:gd name="T107" fmla="*/ 1144 h 3201"/>
                  <a:gd name="T108" fmla="*/ 1732 w 3619"/>
                  <a:gd name="T109" fmla="*/ 833 h 3201"/>
                  <a:gd name="T110" fmla="*/ 1823 w 3619"/>
                  <a:gd name="T111" fmla="*/ 610 h 3201"/>
                  <a:gd name="T112" fmla="*/ 1817 w 3619"/>
                  <a:gd name="T113" fmla="*/ 364 h 3201"/>
                  <a:gd name="T114" fmla="*/ 1814 w 3619"/>
                  <a:gd name="T115" fmla="*/ 214 h 3201"/>
                  <a:gd name="T116" fmla="*/ 1848 w 3619"/>
                  <a:gd name="T117" fmla="*/ 113 h 3201"/>
                  <a:gd name="T118" fmla="*/ 2033 w 3619"/>
                  <a:gd name="T119" fmla="*/ 8 h 3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619" h="3201">
                    <a:moveTo>
                      <a:pt x="152" y="1593"/>
                    </a:moveTo>
                    <a:lnTo>
                      <a:pt x="152" y="3049"/>
                    </a:lnTo>
                    <a:lnTo>
                      <a:pt x="1067" y="3049"/>
                    </a:lnTo>
                    <a:lnTo>
                      <a:pt x="1067" y="1593"/>
                    </a:lnTo>
                    <a:lnTo>
                      <a:pt x="152" y="1593"/>
                    </a:lnTo>
                    <a:close/>
                    <a:moveTo>
                      <a:pt x="2108" y="151"/>
                    </a:moveTo>
                    <a:lnTo>
                      <a:pt x="2083" y="152"/>
                    </a:lnTo>
                    <a:lnTo>
                      <a:pt x="2060" y="155"/>
                    </a:lnTo>
                    <a:lnTo>
                      <a:pt x="2040" y="161"/>
                    </a:lnTo>
                    <a:lnTo>
                      <a:pt x="2022" y="169"/>
                    </a:lnTo>
                    <a:lnTo>
                      <a:pt x="2006" y="176"/>
                    </a:lnTo>
                    <a:lnTo>
                      <a:pt x="1993" y="184"/>
                    </a:lnTo>
                    <a:lnTo>
                      <a:pt x="1983" y="192"/>
                    </a:lnTo>
                    <a:lnTo>
                      <a:pt x="1975" y="198"/>
                    </a:lnTo>
                    <a:lnTo>
                      <a:pt x="1970" y="204"/>
                    </a:lnTo>
                    <a:lnTo>
                      <a:pt x="1967" y="207"/>
                    </a:lnTo>
                    <a:lnTo>
                      <a:pt x="1965" y="210"/>
                    </a:lnTo>
                    <a:lnTo>
                      <a:pt x="1965" y="213"/>
                    </a:lnTo>
                    <a:lnTo>
                      <a:pt x="1965" y="224"/>
                    </a:lnTo>
                    <a:lnTo>
                      <a:pt x="1965" y="241"/>
                    </a:lnTo>
                    <a:lnTo>
                      <a:pt x="1967" y="263"/>
                    </a:lnTo>
                    <a:lnTo>
                      <a:pt x="1967" y="289"/>
                    </a:lnTo>
                    <a:lnTo>
                      <a:pt x="1968" y="320"/>
                    </a:lnTo>
                    <a:lnTo>
                      <a:pt x="1969" y="354"/>
                    </a:lnTo>
                    <a:lnTo>
                      <a:pt x="1969" y="389"/>
                    </a:lnTo>
                    <a:lnTo>
                      <a:pt x="1970" y="427"/>
                    </a:lnTo>
                    <a:lnTo>
                      <a:pt x="1971" y="464"/>
                    </a:lnTo>
                    <a:lnTo>
                      <a:pt x="1971" y="501"/>
                    </a:lnTo>
                    <a:lnTo>
                      <a:pt x="1972" y="537"/>
                    </a:lnTo>
                    <a:lnTo>
                      <a:pt x="1973" y="572"/>
                    </a:lnTo>
                    <a:lnTo>
                      <a:pt x="1973" y="603"/>
                    </a:lnTo>
                    <a:lnTo>
                      <a:pt x="1973" y="630"/>
                    </a:lnTo>
                    <a:lnTo>
                      <a:pt x="1974" y="654"/>
                    </a:lnTo>
                    <a:lnTo>
                      <a:pt x="1974" y="673"/>
                    </a:lnTo>
                    <a:lnTo>
                      <a:pt x="1972" y="684"/>
                    </a:lnTo>
                    <a:lnTo>
                      <a:pt x="1968" y="701"/>
                    </a:lnTo>
                    <a:lnTo>
                      <a:pt x="1959" y="722"/>
                    </a:lnTo>
                    <a:lnTo>
                      <a:pt x="1948" y="747"/>
                    </a:lnTo>
                    <a:lnTo>
                      <a:pt x="1934" y="776"/>
                    </a:lnTo>
                    <a:lnTo>
                      <a:pt x="1919" y="807"/>
                    </a:lnTo>
                    <a:lnTo>
                      <a:pt x="1900" y="841"/>
                    </a:lnTo>
                    <a:lnTo>
                      <a:pt x="1880" y="877"/>
                    </a:lnTo>
                    <a:lnTo>
                      <a:pt x="1859" y="916"/>
                    </a:lnTo>
                    <a:lnTo>
                      <a:pt x="1836" y="957"/>
                    </a:lnTo>
                    <a:lnTo>
                      <a:pt x="1811" y="999"/>
                    </a:lnTo>
                    <a:lnTo>
                      <a:pt x="1786" y="1041"/>
                    </a:lnTo>
                    <a:lnTo>
                      <a:pt x="1759" y="1085"/>
                    </a:lnTo>
                    <a:lnTo>
                      <a:pt x="1733" y="1128"/>
                    </a:lnTo>
                    <a:lnTo>
                      <a:pt x="1705" y="1172"/>
                    </a:lnTo>
                    <a:lnTo>
                      <a:pt x="1679" y="1214"/>
                    </a:lnTo>
                    <a:lnTo>
                      <a:pt x="1651" y="1256"/>
                    </a:lnTo>
                    <a:lnTo>
                      <a:pt x="1624" y="1296"/>
                    </a:lnTo>
                    <a:lnTo>
                      <a:pt x="1599" y="1336"/>
                    </a:lnTo>
                    <a:lnTo>
                      <a:pt x="1573" y="1373"/>
                    </a:lnTo>
                    <a:lnTo>
                      <a:pt x="1549" y="1407"/>
                    </a:lnTo>
                    <a:lnTo>
                      <a:pt x="1526" y="1439"/>
                    </a:lnTo>
                    <a:lnTo>
                      <a:pt x="1505" y="1468"/>
                    </a:lnTo>
                    <a:lnTo>
                      <a:pt x="1486" y="1492"/>
                    </a:lnTo>
                    <a:lnTo>
                      <a:pt x="1468" y="1513"/>
                    </a:lnTo>
                    <a:lnTo>
                      <a:pt x="1453" y="1531"/>
                    </a:lnTo>
                    <a:lnTo>
                      <a:pt x="1439" y="1543"/>
                    </a:lnTo>
                    <a:lnTo>
                      <a:pt x="1413" y="1564"/>
                    </a:lnTo>
                    <a:lnTo>
                      <a:pt x="1382" y="1587"/>
                    </a:lnTo>
                    <a:lnTo>
                      <a:pt x="1349" y="1611"/>
                    </a:lnTo>
                    <a:lnTo>
                      <a:pt x="1312" y="1635"/>
                    </a:lnTo>
                    <a:lnTo>
                      <a:pt x="1276" y="1659"/>
                    </a:lnTo>
                    <a:lnTo>
                      <a:pt x="1239" y="1684"/>
                    </a:lnTo>
                    <a:lnTo>
                      <a:pt x="1202" y="1706"/>
                    </a:lnTo>
                    <a:lnTo>
                      <a:pt x="1202" y="2827"/>
                    </a:lnTo>
                    <a:lnTo>
                      <a:pt x="1268" y="2827"/>
                    </a:lnTo>
                    <a:lnTo>
                      <a:pt x="1291" y="2830"/>
                    </a:lnTo>
                    <a:lnTo>
                      <a:pt x="1315" y="2839"/>
                    </a:lnTo>
                    <a:lnTo>
                      <a:pt x="1340" y="2851"/>
                    </a:lnTo>
                    <a:lnTo>
                      <a:pt x="1366" y="2868"/>
                    </a:lnTo>
                    <a:lnTo>
                      <a:pt x="1393" y="2884"/>
                    </a:lnTo>
                    <a:lnTo>
                      <a:pt x="1420" y="2902"/>
                    </a:lnTo>
                    <a:lnTo>
                      <a:pt x="1448" y="2918"/>
                    </a:lnTo>
                    <a:lnTo>
                      <a:pt x="1477" y="2931"/>
                    </a:lnTo>
                    <a:lnTo>
                      <a:pt x="1507" y="2940"/>
                    </a:lnTo>
                    <a:lnTo>
                      <a:pt x="1537" y="2943"/>
                    </a:lnTo>
                    <a:lnTo>
                      <a:pt x="2976" y="2942"/>
                    </a:lnTo>
                    <a:lnTo>
                      <a:pt x="3017" y="2940"/>
                    </a:lnTo>
                    <a:lnTo>
                      <a:pt x="3056" y="2933"/>
                    </a:lnTo>
                    <a:lnTo>
                      <a:pt x="3090" y="2922"/>
                    </a:lnTo>
                    <a:lnTo>
                      <a:pt x="3120" y="2908"/>
                    </a:lnTo>
                    <a:lnTo>
                      <a:pt x="3148" y="2891"/>
                    </a:lnTo>
                    <a:lnTo>
                      <a:pt x="3171" y="2871"/>
                    </a:lnTo>
                    <a:lnTo>
                      <a:pt x="3191" y="2849"/>
                    </a:lnTo>
                    <a:lnTo>
                      <a:pt x="3207" y="2826"/>
                    </a:lnTo>
                    <a:lnTo>
                      <a:pt x="3220" y="2801"/>
                    </a:lnTo>
                    <a:lnTo>
                      <a:pt x="3229" y="2776"/>
                    </a:lnTo>
                    <a:lnTo>
                      <a:pt x="3233" y="2749"/>
                    </a:lnTo>
                    <a:lnTo>
                      <a:pt x="3235" y="2725"/>
                    </a:lnTo>
                    <a:lnTo>
                      <a:pt x="3233" y="2699"/>
                    </a:lnTo>
                    <a:lnTo>
                      <a:pt x="3228" y="2676"/>
                    </a:lnTo>
                    <a:lnTo>
                      <a:pt x="3219" y="2654"/>
                    </a:lnTo>
                    <a:lnTo>
                      <a:pt x="3207" y="2634"/>
                    </a:lnTo>
                    <a:lnTo>
                      <a:pt x="3190" y="2617"/>
                    </a:lnTo>
                    <a:lnTo>
                      <a:pt x="3170" y="2603"/>
                    </a:lnTo>
                    <a:lnTo>
                      <a:pt x="3147" y="2592"/>
                    </a:lnTo>
                    <a:lnTo>
                      <a:pt x="3120" y="2585"/>
                    </a:lnTo>
                    <a:lnTo>
                      <a:pt x="3129" y="2549"/>
                    </a:lnTo>
                    <a:lnTo>
                      <a:pt x="3156" y="2544"/>
                    </a:lnTo>
                    <a:lnTo>
                      <a:pt x="3181" y="2535"/>
                    </a:lnTo>
                    <a:lnTo>
                      <a:pt x="3206" y="2523"/>
                    </a:lnTo>
                    <a:lnTo>
                      <a:pt x="3228" y="2509"/>
                    </a:lnTo>
                    <a:lnTo>
                      <a:pt x="3249" y="2491"/>
                    </a:lnTo>
                    <a:lnTo>
                      <a:pt x="3268" y="2472"/>
                    </a:lnTo>
                    <a:lnTo>
                      <a:pt x="3283" y="2450"/>
                    </a:lnTo>
                    <a:lnTo>
                      <a:pt x="3296" y="2428"/>
                    </a:lnTo>
                    <a:lnTo>
                      <a:pt x="3307" y="2404"/>
                    </a:lnTo>
                    <a:lnTo>
                      <a:pt x="3316" y="2379"/>
                    </a:lnTo>
                    <a:lnTo>
                      <a:pt x="3321" y="2355"/>
                    </a:lnTo>
                    <a:lnTo>
                      <a:pt x="3322" y="2331"/>
                    </a:lnTo>
                    <a:lnTo>
                      <a:pt x="3320" y="2306"/>
                    </a:lnTo>
                    <a:lnTo>
                      <a:pt x="3314" y="2283"/>
                    </a:lnTo>
                    <a:lnTo>
                      <a:pt x="3305" y="2261"/>
                    </a:lnTo>
                    <a:lnTo>
                      <a:pt x="3291" y="2240"/>
                    </a:lnTo>
                    <a:lnTo>
                      <a:pt x="3273" y="2221"/>
                    </a:lnTo>
                    <a:lnTo>
                      <a:pt x="3250" y="2204"/>
                    </a:lnTo>
                    <a:lnTo>
                      <a:pt x="3222" y="2191"/>
                    </a:lnTo>
                    <a:lnTo>
                      <a:pt x="3190" y="2181"/>
                    </a:lnTo>
                    <a:lnTo>
                      <a:pt x="3199" y="2144"/>
                    </a:lnTo>
                    <a:lnTo>
                      <a:pt x="3224" y="2140"/>
                    </a:lnTo>
                    <a:lnTo>
                      <a:pt x="3250" y="2131"/>
                    </a:lnTo>
                    <a:lnTo>
                      <a:pt x="3273" y="2120"/>
                    </a:lnTo>
                    <a:lnTo>
                      <a:pt x="3295" y="2106"/>
                    </a:lnTo>
                    <a:lnTo>
                      <a:pt x="3316" y="2089"/>
                    </a:lnTo>
                    <a:lnTo>
                      <a:pt x="3335" y="2070"/>
                    </a:lnTo>
                    <a:lnTo>
                      <a:pt x="3352" y="2049"/>
                    </a:lnTo>
                    <a:lnTo>
                      <a:pt x="3366" y="2027"/>
                    </a:lnTo>
                    <a:lnTo>
                      <a:pt x="3377" y="2004"/>
                    </a:lnTo>
                    <a:lnTo>
                      <a:pt x="3386" y="1979"/>
                    </a:lnTo>
                    <a:lnTo>
                      <a:pt x="3392" y="1955"/>
                    </a:lnTo>
                    <a:lnTo>
                      <a:pt x="3394" y="1931"/>
                    </a:lnTo>
                    <a:lnTo>
                      <a:pt x="3393" y="1906"/>
                    </a:lnTo>
                    <a:lnTo>
                      <a:pt x="3387" y="1883"/>
                    </a:lnTo>
                    <a:lnTo>
                      <a:pt x="3377" y="1860"/>
                    </a:lnTo>
                    <a:lnTo>
                      <a:pt x="3364" y="1839"/>
                    </a:lnTo>
                    <a:lnTo>
                      <a:pt x="3345" y="1820"/>
                    </a:lnTo>
                    <a:lnTo>
                      <a:pt x="3322" y="1803"/>
                    </a:lnTo>
                    <a:lnTo>
                      <a:pt x="3293" y="1788"/>
                    </a:lnTo>
                    <a:lnTo>
                      <a:pt x="3260" y="1776"/>
                    </a:lnTo>
                    <a:lnTo>
                      <a:pt x="3268" y="1740"/>
                    </a:lnTo>
                    <a:lnTo>
                      <a:pt x="3300" y="1732"/>
                    </a:lnTo>
                    <a:lnTo>
                      <a:pt x="3328" y="1721"/>
                    </a:lnTo>
                    <a:lnTo>
                      <a:pt x="3355" y="1707"/>
                    </a:lnTo>
                    <a:lnTo>
                      <a:pt x="3378" y="1690"/>
                    </a:lnTo>
                    <a:lnTo>
                      <a:pt x="3399" y="1670"/>
                    </a:lnTo>
                    <a:lnTo>
                      <a:pt x="3417" y="1648"/>
                    </a:lnTo>
                    <a:lnTo>
                      <a:pt x="3433" y="1624"/>
                    </a:lnTo>
                    <a:lnTo>
                      <a:pt x="3445" y="1598"/>
                    </a:lnTo>
                    <a:lnTo>
                      <a:pt x="3454" y="1573"/>
                    </a:lnTo>
                    <a:lnTo>
                      <a:pt x="3460" y="1546"/>
                    </a:lnTo>
                    <a:lnTo>
                      <a:pt x="3462" y="1520"/>
                    </a:lnTo>
                    <a:lnTo>
                      <a:pt x="3462" y="1494"/>
                    </a:lnTo>
                    <a:lnTo>
                      <a:pt x="3458" y="1470"/>
                    </a:lnTo>
                    <a:lnTo>
                      <a:pt x="3451" y="1446"/>
                    </a:lnTo>
                    <a:lnTo>
                      <a:pt x="3440" y="1423"/>
                    </a:lnTo>
                    <a:lnTo>
                      <a:pt x="3426" y="1405"/>
                    </a:lnTo>
                    <a:lnTo>
                      <a:pt x="3408" y="1387"/>
                    </a:lnTo>
                    <a:lnTo>
                      <a:pt x="3387" y="1373"/>
                    </a:lnTo>
                    <a:lnTo>
                      <a:pt x="3362" y="1363"/>
                    </a:lnTo>
                    <a:lnTo>
                      <a:pt x="3332" y="1356"/>
                    </a:lnTo>
                    <a:lnTo>
                      <a:pt x="3300" y="1354"/>
                    </a:lnTo>
                    <a:lnTo>
                      <a:pt x="2302" y="1354"/>
                    </a:lnTo>
                    <a:lnTo>
                      <a:pt x="2308" y="1328"/>
                    </a:lnTo>
                    <a:lnTo>
                      <a:pt x="2314" y="1298"/>
                    </a:lnTo>
                    <a:lnTo>
                      <a:pt x="2321" y="1265"/>
                    </a:lnTo>
                    <a:lnTo>
                      <a:pt x="2327" y="1227"/>
                    </a:lnTo>
                    <a:lnTo>
                      <a:pt x="2335" y="1189"/>
                    </a:lnTo>
                    <a:lnTo>
                      <a:pt x="2343" y="1148"/>
                    </a:lnTo>
                    <a:lnTo>
                      <a:pt x="2350" y="1106"/>
                    </a:lnTo>
                    <a:lnTo>
                      <a:pt x="2357" y="1062"/>
                    </a:lnTo>
                    <a:lnTo>
                      <a:pt x="2364" y="1019"/>
                    </a:lnTo>
                    <a:lnTo>
                      <a:pt x="2371" y="976"/>
                    </a:lnTo>
                    <a:lnTo>
                      <a:pt x="2377" y="935"/>
                    </a:lnTo>
                    <a:lnTo>
                      <a:pt x="2384" y="895"/>
                    </a:lnTo>
                    <a:lnTo>
                      <a:pt x="2389" y="857"/>
                    </a:lnTo>
                    <a:lnTo>
                      <a:pt x="2395" y="823"/>
                    </a:lnTo>
                    <a:lnTo>
                      <a:pt x="2399" y="792"/>
                    </a:lnTo>
                    <a:lnTo>
                      <a:pt x="2404" y="766"/>
                    </a:lnTo>
                    <a:lnTo>
                      <a:pt x="2407" y="743"/>
                    </a:lnTo>
                    <a:lnTo>
                      <a:pt x="2409" y="728"/>
                    </a:lnTo>
                    <a:lnTo>
                      <a:pt x="2411" y="717"/>
                    </a:lnTo>
                    <a:lnTo>
                      <a:pt x="2412" y="713"/>
                    </a:lnTo>
                    <a:lnTo>
                      <a:pt x="2407" y="674"/>
                    </a:lnTo>
                    <a:lnTo>
                      <a:pt x="2402" y="633"/>
                    </a:lnTo>
                    <a:lnTo>
                      <a:pt x="2393" y="592"/>
                    </a:lnTo>
                    <a:lnTo>
                      <a:pt x="2383" y="551"/>
                    </a:lnTo>
                    <a:lnTo>
                      <a:pt x="2372" y="510"/>
                    </a:lnTo>
                    <a:lnTo>
                      <a:pt x="2358" y="470"/>
                    </a:lnTo>
                    <a:lnTo>
                      <a:pt x="2345" y="431"/>
                    </a:lnTo>
                    <a:lnTo>
                      <a:pt x="2332" y="393"/>
                    </a:lnTo>
                    <a:lnTo>
                      <a:pt x="2318" y="358"/>
                    </a:lnTo>
                    <a:lnTo>
                      <a:pt x="2304" y="325"/>
                    </a:lnTo>
                    <a:lnTo>
                      <a:pt x="2291" y="294"/>
                    </a:lnTo>
                    <a:lnTo>
                      <a:pt x="2279" y="266"/>
                    </a:lnTo>
                    <a:lnTo>
                      <a:pt x="2267" y="241"/>
                    </a:lnTo>
                    <a:lnTo>
                      <a:pt x="2257" y="220"/>
                    </a:lnTo>
                    <a:lnTo>
                      <a:pt x="2249" y="203"/>
                    </a:lnTo>
                    <a:lnTo>
                      <a:pt x="2242" y="191"/>
                    </a:lnTo>
                    <a:lnTo>
                      <a:pt x="2238" y="183"/>
                    </a:lnTo>
                    <a:lnTo>
                      <a:pt x="2237" y="180"/>
                    </a:lnTo>
                    <a:lnTo>
                      <a:pt x="2200" y="166"/>
                    </a:lnTo>
                    <a:lnTo>
                      <a:pt x="2167" y="157"/>
                    </a:lnTo>
                    <a:lnTo>
                      <a:pt x="2136" y="152"/>
                    </a:lnTo>
                    <a:lnTo>
                      <a:pt x="2108" y="151"/>
                    </a:lnTo>
                    <a:close/>
                    <a:moveTo>
                      <a:pt x="2125" y="0"/>
                    </a:moveTo>
                    <a:lnTo>
                      <a:pt x="2169" y="4"/>
                    </a:lnTo>
                    <a:lnTo>
                      <a:pt x="2211" y="12"/>
                    </a:lnTo>
                    <a:lnTo>
                      <a:pt x="2250" y="25"/>
                    </a:lnTo>
                    <a:lnTo>
                      <a:pt x="2284" y="39"/>
                    </a:lnTo>
                    <a:lnTo>
                      <a:pt x="2315" y="56"/>
                    </a:lnTo>
                    <a:lnTo>
                      <a:pt x="2341" y="73"/>
                    </a:lnTo>
                    <a:lnTo>
                      <a:pt x="2360" y="91"/>
                    </a:lnTo>
                    <a:lnTo>
                      <a:pt x="2373" y="109"/>
                    </a:lnTo>
                    <a:lnTo>
                      <a:pt x="2375" y="113"/>
                    </a:lnTo>
                    <a:lnTo>
                      <a:pt x="2381" y="123"/>
                    </a:lnTo>
                    <a:lnTo>
                      <a:pt x="2388" y="139"/>
                    </a:lnTo>
                    <a:lnTo>
                      <a:pt x="2397" y="159"/>
                    </a:lnTo>
                    <a:lnTo>
                      <a:pt x="2409" y="182"/>
                    </a:lnTo>
                    <a:lnTo>
                      <a:pt x="2422" y="210"/>
                    </a:lnTo>
                    <a:lnTo>
                      <a:pt x="2435" y="242"/>
                    </a:lnTo>
                    <a:lnTo>
                      <a:pt x="2449" y="275"/>
                    </a:lnTo>
                    <a:lnTo>
                      <a:pt x="2465" y="313"/>
                    </a:lnTo>
                    <a:lnTo>
                      <a:pt x="2479" y="351"/>
                    </a:lnTo>
                    <a:lnTo>
                      <a:pt x="2495" y="392"/>
                    </a:lnTo>
                    <a:lnTo>
                      <a:pt x="2508" y="435"/>
                    </a:lnTo>
                    <a:lnTo>
                      <a:pt x="2521" y="479"/>
                    </a:lnTo>
                    <a:lnTo>
                      <a:pt x="2533" y="524"/>
                    </a:lnTo>
                    <a:lnTo>
                      <a:pt x="2545" y="570"/>
                    </a:lnTo>
                    <a:lnTo>
                      <a:pt x="2553" y="614"/>
                    </a:lnTo>
                    <a:lnTo>
                      <a:pt x="2560" y="659"/>
                    </a:lnTo>
                    <a:lnTo>
                      <a:pt x="2564" y="704"/>
                    </a:lnTo>
                    <a:lnTo>
                      <a:pt x="2564" y="712"/>
                    </a:lnTo>
                    <a:lnTo>
                      <a:pt x="2563" y="728"/>
                    </a:lnTo>
                    <a:lnTo>
                      <a:pt x="2560" y="749"/>
                    </a:lnTo>
                    <a:lnTo>
                      <a:pt x="2557" y="774"/>
                    </a:lnTo>
                    <a:lnTo>
                      <a:pt x="2552" y="805"/>
                    </a:lnTo>
                    <a:lnTo>
                      <a:pt x="2548" y="840"/>
                    </a:lnTo>
                    <a:lnTo>
                      <a:pt x="2542" y="876"/>
                    </a:lnTo>
                    <a:lnTo>
                      <a:pt x="2536" y="916"/>
                    </a:lnTo>
                    <a:lnTo>
                      <a:pt x="2529" y="957"/>
                    </a:lnTo>
                    <a:lnTo>
                      <a:pt x="2522" y="999"/>
                    </a:lnTo>
                    <a:lnTo>
                      <a:pt x="2516" y="1041"/>
                    </a:lnTo>
                    <a:lnTo>
                      <a:pt x="2509" y="1083"/>
                    </a:lnTo>
                    <a:lnTo>
                      <a:pt x="2501" y="1124"/>
                    </a:lnTo>
                    <a:lnTo>
                      <a:pt x="2495" y="1164"/>
                    </a:lnTo>
                    <a:lnTo>
                      <a:pt x="2488" y="1201"/>
                    </a:lnTo>
                    <a:lnTo>
                      <a:pt x="3324" y="1200"/>
                    </a:lnTo>
                    <a:lnTo>
                      <a:pt x="3368" y="1203"/>
                    </a:lnTo>
                    <a:lnTo>
                      <a:pt x="3408" y="1210"/>
                    </a:lnTo>
                    <a:lnTo>
                      <a:pt x="3445" y="1221"/>
                    </a:lnTo>
                    <a:lnTo>
                      <a:pt x="3478" y="1236"/>
                    </a:lnTo>
                    <a:lnTo>
                      <a:pt x="3507" y="1255"/>
                    </a:lnTo>
                    <a:lnTo>
                      <a:pt x="3533" y="1277"/>
                    </a:lnTo>
                    <a:lnTo>
                      <a:pt x="3555" y="1303"/>
                    </a:lnTo>
                    <a:lnTo>
                      <a:pt x="3574" y="1330"/>
                    </a:lnTo>
                    <a:lnTo>
                      <a:pt x="3590" y="1360"/>
                    </a:lnTo>
                    <a:lnTo>
                      <a:pt x="3603" y="1391"/>
                    </a:lnTo>
                    <a:lnTo>
                      <a:pt x="3611" y="1425"/>
                    </a:lnTo>
                    <a:lnTo>
                      <a:pt x="3616" y="1459"/>
                    </a:lnTo>
                    <a:lnTo>
                      <a:pt x="3619" y="1493"/>
                    </a:lnTo>
                    <a:lnTo>
                      <a:pt x="3617" y="1529"/>
                    </a:lnTo>
                    <a:lnTo>
                      <a:pt x="3613" y="1563"/>
                    </a:lnTo>
                    <a:lnTo>
                      <a:pt x="3604" y="1597"/>
                    </a:lnTo>
                    <a:lnTo>
                      <a:pt x="3593" y="1632"/>
                    </a:lnTo>
                    <a:lnTo>
                      <a:pt x="3579" y="1664"/>
                    </a:lnTo>
                    <a:lnTo>
                      <a:pt x="3561" y="1696"/>
                    </a:lnTo>
                    <a:lnTo>
                      <a:pt x="3539" y="1725"/>
                    </a:lnTo>
                    <a:lnTo>
                      <a:pt x="3514" y="1752"/>
                    </a:lnTo>
                    <a:lnTo>
                      <a:pt x="3533" y="1796"/>
                    </a:lnTo>
                    <a:lnTo>
                      <a:pt x="3545" y="1839"/>
                    </a:lnTo>
                    <a:lnTo>
                      <a:pt x="3551" y="1881"/>
                    </a:lnTo>
                    <a:lnTo>
                      <a:pt x="3551" y="1921"/>
                    </a:lnTo>
                    <a:lnTo>
                      <a:pt x="3545" y="1961"/>
                    </a:lnTo>
                    <a:lnTo>
                      <a:pt x="3537" y="1997"/>
                    </a:lnTo>
                    <a:lnTo>
                      <a:pt x="3524" y="2032"/>
                    </a:lnTo>
                    <a:lnTo>
                      <a:pt x="3510" y="2064"/>
                    </a:lnTo>
                    <a:lnTo>
                      <a:pt x="3495" y="2092"/>
                    </a:lnTo>
                    <a:lnTo>
                      <a:pt x="3478" y="2118"/>
                    </a:lnTo>
                    <a:lnTo>
                      <a:pt x="3461" y="2140"/>
                    </a:lnTo>
                    <a:lnTo>
                      <a:pt x="3446" y="2158"/>
                    </a:lnTo>
                    <a:lnTo>
                      <a:pt x="3464" y="2195"/>
                    </a:lnTo>
                    <a:lnTo>
                      <a:pt x="3475" y="2234"/>
                    </a:lnTo>
                    <a:lnTo>
                      <a:pt x="3480" y="2274"/>
                    </a:lnTo>
                    <a:lnTo>
                      <a:pt x="3481" y="2314"/>
                    </a:lnTo>
                    <a:lnTo>
                      <a:pt x="3477" y="2354"/>
                    </a:lnTo>
                    <a:lnTo>
                      <a:pt x="3469" y="2394"/>
                    </a:lnTo>
                    <a:lnTo>
                      <a:pt x="3457" y="2431"/>
                    </a:lnTo>
                    <a:lnTo>
                      <a:pt x="3440" y="2468"/>
                    </a:lnTo>
                    <a:lnTo>
                      <a:pt x="3421" y="2502"/>
                    </a:lnTo>
                    <a:lnTo>
                      <a:pt x="3400" y="2534"/>
                    </a:lnTo>
                    <a:lnTo>
                      <a:pt x="3377" y="2562"/>
                    </a:lnTo>
                    <a:lnTo>
                      <a:pt x="3383" y="2571"/>
                    </a:lnTo>
                    <a:lnTo>
                      <a:pt x="3388" y="2583"/>
                    </a:lnTo>
                    <a:lnTo>
                      <a:pt x="3393" y="2597"/>
                    </a:lnTo>
                    <a:lnTo>
                      <a:pt x="3397" y="2614"/>
                    </a:lnTo>
                    <a:lnTo>
                      <a:pt x="3402" y="2634"/>
                    </a:lnTo>
                    <a:lnTo>
                      <a:pt x="3404" y="2655"/>
                    </a:lnTo>
                    <a:lnTo>
                      <a:pt x="3406" y="2678"/>
                    </a:lnTo>
                    <a:lnTo>
                      <a:pt x="3407" y="2703"/>
                    </a:lnTo>
                    <a:lnTo>
                      <a:pt x="3406" y="2729"/>
                    </a:lnTo>
                    <a:lnTo>
                      <a:pt x="3404" y="2756"/>
                    </a:lnTo>
                    <a:lnTo>
                      <a:pt x="3400" y="2784"/>
                    </a:lnTo>
                    <a:lnTo>
                      <a:pt x="3395" y="2811"/>
                    </a:lnTo>
                    <a:lnTo>
                      <a:pt x="3386" y="2839"/>
                    </a:lnTo>
                    <a:lnTo>
                      <a:pt x="3376" y="2867"/>
                    </a:lnTo>
                    <a:lnTo>
                      <a:pt x="3364" y="2894"/>
                    </a:lnTo>
                    <a:lnTo>
                      <a:pt x="3348" y="2921"/>
                    </a:lnTo>
                    <a:lnTo>
                      <a:pt x="3331" y="2947"/>
                    </a:lnTo>
                    <a:lnTo>
                      <a:pt x="3309" y="2972"/>
                    </a:lnTo>
                    <a:lnTo>
                      <a:pt x="3284" y="2995"/>
                    </a:lnTo>
                    <a:lnTo>
                      <a:pt x="3256" y="3016"/>
                    </a:lnTo>
                    <a:lnTo>
                      <a:pt x="3225" y="3036"/>
                    </a:lnTo>
                    <a:lnTo>
                      <a:pt x="3191" y="3053"/>
                    </a:lnTo>
                    <a:lnTo>
                      <a:pt x="3151" y="3068"/>
                    </a:lnTo>
                    <a:lnTo>
                      <a:pt x="3109" y="3079"/>
                    </a:lnTo>
                    <a:lnTo>
                      <a:pt x="3062" y="3088"/>
                    </a:lnTo>
                    <a:lnTo>
                      <a:pt x="3010" y="3094"/>
                    </a:lnTo>
                    <a:lnTo>
                      <a:pt x="2953" y="3096"/>
                    </a:lnTo>
                    <a:lnTo>
                      <a:pt x="1538" y="3096"/>
                    </a:lnTo>
                    <a:lnTo>
                      <a:pt x="1497" y="3093"/>
                    </a:lnTo>
                    <a:lnTo>
                      <a:pt x="1459" y="3085"/>
                    </a:lnTo>
                    <a:lnTo>
                      <a:pt x="1424" y="3074"/>
                    </a:lnTo>
                    <a:lnTo>
                      <a:pt x="1391" y="3059"/>
                    </a:lnTo>
                    <a:lnTo>
                      <a:pt x="1360" y="3043"/>
                    </a:lnTo>
                    <a:lnTo>
                      <a:pt x="1331" y="3025"/>
                    </a:lnTo>
                    <a:lnTo>
                      <a:pt x="1303" y="3008"/>
                    </a:lnTo>
                    <a:lnTo>
                      <a:pt x="1294" y="3004"/>
                    </a:lnTo>
                    <a:lnTo>
                      <a:pt x="1283" y="3002"/>
                    </a:lnTo>
                    <a:lnTo>
                      <a:pt x="1272" y="3001"/>
                    </a:lnTo>
                    <a:lnTo>
                      <a:pt x="1262" y="3001"/>
                    </a:lnTo>
                    <a:lnTo>
                      <a:pt x="1256" y="3001"/>
                    </a:lnTo>
                    <a:lnTo>
                      <a:pt x="1252" y="3001"/>
                    </a:lnTo>
                    <a:lnTo>
                      <a:pt x="1252" y="3049"/>
                    </a:lnTo>
                    <a:lnTo>
                      <a:pt x="1249" y="3079"/>
                    </a:lnTo>
                    <a:lnTo>
                      <a:pt x="1240" y="3108"/>
                    </a:lnTo>
                    <a:lnTo>
                      <a:pt x="1227" y="3135"/>
                    </a:lnTo>
                    <a:lnTo>
                      <a:pt x="1208" y="3157"/>
                    </a:lnTo>
                    <a:lnTo>
                      <a:pt x="1185" y="3176"/>
                    </a:lnTo>
                    <a:lnTo>
                      <a:pt x="1159" y="3189"/>
                    </a:lnTo>
                    <a:lnTo>
                      <a:pt x="1131" y="3198"/>
                    </a:lnTo>
                    <a:lnTo>
                      <a:pt x="1101" y="3201"/>
                    </a:lnTo>
                    <a:lnTo>
                      <a:pt x="153" y="3201"/>
                    </a:lnTo>
                    <a:lnTo>
                      <a:pt x="123" y="3199"/>
                    </a:lnTo>
                    <a:lnTo>
                      <a:pt x="96" y="3190"/>
                    </a:lnTo>
                    <a:lnTo>
                      <a:pt x="71" y="3178"/>
                    </a:lnTo>
                    <a:lnTo>
                      <a:pt x="49" y="3161"/>
                    </a:lnTo>
                    <a:lnTo>
                      <a:pt x="30" y="3140"/>
                    </a:lnTo>
                    <a:lnTo>
                      <a:pt x="16" y="3116"/>
                    </a:lnTo>
                    <a:lnTo>
                      <a:pt x="6" y="3090"/>
                    </a:lnTo>
                    <a:lnTo>
                      <a:pt x="0" y="3062"/>
                    </a:lnTo>
                    <a:lnTo>
                      <a:pt x="0" y="1602"/>
                    </a:lnTo>
                    <a:lnTo>
                      <a:pt x="3" y="1570"/>
                    </a:lnTo>
                    <a:lnTo>
                      <a:pt x="12" y="1539"/>
                    </a:lnTo>
                    <a:lnTo>
                      <a:pt x="28" y="1511"/>
                    </a:lnTo>
                    <a:lnTo>
                      <a:pt x="48" y="1488"/>
                    </a:lnTo>
                    <a:lnTo>
                      <a:pt x="71" y="1468"/>
                    </a:lnTo>
                    <a:lnTo>
                      <a:pt x="99" y="1453"/>
                    </a:lnTo>
                    <a:lnTo>
                      <a:pt x="130" y="1443"/>
                    </a:lnTo>
                    <a:lnTo>
                      <a:pt x="162" y="1440"/>
                    </a:lnTo>
                    <a:lnTo>
                      <a:pt x="1217" y="1440"/>
                    </a:lnTo>
                    <a:lnTo>
                      <a:pt x="1246" y="1442"/>
                    </a:lnTo>
                    <a:lnTo>
                      <a:pt x="1271" y="1450"/>
                    </a:lnTo>
                    <a:lnTo>
                      <a:pt x="1297" y="1462"/>
                    </a:lnTo>
                    <a:lnTo>
                      <a:pt x="1311" y="1453"/>
                    </a:lnTo>
                    <a:lnTo>
                      <a:pt x="1328" y="1440"/>
                    </a:lnTo>
                    <a:lnTo>
                      <a:pt x="1346" y="1421"/>
                    </a:lnTo>
                    <a:lnTo>
                      <a:pt x="1367" y="1398"/>
                    </a:lnTo>
                    <a:lnTo>
                      <a:pt x="1390" y="1370"/>
                    </a:lnTo>
                    <a:lnTo>
                      <a:pt x="1414" y="1339"/>
                    </a:lnTo>
                    <a:lnTo>
                      <a:pt x="1439" y="1306"/>
                    </a:lnTo>
                    <a:lnTo>
                      <a:pt x="1465" y="1268"/>
                    </a:lnTo>
                    <a:lnTo>
                      <a:pt x="1493" y="1229"/>
                    </a:lnTo>
                    <a:lnTo>
                      <a:pt x="1519" y="1188"/>
                    </a:lnTo>
                    <a:lnTo>
                      <a:pt x="1548" y="1144"/>
                    </a:lnTo>
                    <a:lnTo>
                      <a:pt x="1576" y="1100"/>
                    </a:lnTo>
                    <a:lnTo>
                      <a:pt x="1603" y="1055"/>
                    </a:lnTo>
                    <a:lnTo>
                      <a:pt x="1631" y="1009"/>
                    </a:lnTo>
                    <a:lnTo>
                      <a:pt x="1658" y="964"/>
                    </a:lnTo>
                    <a:lnTo>
                      <a:pt x="1683" y="920"/>
                    </a:lnTo>
                    <a:lnTo>
                      <a:pt x="1709" y="875"/>
                    </a:lnTo>
                    <a:lnTo>
                      <a:pt x="1732" y="833"/>
                    </a:lnTo>
                    <a:lnTo>
                      <a:pt x="1754" y="792"/>
                    </a:lnTo>
                    <a:lnTo>
                      <a:pt x="1775" y="754"/>
                    </a:lnTo>
                    <a:lnTo>
                      <a:pt x="1793" y="718"/>
                    </a:lnTo>
                    <a:lnTo>
                      <a:pt x="1809" y="686"/>
                    </a:lnTo>
                    <a:lnTo>
                      <a:pt x="1823" y="656"/>
                    </a:lnTo>
                    <a:lnTo>
                      <a:pt x="1823" y="636"/>
                    </a:lnTo>
                    <a:lnTo>
                      <a:pt x="1823" y="610"/>
                    </a:lnTo>
                    <a:lnTo>
                      <a:pt x="1821" y="581"/>
                    </a:lnTo>
                    <a:lnTo>
                      <a:pt x="1821" y="547"/>
                    </a:lnTo>
                    <a:lnTo>
                      <a:pt x="1820" y="512"/>
                    </a:lnTo>
                    <a:lnTo>
                      <a:pt x="1819" y="475"/>
                    </a:lnTo>
                    <a:lnTo>
                      <a:pt x="1818" y="438"/>
                    </a:lnTo>
                    <a:lnTo>
                      <a:pt x="1818" y="400"/>
                    </a:lnTo>
                    <a:lnTo>
                      <a:pt x="1817" y="364"/>
                    </a:lnTo>
                    <a:lnTo>
                      <a:pt x="1816" y="329"/>
                    </a:lnTo>
                    <a:lnTo>
                      <a:pt x="1815" y="298"/>
                    </a:lnTo>
                    <a:lnTo>
                      <a:pt x="1815" y="269"/>
                    </a:lnTo>
                    <a:lnTo>
                      <a:pt x="1814" y="246"/>
                    </a:lnTo>
                    <a:lnTo>
                      <a:pt x="1814" y="228"/>
                    </a:lnTo>
                    <a:lnTo>
                      <a:pt x="1814" y="217"/>
                    </a:lnTo>
                    <a:lnTo>
                      <a:pt x="1814" y="214"/>
                    </a:lnTo>
                    <a:lnTo>
                      <a:pt x="1814" y="205"/>
                    </a:lnTo>
                    <a:lnTo>
                      <a:pt x="1815" y="193"/>
                    </a:lnTo>
                    <a:lnTo>
                      <a:pt x="1817" y="180"/>
                    </a:lnTo>
                    <a:lnTo>
                      <a:pt x="1821" y="165"/>
                    </a:lnTo>
                    <a:lnTo>
                      <a:pt x="1828" y="149"/>
                    </a:lnTo>
                    <a:lnTo>
                      <a:pt x="1836" y="131"/>
                    </a:lnTo>
                    <a:lnTo>
                      <a:pt x="1848" y="113"/>
                    </a:lnTo>
                    <a:lnTo>
                      <a:pt x="1862" y="95"/>
                    </a:lnTo>
                    <a:lnTo>
                      <a:pt x="1880" y="78"/>
                    </a:lnTo>
                    <a:lnTo>
                      <a:pt x="1902" y="61"/>
                    </a:lnTo>
                    <a:lnTo>
                      <a:pt x="1928" y="46"/>
                    </a:lnTo>
                    <a:lnTo>
                      <a:pt x="1958" y="31"/>
                    </a:lnTo>
                    <a:lnTo>
                      <a:pt x="1993" y="18"/>
                    </a:lnTo>
                    <a:lnTo>
                      <a:pt x="2033" y="8"/>
                    </a:lnTo>
                    <a:lnTo>
                      <a:pt x="2079" y="1"/>
                    </a:lnTo>
                    <a:lnTo>
                      <a:pt x="2125" y="0"/>
                    </a:lnTo>
                    <a:close/>
                  </a:path>
                </a:pathLst>
              </a:custGeom>
              <a:solidFill>
                <a:srgbClr val="CF2D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2383048" y="2140743"/>
              <a:ext cx="3086191" cy="891133"/>
              <a:chOff x="2232497" y="2133575"/>
              <a:chExt cx="3086191" cy="891133"/>
            </a:xfrm>
          </p:grpSpPr>
          <p:sp>
            <p:nvSpPr>
              <p:cNvPr id="247" name="직사각형 246"/>
              <p:cNvSpPr/>
              <p:nvPr/>
            </p:nvSpPr>
            <p:spPr>
              <a:xfrm>
                <a:off x="2232497" y="2133575"/>
                <a:ext cx="2232248" cy="24306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제목 1"/>
              <p:cNvSpPr txBox="1">
                <a:spLocks/>
              </p:cNvSpPr>
              <p:nvPr/>
            </p:nvSpPr>
            <p:spPr>
              <a:xfrm>
                <a:off x="2244611" y="2523657"/>
                <a:ext cx="3074077" cy="501051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algn="l" defTabSz="1193292" rtl="0" eaLnBrk="1" latinLnBrk="1" hangingPunct="1">
                  <a:spcBef>
                    <a:spcPct val="0"/>
                  </a:spcBef>
                  <a:buNone/>
                  <a:defRPr sz="2200" b="1" kern="1200" spc="-60" baseline="0">
                    <a:solidFill>
                      <a:schemeClr val="bg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+mj-cs"/>
                  </a:defRPr>
                </a:lvl1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500" b="0" spc="-2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배우자와의 전반적인 생활에 만족함</a:t>
                </a:r>
                <a:endParaRPr lang="en-US" altLang="ko-KR" sz="1500" b="0" spc="-2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500" b="0" spc="-2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배우자 나라 언어에 매우 능숙함</a:t>
                </a:r>
                <a:endParaRPr lang="en-US" altLang="ko-KR" sz="1500" b="0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49" name="그룹 248"/>
            <p:cNvGrpSpPr/>
            <p:nvPr/>
          </p:nvGrpSpPr>
          <p:grpSpPr>
            <a:xfrm>
              <a:off x="2383048" y="3269119"/>
              <a:ext cx="3086191" cy="891133"/>
              <a:chOff x="2232497" y="2133575"/>
              <a:chExt cx="3086191" cy="891133"/>
            </a:xfrm>
          </p:grpSpPr>
          <p:grpSp>
            <p:nvGrpSpPr>
              <p:cNvPr id="250" name="그룹 249"/>
              <p:cNvGrpSpPr/>
              <p:nvPr/>
            </p:nvGrpSpPr>
            <p:grpSpPr>
              <a:xfrm>
                <a:off x="2232497" y="2133575"/>
                <a:ext cx="2232248" cy="243061"/>
                <a:chOff x="2232497" y="2061567"/>
                <a:chExt cx="2232248" cy="243061"/>
              </a:xfrm>
            </p:grpSpPr>
            <p:sp>
              <p:nvSpPr>
                <p:cNvPr id="252" name="직사각형 251"/>
                <p:cNvSpPr/>
                <p:nvPr/>
              </p:nvSpPr>
              <p:spPr>
                <a:xfrm>
                  <a:off x="2232497" y="2061567"/>
                  <a:ext cx="2232248" cy="2430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직사각형 252"/>
                <p:cNvSpPr/>
                <p:nvPr/>
              </p:nvSpPr>
              <p:spPr>
                <a:xfrm>
                  <a:off x="3810137" y="2073534"/>
                  <a:ext cx="654607" cy="231094"/>
                </a:xfrm>
                <a:prstGeom prst="rect">
                  <a:avLst/>
                </a:prstGeom>
                <a:solidFill>
                  <a:srgbClr val="AB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1" name="제목 1"/>
              <p:cNvSpPr txBox="1">
                <a:spLocks/>
              </p:cNvSpPr>
              <p:nvPr/>
            </p:nvSpPr>
            <p:spPr>
              <a:xfrm>
                <a:off x="2244611" y="2523657"/>
                <a:ext cx="3074077" cy="501051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algn="l" defTabSz="1193292" rtl="0" eaLnBrk="1" latinLnBrk="1" hangingPunct="1">
                  <a:spcBef>
                    <a:spcPct val="0"/>
                  </a:spcBef>
                  <a:buNone/>
                  <a:defRPr sz="2200" b="1" kern="1200" spc="-60" baseline="0">
                    <a:solidFill>
                      <a:schemeClr val="bg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+mj-cs"/>
                  </a:defRPr>
                </a:lvl1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500" b="0" spc="-2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배우자의 한국 생활 적응 활동 지지</a:t>
                </a:r>
                <a:endParaRPr lang="en-US" altLang="ko-KR" sz="1500" b="0" spc="-2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500" b="0" spc="-2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전반적인 생활에 만족함</a:t>
                </a:r>
                <a:endParaRPr lang="en-US" altLang="ko-KR" sz="1500" b="0" spc="-2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500" b="0" spc="-2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배우자의 언어에는 무관심</a:t>
                </a:r>
                <a:endParaRPr lang="en-US" altLang="ko-KR" sz="1500" b="0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2383048" y="4633986"/>
              <a:ext cx="3737881" cy="891133"/>
              <a:chOff x="2232497" y="2133575"/>
              <a:chExt cx="3737881" cy="891133"/>
            </a:xfrm>
          </p:grpSpPr>
          <p:sp>
            <p:nvSpPr>
              <p:cNvPr id="257" name="직사각형 256"/>
              <p:cNvSpPr/>
              <p:nvPr/>
            </p:nvSpPr>
            <p:spPr>
              <a:xfrm>
                <a:off x="2232497" y="2133575"/>
                <a:ext cx="2232248" cy="243061"/>
              </a:xfrm>
              <a:prstGeom prst="rect">
                <a:avLst/>
              </a:prstGeom>
              <a:solidFill>
                <a:srgbClr val="ABAB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제목 1"/>
              <p:cNvSpPr txBox="1">
                <a:spLocks/>
              </p:cNvSpPr>
              <p:nvPr/>
            </p:nvSpPr>
            <p:spPr>
              <a:xfrm>
                <a:off x="2244611" y="2523657"/>
                <a:ext cx="3725767" cy="501051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algn="l" defTabSz="1193292" rtl="0" eaLnBrk="1" latinLnBrk="1" hangingPunct="1">
                  <a:spcBef>
                    <a:spcPct val="0"/>
                  </a:spcBef>
                  <a:buNone/>
                  <a:defRPr sz="2200" b="1" kern="1200" spc="-60" baseline="0">
                    <a:solidFill>
                      <a:schemeClr val="bg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+mj-cs"/>
                  </a:defRPr>
                </a:lvl1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500" b="0" spc="-2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배우자의 한국 생활 적응 활동에 매우 부정적</a:t>
                </a:r>
                <a:endParaRPr lang="en-US" altLang="ko-KR" sz="1500" b="0" spc="-2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500" b="0" spc="-2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배우자의 언어에 무관심</a:t>
                </a:r>
                <a:endParaRPr lang="en-US" altLang="ko-KR" sz="1500" b="0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2383048" y="5949999"/>
              <a:ext cx="3737881" cy="891133"/>
              <a:chOff x="2232497" y="2133575"/>
              <a:chExt cx="3737881" cy="891133"/>
            </a:xfrm>
          </p:grpSpPr>
          <p:grpSp>
            <p:nvGrpSpPr>
              <p:cNvPr id="260" name="그룹 259"/>
              <p:cNvGrpSpPr/>
              <p:nvPr/>
            </p:nvGrpSpPr>
            <p:grpSpPr>
              <a:xfrm>
                <a:off x="2232497" y="2133575"/>
                <a:ext cx="2232248" cy="243061"/>
                <a:chOff x="2232497" y="2061567"/>
                <a:chExt cx="2232248" cy="243061"/>
              </a:xfrm>
            </p:grpSpPr>
            <p:sp>
              <p:nvSpPr>
                <p:cNvPr id="262" name="직사각형 261"/>
                <p:cNvSpPr/>
                <p:nvPr/>
              </p:nvSpPr>
              <p:spPr>
                <a:xfrm>
                  <a:off x="2232497" y="2061567"/>
                  <a:ext cx="2232248" cy="2430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3" name="직사각형 262"/>
                <p:cNvSpPr/>
                <p:nvPr/>
              </p:nvSpPr>
              <p:spPr>
                <a:xfrm>
                  <a:off x="3234074" y="2073534"/>
                  <a:ext cx="1230670" cy="231094"/>
                </a:xfrm>
                <a:prstGeom prst="rect">
                  <a:avLst/>
                </a:prstGeom>
                <a:solidFill>
                  <a:srgbClr val="AB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1" name="제목 1"/>
              <p:cNvSpPr txBox="1">
                <a:spLocks/>
              </p:cNvSpPr>
              <p:nvPr/>
            </p:nvSpPr>
            <p:spPr>
              <a:xfrm>
                <a:off x="2244611" y="2523657"/>
                <a:ext cx="3725767" cy="501051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algn="l" defTabSz="1193292" rtl="0" eaLnBrk="1" latinLnBrk="1" hangingPunct="1">
                  <a:spcBef>
                    <a:spcPct val="0"/>
                  </a:spcBef>
                  <a:buNone/>
                  <a:defRPr sz="2200" b="1" kern="1200" spc="-60" baseline="0">
                    <a:solidFill>
                      <a:schemeClr val="bg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+mj-cs"/>
                  </a:defRPr>
                </a:lvl1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500" b="0" spc="-2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배우자의 한국 생활 적응 활동 지지</a:t>
                </a:r>
                <a:endParaRPr lang="en-US" altLang="ko-KR" sz="1500" b="0" spc="-2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500" b="0" spc="-2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전반적 생활에 부정적</a:t>
                </a:r>
                <a:endParaRPr lang="en-US" altLang="ko-KR" sz="1500" b="0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96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537428" y="467298"/>
            <a:ext cx="7888834" cy="430887"/>
          </a:xfrm>
        </p:spPr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군집 분석 결과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526583" y="959697"/>
            <a:ext cx="7910524" cy="216024"/>
          </a:xfrm>
        </p:spPr>
        <p:txBody>
          <a:bodyPr/>
          <a:lstStyle/>
          <a:p>
            <a:r>
              <a:rPr lang="en-US" altLang="ko-KR" dirty="0" smtClean="0"/>
              <a:t>Group Analysis</a:t>
            </a:r>
            <a:endParaRPr lang="en-US" altLang="ko-KR" dirty="0"/>
          </a:p>
        </p:txBody>
      </p:sp>
      <p:grpSp>
        <p:nvGrpSpPr>
          <p:cNvPr id="98" name="그룹 97"/>
          <p:cNvGrpSpPr/>
          <p:nvPr/>
        </p:nvGrpSpPr>
        <p:grpSpPr>
          <a:xfrm>
            <a:off x="5040809" y="535415"/>
            <a:ext cx="315924" cy="315924"/>
            <a:chOff x="3487312" y="3111058"/>
            <a:chExt cx="792088" cy="792088"/>
          </a:xfrm>
        </p:grpSpPr>
        <p:sp>
          <p:nvSpPr>
            <p:cNvPr id="99" name="타원 98"/>
            <p:cNvSpPr/>
            <p:nvPr/>
          </p:nvSpPr>
          <p:spPr>
            <a:xfrm>
              <a:off x="3487312" y="3111058"/>
              <a:ext cx="792088" cy="792088"/>
            </a:xfrm>
            <a:prstGeom prst="ellipse">
              <a:avLst/>
            </a:prstGeom>
            <a:gradFill>
              <a:gsLst>
                <a:gs pos="0">
                  <a:srgbClr val="CF2D43"/>
                </a:gs>
                <a:gs pos="100000">
                  <a:srgbClr val="CF2D43">
                    <a:alpha val="65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3668531" y="3292277"/>
              <a:ext cx="429656" cy="4296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4" name="텍스트 개체 틀 4102"/>
          <p:cNvSpPr txBox="1">
            <a:spLocks/>
          </p:cNvSpPr>
          <p:nvPr/>
        </p:nvSpPr>
        <p:spPr>
          <a:xfrm>
            <a:off x="2486790" y="1780826"/>
            <a:ext cx="226071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b="1" kern="1200" spc="-50" smtClean="0">
                <a:solidFill>
                  <a:srgbClr val="3E484F"/>
                </a:solidFill>
                <a:latin typeface="+mj-ea"/>
                <a:ea typeface="+mj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외국인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텍스트 개체 틀 4102"/>
          <p:cNvSpPr txBox="1">
            <a:spLocks/>
          </p:cNvSpPr>
          <p:nvPr/>
        </p:nvSpPr>
        <p:spPr>
          <a:xfrm>
            <a:off x="8324714" y="1780827"/>
            <a:ext cx="226071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b="1" kern="1200" spc="-50" smtClean="0">
                <a:solidFill>
                  <a:srgbClr val="3E484F"/>
                </a:solidFill>
                <a:latin typeface="+mj-ea"/>
                <a:ea typeface="+mj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배우자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697051" y="1911854"/>
            <a:ext cx="167119" cy="45719"/>
          </a:xfrm>
          <a:prstGeom prst="rect">
            <a:avLst/>
          </a:prstGeom>
          <a:solidFill>
            <a:srgbClr val="CF2D43"/>
          </a:solidFill>
          <a:ln>
            <a:solidFill>
              <a:srgbClr val="CF2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8851957" y="1911854"/>
            <a:ext cx="167119" cy="45719"/>
          </a:xfrm>
          <a:prstGeom prst="rect">
            <a:avLst/>
          </a:prstGeom>
          <a:solidFill>
            <a:srgbClr val="CF2D43"/>
          </a:solidFill>
          <a:ln>
            <a:solidFill>
              <a:srgbClr val="CF2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3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1224923" y="504428"/>
            <a:ext cx="10584637" cy="369332"/>
          </a:xfrm>
        </p:spPr>
        <p:txBody>
          <a:bodyPr/>
          <a:lstStyle/>
          <a:p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본인 인자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~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자녀 변수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Variable that affects Factor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936353" y="1844552"/>
            <a:ext cx="4464496" cy="726999"/>
            <a:chOff x="864345" y="1844552"/>
            <a:chExt cx="4464496" cy="726999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864345" y="1844552"/>
              <a:ext cx="360000" cy="360000"/>
            </a:xfrm>
            <a:prstGeom prst="roundRect">
              <a:avLst>
                <a:gd name="adj" fmla="val 50000"/>
              </a:avLst>
            </a:prstGeom>
            <a:solidFill>
              <a:srgbClr val="CF2D4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1481946" y="1844552"/>
              <a:ext cx="3846895" cy="726999"/>
              <a:chOff x="2880569" y="2520652"/>
              <a:chExt cx="3846895" cy="726999"/>
            </a:xfrm>
          </p:grpSpPr>
          <p:sp>
            <p:nvSpPr>
              <p:cNvPr id="23" name="텍스트 개체 틀 4102"/>
              <p:cNvSpPr txBox="1">
                <a:spLocks/>
              </p:cNvSpPr>
              <p:nvPr/>
            </p:nvSpPr>
            <p:spPr>
              <a:xfrm>
                <a:off x="2880569" y="2520652"/>
                <a:ext cx="3846895" cy="32316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ko-KR" altLang="en-US" sz="2000" b="1" kern="1200" spc="-50" smtClean="0">
                    <a:solidFill>
                      <a:srgbClr val="3E484F"/>
                    </a:solidFill>
                    <a:latin typeface="+mj-ea"/>
                    <a:ea typeface="+mj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한국 생활 </a:t>
                </a:r>
                <a:r>
                  <a:rPr lang="ko-KR" altLang="en-US" sz="21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적응도</a:t>
                </a:r>
                <a:endParaRPr lang="en-US" altLang="ko-KR" sz="21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5" name="텍스트 개체 틀 4103"/>
              <p:cNvSpPr txBox="1">
                <a:spLocks/>
              </p:cNvSpPr>
              <p:nvPr/>
            </p:nvSpPr>
            <p:spPr>
              <a:xfrm>
                <a:off x="2880569" y="2856003"/>
                <a:ext cx="3042885" cy="391648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lang="ko-KR" altLang="en-US" sz="1300" b="0" kern="1200" spc="-20" baseline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j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본인 교육 지원 필요 정도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26" name="그룹 25"/>
          <p:cNvGrpSpPr/>
          <p:nvPr/>
        </p:nvGrpSpPr>
        <p:grpSpPr>
          <a:xfrm>
            <a:off x="1872457" y="3126183"/>
            <a:ext cx="4809593" cy="2710612"/>
            <a:chOff x="1383344" y="3126183"/>
            <a:chExt cx="4809593" cy="2710612"/>
          </a:xfrm>
        </p:grpSpPr>
        <p:sp>
          <p:nvSpPr>
            <p:cNvPr id="27" name="직사각형 26"/>
            <p:cNvSpPr/>
            <p:nvPr/>
          </p:nvSpPr>
          <p:spPr>
            <a:xfrm>
              <a:off x="1383344" y="3126183"/>
              <a:ext cx="40440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자녀 학교 생활 </a:t>
              </a:r>
              <a:r>
                <a:rPr lang="ko-KR" altLang="en-US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적응</a:t>
              </a:r>
              <a:r>
                <a:rPr lang="en-US" altLang="ko-KR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600" dirty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en-US" altLang="ko-KR" sz="1600" dirty="0">
                  <a:solidFill>
                    <a:srgbClr val="FF0000"/>
                  </a:solidFill>
                  <a:latin typeface="나눔바른고딕" pitchFamily="50" charset="-127"/>
                  <a:ea typeface="나눔바른고딕" pitchFamily="50" charset="-127"/>
                </a:rPr>
                <a:t>C27</a:t>
              </a:r>
              <a:r>
                <a:rPr lang="en-US" altLang="ko-KR" sz="1600" dirty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400941" y="3953784"/>
              <a:ext cx="40440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자녀가 학교 공부 어려움을 </a:t>
              </a:r>
              <a:r>
                <a:rPr lang="ko-KR" altLang="en-US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느끼지 않음 </a:t>
              </a:r>
              <a:r>
                <a:rPr lang="en-US" altLang="ko-KR" sz="1600" dirty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en-US" altLang="ko-KR" sz="1600" dirty="0">
                  <a:solidFill>
                    <a:srgbClr val="CF2D43"/>
                  </a:solidFill>
                  <a:latin typeface="나눔바른고딕" pitchFamily="50" charset="-127"/>
                  <a:ea typeface="나눔바른고딕" pitchFamily="50" charset="-127"/>
                </a:rPr>
                <a:t>C35</a:t>
              </a:r>
              <a:r>
                <a:rPr lang="en-US" altLang="ko-KR" sz="1600" dirty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400941" y="4758705"/>
              <a:ext cx="47919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자녀가 학교 폭력을 당한 경험이 있음</a:t>
              </a:r>
              <a:r>
                <a:rPr lang="en-US" altLang="ko-KR" sz="1600" dirty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en-US" altLang="ko-KR" sz="1600" dirty="0">
                  <a:solidFill>
                    <a:srgbClr val="FF0000"/>
                  </a:solidFill>
                  <a:latin typeface="나눔바른고딕" pitchFamily="50" charset="-127"/>
                  <a:ea typeface="나눔바른고딕" pitchFamily="50" charset="-127"/>
                </a:rPr>
                <a:t>C36</a:t>
              </a:r>
              <a:r>
                <a:rPr lang="en-US" altLang="ko-KR" sz="1600" dirty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00941" y="5498241"/>
              <a:ext cx="40440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사교육 받은 경험 </a:t>
              </a:r>
              <a:r>
                <a:rPr lang="en-US" altLang="ko-KR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나눔바른고딕" pitchFamily="50" charset="-127"/>
                  <a:ea typeface="나눔바른고딕" pitchFamily="50" charset="-127"/>
                </a:rPr>
                <a:t>C54</a:t>
              </a:r>
              <a:r>
                <a:rPr lang="en-US" altLang="ko-KR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  <a:endParaRPr lang="en-US" altLang="ko-KR" sz="1600" dirty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6" b="11552"/>
          <a:stretch/>
        </p:blipFill>
        <p:spPr bwMode="auto">
          <a:xfrm>
            <a:off x="6237045" y="1539952"/>
            <a:ext cx="6076572" cy="2395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 rot="16200000">
            <a:off x="5631137" y="1629107"/>
            <a:ext cx="628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C35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586026" y="3938395"/>
            <a:ext cx="628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C27</a:t>
            </a:r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" b="12619"/>
          <a:stretch/>
        </p:blipFill>
        <p:spPr bwMode="auto">
          <a:xfrm>
            <a:off x="6487885" y="4591631"/>
            <a:ext cx="5996095" cy="245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7537789" y="7044961"/>
            <a:ext cx="3511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C36                                 C54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1116353" y="2458072"/>
            <a:ext cx="625712" cy="3209447"/>
            <a:chOff x="1321665" y="2539665"/>
            <a:chExt cx="625712" cy="3209447"/>
          </a:xfrm>
        </p:grpSpPr>
        <p:grpSp>
          <p:nvGrpSpPr>
            <p:cNvPr id="42" name="그룹 41"/>
            <p:cNvGrpSpPr/>
            <p:nvPr/>
          </p:nvGrpSpPr>
          <p:grpSpPr>
            <a:xfrm>
              <a:off x="1321666" y="2670541"/>
              <a:ext cx="625711" cy="3078571"/>
              <a:chOff x="2022691" y="2546584"/>
              <a:chExt cx="802490" cy="636581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>
                <a:off x="2033093" y="3030245"/>
                <a:ext cx="792088" cy="0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V="1">
                <a:off x="2022691" y="2546584"/>
                <a:ext cx="5272" cy="636581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/>
              <p:cNvCxnSpPr/>
              <p:nvPr/>
            </p:nvCxnSpPr>
            <p:spPr>
              <a:xfrm>
                <a:off x="2033093" y="3183165"/>
                <a:ext cx="792088" cy="0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직선 화살표 연결선 42"/>
            <p:cNvCxnSpPr/>
            <p:nvPr/>
          </p:nvCxnSpPr>
          <p:spPr>
            <a:xfrm>
              <a:off x="1321776" y="3377053"/>
              <a:ext cx="61760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V="1">
              <a:off x="1321665" y="2539665"/>
              <a:ext cx="0" cy="156371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1321776" y="4193313"/>
              <a:ext cx="61760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6055837" y="5464440"/>
            <a:ext cx="4320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본인 인자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4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점수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50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1224923" y="504428"/>
            <a:ext cx="10584637" cy="369332"/>
          </a:xfrm>
        </p:spPr>
        <p:txBody>
          <a:bodyPr/>
          <a:lstStyle/>
          <a:p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본인 인자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~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자녀 변수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4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1224924" y="934598"/>
            <a:ext cx="10584000" cy="215444"/>
          </a:xfrm>
        </p:spPr>
        <p:txBody>
          <a:bodyPr/>
          <a:lstStyle/>
          <a:p>
            <a:r>
              <a:rPr lang="en-US" altLang="ko-KR" dirty="0"/>
              <a:t>Variable that affects Factor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936353" y="1844552"/>
            <a:ext cx="4464496" cy="748108"/>
            <a:chOff x="864345" y="1844552"/>
            <a:chExt cx="4464496" cy="74810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864345" y="1844552"/>
              <a:ext cx="360000" cy="360000"/>
            </a:xfrm>
            <a:prstGeom prst="roundRect">
              <a:avLst>
                <a:gd name="adj" fmla="val 50000"/>
              </a:avLst>
            </a:prstGeom>
            <a:solidFill>
              <a:srgbClr val="CF2D4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481946" y="1844552"/>
              <a:ext cx="3846895" cy="748108"/>
              <a:chOff x="2880569" y="2520652"/>
              <a:chExt cx="3846895" cy="748108"/>
            </a:xfrm>
          </p:grpSpPr>
          <p:sp>
            <p:nvSpPr>
              <p:cNvPr id="58" name="텍스트 개체 틀 4102"/>
              <p:cNvSpPr txBox="1">
                <a:spLocks/>
              </p:cNvSpPr>
              <p:nvPr/>
            </p:nvSpPr>
            <p:spPr>
              <a:xfrm>
                <a:off x="2880569" y="2520652"/>
                <a:ext cx="3846895" cy="32316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ko-KR" altLang="en-US" sz="2000" b="1" kern="1200" spc="-50" smtClean="0">
                    <a:solidFill>
                      <a:srgbClr val="3E484F"/>
                    </a:solidFill>
                    <a:latin typeface="+mj-ea"/>
                    <a:ea typeface="+mj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1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한국어 실력</a:t>
                </a:r>
                <a:endParaRPr lang="en-US" altLang="ko-KR" sz="21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9" name="텍스트 개체 틀 4103"/>
              <p:cNvSpPr txBox="1">
                <a:spLocks/>
              </p:cNvSpPr>
              <p:nvPr/>
            </p:nvSpPr>
            <p:spPr>
              <a:xfrm>
                <a:off x="2880569" y="2877112"/>
                <a:ext cx="3042885" cy="391648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lang="ko-KR" altLang="en-US" sz="1300" b="0" kern="1200" spc="-20" baseline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j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본인 교육 지원 필요 정도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60" name="그룹 59"/>
          <p:cNvGrpSpPr/>
          <p:nvPr/>
        </p:nvGrpSpPr>
        <p:grpSpPr>
          <a:xfrm>
            <a:off x="1782852" y="3126183"/>
            <a:ext cx="4957423" cy="2710613"/>
            <a:chOff x="1343786" y="3090450"/>
            <a:chExt cx="4957423" cy="2710613"/>
          </a:xfrm>
        </p:grpSpPr>
        <p:sp>
          <p:nvSpPr>
            <p:cNvPr id="61" name="직사각형 60"/>
            <p:cNvSpPr/>
            <p:nvPr/>
          </p:nvSpPr>
          <p:spPr>
            <a:xfrm>
              <a:off x="1343786" y="5462509"/>
              <a:ext cx="40440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사교육 경험 </a:t>
              </a:r>
              <a:r>
                <a:rPr lang="en-US" altLang="ko-KR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 (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나눔바른고딕" pitchFamily="50" charset="-127"/>
                  <a:ea typeface="나눔바른고딕" pitchFamily="50" charset="-127"/>
                </a:rPr>
                <a:t>C54</a:t>
              </a:r>
              <a:r>
                <a:rPr lang="en-US" altLang="ko-KR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361383" y="4722972"/>
              <a:ext cx="493982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학비 납부 등 경제적 어려움의 고민 </a:t>
              </a:r>
              <a:r>
                <a:rPr lang="en-US" altLang="ko-KR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나눔바른고딕" pitchFamily="50" charset="-127"/>
                  <a:ea typeface="나눔바른고딕" pitchFamily="50" charset="-127"/>
                </a:rPr>
                <a:t>C153</a:t>
              </a:r>
              <a:r>
                <a:rPr lang="en-US" altLang="ko-KR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  <a:r>
                <a:rPr lang="ko-KR" altLang="en-US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endParaRPr lang="en-US" altLang="ko-KR" sz="1600" dirty="0" smtClean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361383" y="3090450"/>
              <a:ext cx="40440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다문화 </a:t>
              </a:r>
              <a:r>
                <a:rPr lang="ko-KR" altLang="en-US" sz="1600" dirty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센터 이용 경험 </a:t>
              </a:r>
              <a:r>
                <a:rPr lang="en-US" altLang="ko-KR" sz="1600" dirty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O (</a:t>
              </a:r>
              <a:r>
                <a:rPr lang="en-US" altLang="ko-KR" sz="1600" dirty="0">
                  <a:solidFill>
                    <a:srgbClr val="FF0000"/>
                  </a:solidFill>
                  <a:latin typeface="나눔바른고딕" pitchFamily="50" charset="-127"/>
                  <a:ea typeface="나눔바른고딕" pitchFamily="50" charset="-127"/>
                </a:rPr>
                <a:t>C96</a:t>
              </a:r>
              <a:r>
                <a:rPr lang="en-US" altLang="ko-KR" sz="1600" dirty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  <a:p>
              <a:r>
                <a:rPr lang="ko-KR" altLang="en-US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endParaRPr lang="en-US" altLang="ko-KR" sz="1600" dirty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61383" y="3923223"/>
              <a:ext cx="40440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한국어 교육 필요 </a:t>
              </a:r>
              <a:r>
                <a:rPr lang="en-US" altLang="ko-KR" sz="1600" dirty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X(</a:t>
              </a:r>
              <a:r>
                <a:rPr lang="en-US" altLang="ko-KR" sz="1600" dirty="0">
                  <a:solidFill>
                    <a:srgbClr val="FF0000"/>
                  </a:solidFill>
                  <a:latin typeface="나눔바른고딕" pitchFamily="50" charset="-127"/>
                  <a:ea typeface="나눔바른고딕" pitchFamily="50" charset="-127"/>
                </a:rPr>
                <a:t>C115</a:t>
              </a:r>
              <a:r>
                <a:rPr lang="en-US" altLang="ko-KR" sz="1600" dirty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</p:txBody>
        </p:sp>
      </p:grpSp>
      <p:pic>
        <p:nvPicPr>
          <p:cNvPr id="68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6" b="7410"/>
          <a:stretch/>
        </p:blipFill>
        <p:spPr bwMode="auto">
          <a:xfrm>
            <a:off x="7273057" y="4279390"/>
            <a:ext cx="4604337" cy="291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/>
          <p:cNvSpPr/>
          <p:nvPr/>
        </p:nvSpPr>
        <p:spPr>
          <a:xfrm>
            <a:off x="8031667" y="7214810"/>
            <a:ext cx="3201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 C54                      C153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1116353" y="2458072"/>
            <a:ext cx="625712" cy="3209447"/>
            <a:chOff x="1321665" y="2539665"/>
            <a:chExt cx="625712" cy="3209447"/>
          </a:xfrm>
        </p:grpSpPr>
        <p:grpSp>
          <p:nvGrpSpPr>
            <p:cNvPr id="71" name="그룹 70"/>
            <p:cNvGrpSpPr/>
            <p:nvPr/>
          </p:nvGrpSpPr>
          <p:grpSpPr>
            <a:xfrm>
              <a:off x="1321666" y="2670541"/>
              <a:ext cx="625711" cy="3078571"/>
              <a:chOff x="2022691" y="2546584"/>
              <a:chExt cx="802490" cy="636581"/>
            </a:xfrm>
          </p:grpSpPr>
          <p:cxnSp>
            <p:nvCxnSpPr>
              <p:cNvPr id="75" name="직선 화살표 연결선 74"/>
              <p:cNvCxnSpPr/>
              <p:nvPr/>
            </p:nvCxnSpPr>
            <p:spPr>
              <a:xfrm>
                <a:off x="2033093" y="3030245"/>
                <a:ext cx="792088" cy="0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V="1">
                <a:off x="2022691" y="2546584"/>
                <a:ext cx="5272" cy="636581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/>
              <p:cNvCxnSpPr/>
              <p:nvPr/>
            </p:nvCxnSpPr>
            <p:spPr>
              <a:xfrm>
                <a:off x="2033093" y="3183165"/>
                <a:ext cx="792088" cy="0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직선 화살표 연결선 71"/>
            <p:cNvCxnSpPr/>
            <p:nvPr/>
          </p:nvCxnSpPr>
          <p:spPr>
            <a:xfrm>
              <a:off x="1321776" y="3377053"/>
              <a:ext cx="61760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 flipV="1">
              <a:off x="1321665" y="2539665"/>
              <a:ext cx="0" cy="156371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1321776" y="4193313"/>
              <a:ext cx="61760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6841009" y="5602572"/>
            <a:ext cx="4320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본인 인자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4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점수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6740276" y="992461"/>
            <a:ext cx="4277198" cy="3020000"/>
            <a:chOff x="6740276" y="992461"/>
            <a:chExt cx="4277198" cy="3020000"/>
          </a:xfrm>
        </p:grpSpPr>
        <p:pic>
          <p:nvPicPr>
            <p:cNvPr id="80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0" b="5448"/>
            <a:stretch/>
          </p:blipFill>
          <p:spPr bwMode="auto">
            <a:xfrm>
              <a:off x="7093204" y="992461"/>
              <a:ext cx="3924270" cy="2796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" name="직사각형 80"/>
            <p:cNvSpPr/>
            <p:nvPr/>
          </p:nvSpPr>
          <p:spPr>
            <a:xfrm rot="16200000">
              <a:off x="6504120" y="1262456"/>
              <a:ext cx="84164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C115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533837" y="3643129"/>
              <a:ext cx="8076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C96</a:t>
              </a:r>
            </a:p>
          </p:txBody>
        </p:sp>
        <p:pic>
          <p:nvPicPr>
            <p:cNvPr id="83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08" t="5519" r="16096" b="14190"/>
            <a:stretch/>
          </p:blipFill>
          <p:spPr bwMode="auto">
            <a:xfrm flipH="1" flipV="1">
              <a:off x="7404100" y="1155700"/>
              <a:ext cx="2959100" cy="2374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67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1224923" y="504428"/>
            <a:ext cx="10584637" cy="369332"/>
          </a:xfrm>
        </p:spPr>
        <p:txBody>
          <a:bodyPr/>
          <a:lstStyle/>
          <a:p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본인 인자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~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자녀 변수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Variable that affects Factor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936353" y="1872580"/>
            <a:ext cx="4464496" cy="726999"/>
            <a:chOff x="864345" y="1844552"/>
            <a:chExt cx="4464496" cy="726999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864345" y="1844552"/>
              <a:ext cx="360000" cy="360000"/>
            </a:xfrm>
            <a:prstGeom prst="roundRect">
              <a:avLst>
                <a:gd name="adj" fmla="val 50000"/>
              </a:avLst>
            </a:prstGeom>
            <a:solidFill>
              <a:srgbClr val="CF2D4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1481946" y="1844552"/>
              <a:ext cx="3846895" cy="726999"/>
              <a:chOff x="2880569" y="2520652"/>
              <a:chExt cx="3846895" cy="726999"/>
            </a:xfrm>
          </p:grpSpPr>
          <p:sp>
            <p:nvSpPr>
              <p:cNvPr id="23" name="텍스트 개체 틀 4102"/>
              <p:cNvSpPr txBox="1">
                <a:spLocks/>
              </p:cNvSpPr>
              <p:nvPr/>
            </p:nvSpPr>
            <p:spPr>
              <a:xfrm>
                <a:off x="2880569" y="2520652"/>
                <a:ext cx="3846895" cy="32316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ko-KR" altLang="en-US" sz="2000" b="1" kern="1200" spc="-50" smtClean="0">
                    <a:solidFill>
                      <a:srgbClr val="3E484F"/>
                    </a:solidFill>
                    <a:latin typeface="+mj-ea"/>
                    <a:ea typeface="+mj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1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본인의 차별 경험 </a:t>
                </a:r>
                <a:endParaRPr lang="en-US" altLang="ko-KR" sz="21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5" name="텍스트 개체 틀 4103"/>
              <p:cNvSpPr txBox="1">
                <a:spLocks/>
              </p:cNvSpPr>
              <p:nvPr/>
            </p:nvSpPr>
            <p:spPr>
              <a:xfrm>
                <a:off x="2880569" y="2856003"/>
                <a:ext cx="3042885" cy="391648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lang="ko-KR" altLang="en-US" sz="1300" b="0" kern="1200" spc="-20" baseline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j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본인 교육 지원 필요 정도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26" name="그룹 25"/>
          <p:cNvGrpSpPr/>
          <p:nvPr/>
        </p:nvGrpSpPr>
        <p:grpSpPr>
          <a:xfrm>
            <a:off x="1831053" y="3142474"/>
            <a:ext cx="5523025" cy="1954785"/>
            <a:chOff x="1207501" y="3070116"/>
            <a:chExt cx="5523025" cy="1954785"/>
          </a:xfrm>
        </p:grpSpPr>
        <p:sp>
          <p:nvSpPr>
            <p:cNvPr id="27" name="직사각형 26"/>
            <p:cNvSpPr/>
            <p:nvPr/>
          </p:nvSpPr>
          <p:spPr>
            <a:xfrm>
              <a:off x="1207501" y="3070116"/>
              <a:ext cx="55144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자녀 학교 생활 적응</a:t>
              </a:r>
              <a:r>
                <a:rPr lang="en-US" altLang="ko-KR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 (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나눔바른고딕" pitchFamily="50" charset="-127"/>
                  <a:ea typeface="나눔바른고딕" pitchFamily="50" charset="-127"/>
                </a:rPr>
                <a:t>C27</a:t>
              </a:r>
              <a:r>
                <a:rPr lang="en-US" altLang="ko-KR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16048" y="3886598"/>
              <a:ext cx="55144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자녀가 학교 공부 어려움을 느끼지 않음 </a:t>
              </a:r>
              <a:r>
                <a:rPr lang="en-US" altLang="ko-KR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나눔바른고딕" pitchFamily="50" charset="-127"/>
                  <a:ea typeface="나눔바른고딕" pitchFamily="50" charset="-127"/>
                </a:rPr>
                <a:t>C35</a:t>
              </a:r>
              <a:r>
                <a:rPr lang="en-US" altLang="ko-KR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216048" y="4686347"/>
              <a:ext cx="55144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자녀가 학교 폭력을 당한 경험이 있음</a:t>
              </a:r>
              <a:r>
                <a:rPr lang="en-US" altLang="ko-KR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나눔바른고딕" pitchFamily="50" charset="-127"/>
                  <a:ea typeface="나눔바른고딕" pitchFamily="50" charset="-127"/>
                </a:rPr>
                <a:t>C36</a:t>
              </a:r>
              <a:r>
                <a:rPr lang="en-US" altLang="ko-KR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  <a:endParaRPr lang="en-US" altLang="ko-KR" sz="1600" dirty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31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7" t="3120" r="-1" b="8697"/>
          <a:stretch/>
        </p:blipFill>
        <p:spPr bwMode="auto">
          <a:xfrm>
            <a:off x="6677745" y="4762500"/>
            <a:ext cx="5472633" cy="230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8641209" y="4214737"/>
            <a:ext cx="628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C27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497193" y="7068457"/>
            <a:ext cx="62883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 smtClean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C36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116353" y="2458072"/>
            <a:ext cx="625711" cy="2469909"/>
            <a:chOff x="1321665" y="2539665"/>
            <a:chExt cx="625711" cy="2469909"/>
          </a:xfrm>
        </p:grpSpPr>
        <p:grpSp>
          <p:nvGrpSpPr>
            <p:cNvPr id="40" name="그룹 39"/>
            <p:cNvGrpSpPr/>
            <p:nvPr/>
          </p:nvGrpSpPr>
          <p:grpSpPr>
            <a:xfrm>
              <a:off x="1325776" y="2670540"/>
              <a:ext cx="621600" cy="2339034"/>
              <a:chOff x="2027963" y="2546584"/>
              <a:chExt cx="797218" cy="483661"/>
            </a:xfrm>
          </p:grpSpPr>
          <p:cxnSp>
            <p:nvCxnSpPr>
              <p:cNvPr id="44" name="직선 화살표 연결선 43"/>
              <p:cNvCxnSpPr/>
              <p:nvPr/>
            </p:nvCxnSpPr>
            <p:spPr>
              <a:xfrm>
                <a:off x="2033093" y="3030245"/>
                <a:ext cx="792088" cy="0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2027963" y="2546584"/>
                <a:ext cx="0" cy="483661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화살표 연결선 40"/>
            <p:cNvCxnSpPr/>
            <p:nvPr/>
          </p:nvCxnSpPr>
          <p:spPr>
            <a:xfrm>
              <a:off x="1321776" y="3377053"/>
              <a:ext cx="61760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1321665" y="2539665"/>
              <a:ext cx="0" cy="156371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1321776" y="4193313"/>
              <a:ext cx="61760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226760" y="5464440"/>
            <a:ext cx="4320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본인 인자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4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점수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" b="12155"/>
          <a:stretch/>
        </p:blipFill>
        <p:spPr bwMode="auto">
          <a:xfrm>
            <a:off x="6658808" y="1647944"/>
            <a:ext cx="595389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 rot="16200000">
            <a:off x="6135193" y="1733535"/>
            <a:ext cx="628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C35</a:t>
            </a:r>
          </a:p>
        </p:txBody>
      </p:sp>
    </p:spTree>
    <p:extLst>
      <p:ext uri="{BB962C8B-B14F-4D97-AF65-F5344CB8AC3E}">
        <p14:creationId xmlns:p14="http://schemas.microsoft.com/office/powerpoint/2010/main" val="22067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863847" y="2217572"/>
            <a:ext cx="14905656" cy="3509174"/>
            <a:chOff x="4865687" y="4237886"/>
            <a:chExt cx="3228975" cy="26098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5687" y="4237886"/>
              <a:ext cx="3228975" cy="2609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타원 14"/>
            <p:cNvSpPr/>
            <p:nvPr/>
          </p:nvSpPr>
          <p:spPr>
            <a:xfrm>
              <a:off x="5904110" y="4630398"/>
              <a:ext cx="1152128" cy="16346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9074670" y="4763132"/>
            <a:ext cx="1612125" cy="1644499"/>
            <a:chOff x="3131899" y="1872580"/>
            <a:chExt cx="2773006" cy="2692507"/>
          </a:xfrm>
        </p:grpSpPr>
        <p:grpSp>
          <p:nvGrpSpPr>
            <p:cNvPr id="49" name="Group 20"/>
            <p:cNvGrpSpPr>
              <a:grpSpLocks noChangeAspect="1"/>
            </p:cNvGrpSpPr>
            <p:nvPr/>
          </p:nvGrpSpPr>
          <p:grpSpPr bwMode="auto">
            <a:xfrm>
              <a:off x="3131899" y="1872580"/>
              <a:ext cx="2773006" cy="2541471"/>
              <a:chOff x="1545" y="9"/>
              <a:chExt cx="4096" cy="3754"/>
            </a:xfrm>
          </p:grpSpPr>
          <p:sp>
            <p:nvSpPr>
              <p:cNvPr id="51" name="Freeform 22"/>
              <p:cNvSpPr>
                <a:spLocks/>
              </p:cNvSpPr>
              <p:nvPr/>
            </p:nvSpPr>
            <p:spPr bwMode="auto">
              <a:xfrm>
                <a:off x="3799" y="343"/>
                <a:ext cx="1645" cy="1989"/>
              </a:xfrm>
              <a:custGeom>
                <a:avLst/>
                <a:gdLst>
                  <a:gd name="T0" fmla="*/ 900 w 1645"/>
                  <a:gd name="T1" fmla="*/ 4 h 1989"/>
                  <a:gd name="T2" fmla="*/ 1046 w 1645"/>
                  <a:gd name="T3" fmla="*/ 34 h 1989"/>
                  <a:gd name="T4" fmla="*/ 1182 w 1645"/>
                  <a:gd name="T5" fmla="*/ 91 h 1989"/>
                  <a:gd name="T6" fmla="*/ 1302 w 1645"/>
                  <a:gd name="T7" fmla="*/ 173 h 1989"/>
                  <a:gd name="T8" fmla="*/ 1404 w 1645"/>
                  <a:gd name="T9" fmla="*/ 274 h 1989"/>
                  <a:gd name="T10" fmla="*/ 1486 w 1645"/>
                  <a:gd name="T11" fmla="*/ 395 h 1989"/>
                  <a:gd name="T12" fmla="*/ 1543 w 1645"/>
                  <a:gd name="T13" fmla="*/ 530 h 1989"/>
                  <a:gd name="T14" fmla="*/ 1573 w 1645"/>
                  <a:gd name="T15" fmla="*/ 677 h 1989"/>
                  <a:gd name="T16" fmla="*/ 1576 w 1645"/>
                  <a:gd name="T17" fmla="*/ 831 h 1989"/>
                  <a:gd name="T18" fmla="*/ 1581 w 1645"/>
                  <a:gd name="T19" fmla="*/ 980 h 1989"/>
                  <a:gd name="T20" fmla="*/ 1588 w 1645"/>
                  <a:gd name="T21" fmla="*/ 1125 h 1989"/>
                  <a:gd name="T22" fmla="*/ 1597 w 1645"/>
                  <a:gd name="T23" fmla="*/ 1261 h 1989"/>
                  <a:gd name="T24" fmla="*/ 1607 w 1645"/>
                  <a:gd name="T25" fmla="*/ 1385 h 1989"/>
                  <a:gd name="T26" fmla="*/ 1619 w 1645"/>
                  <a:gd name="T27" fmla="*/ 1495 h 1989"/>
                  <a:gd name="T28" fmla="*/ 1629 w 1645"/>
                  <a:gd name="T29" fmla="*/ 1585 h 1989"/>
                  <a:gd name="T30" fmla="*/ 1637 w 1645"/>
                  <a:gd name="T31" fmla="*/ 1655 h 1989"/>
                  <a:gd name="T32" fmla="*/ 1642 w 1645"/>
                  <a:gd name="T33" fmla="*/ 1698 h 1989"/>
                  <a:gd name="T34" fmla="*/ 1645 w 1645"/>
                  <a:gd name="T35" fmla="*/ 1714 h 1989"/>
                  <a:gd name="T36" fmla="*/ 1633 w 1645"/>
                  <a:gd name="T37" fmla="*/ 1721 h 1989"/>
                  <a:gd name="T38" fmla="*/ 1601 w 1645"/>
                  <a:gd name="T39" fmla="*/ 1738 h 1989"/>
                  <a:gd name="T40" fmla="*/ 1549 w 1645"/>
                  <a:gd name="T41" fmla="*/ 1765 h 1989"/>
                  <a:gd name="T42" fmla="*/ 1478 w 1645"/>
                  <a:gd name="T43" fmla="*/ 1798 h 1989"/>
                  <a:gd name="T44" fmla="*/ 1390 w 1645"/>
                  <a:gd name="T45" fmla="*/ 1835 h 1989"/>
                  <a:gd name="T46" fmla="*/ 1286 w 1645"/>
                  <a:gd name="T47" fmla="*/ 1873 h 1989"/>
                  <a:gd name="T48" fmla="*/ 1169 w 1645"/>
                  <a:gd name="T49" fmla="*/ 1912 h 1989"/>
                  <a:gd name="T50" fmla="*/ 1039 w 1645"/>
                  <a:gd name="T51" fmla="*/ 1947 h 1989"/>
                  <a:gd name="T52" fmla="*/ 897 w 1645"/>
                  <a:gd name="T53" fmla="*/ 1976 h 1989"/>
                  <a:gd name="T54" fmla="*/ 747 w 1645"/>
                  <a:gd name="T55" fmla="*/ 1976 h 1989"/>
                  <a:gd name="T56" fmla="*/ 606 w 1645"/>
                  <a:gd name="T57" fmla="*/ 1947 h 1989"/>
                  <a:gd name="T58" fmla="*/ 475 w 1645"/>
                  <a:gd name="T59" fmla="*/ 1912 h 1989"/>
                  <a:gd name="T60" fmla="*/ 358 w 1645"/>
                  <a:gd name="T61" fmla="*/ 1873 h 1989"/>
                  <a:gd name="T62" fmla="*/ 254 w 1645"/>
                  <a:gd name="T63" fmla="*/ 1835 h 1989"/>
                  <a:gd name="T64" fmla="*/ 166 w 1645"/>
                  <a:gd name="T65" fmla="*/ 1798 h 1989"/>
                  <a:gd name="T66" fmla="*/ 96 w 1645"/>
                  <a:gd name="T67" fmla="*/ 1765 h 1989"/>
                  <a:gd name="T68" fmla="*/ 43 w 1645"/>
                  <a:gd name="T69" fmla="*/ 1738 h 1989"/>
                  <a:gd name="T70" fmla="*/ 11 w 1645"/>
                  <a:gd name="T71" fmla="*/ 1721 h 1989"/>
                  <a:gd name="T72" fmla="*/ 0 w 1645"/>
                  <a:gd name="T73" fmla="*/ 1714 h 1989"/>
                  <a:gd name="T74" fmla="*/ 1 w 1645"/>
                  <a:gd name="T75" fmla="*/ 1698 h 1989"/>
                  <a:gd name="T76" fmla="*/ 7 w 1645"/>
                  <a:gd name="T77" fmla="*/ 1655 h 1989"/>
                  <a:gd name="T78" fmla="*/ 16 w 1645"/>
                  <a:gd name="T79" fmla="*/ 1585 h 1989"/>
                  <a:gd name="T80" fmla="*/ 26 w 1645"/>
                  <a:gd name="T81" fmla="*/ 1495 h 1989"/>
                  <a:gd name="T82" fmla="*/ 36 w 1645"/>
                  <a:gd name="T83" fmla="*/ 1385 h 1989"/>
                  <a:gd name="T84" fmla="*/ 47 w 1645"/>
                  <a:gd name="T85" fmla="*/ 1261 h 1989"/>
                  <a:gd name="T86" fmla="*/ 56 w 1645"/>
                  <a:gd name="T87" fmla="*/ 1125 h 1989"/>
                  <a:gd name="T88" fmla="*/ 63 w 1645"/>
                  <a:gd name="T89" fmla="*/ 980 h 1989"/>
                  <a:gd name="T90" fmla="*/ 67 w 1645"/>
                  <a:gd name="T91" fmla="*/ 831 h 1989"/>
                  <a:gd name="T92" fmla="*/ 72 w 1645"/>
                  <a:gd name="T93" fmla="*/ 677 h 1989"/>
                  <a:gd name="T94" fmla="*/ 102 w 1645"/>
                  <a:gd name="T95" fmla="*/ 530 h 1989"/>
                  <a:gd name="T96" fmla="*/ 159 w 1645"/>
                  <a:gd name="T97" fmla="*/ 395 h 1989"/>
                  <a:gd name="T98" fmla="*/ 241 w 1645"/>
                  <a:gd name="T99" fmla="*/ 274 h 1989"/>
                  <a:gd name="T100" fmla="*/ 343 w 1645"/>
                  <a:gd name="T101" fmla="*/ 173 h 1989"/>
                  <a:gd name="T102" fmla="*/ 463 w 1645"/>
                  <a:gd name="T103" fmla="*/ 91 h 1989"/>
                  <a:gd name="T104" fmla="*/ 598 w 1645"/>
                  <a:gd name="T105" fmla="*/ 34 h 1989"/>
                  <a:gd name="T106" fmla="*/ 745 w 1645"/>
                  <a:gd name="T107" fmla="*/ 4 h 1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45" h="1989">
                    <a:moveTo>
                      <a:pt x="822" y="0"/>
                    </a:moveTo>
                    <a:lnTo>
                      <a:pt x="900" y="4"/>
                    </a:lnTo>
                    <a:lnTo>
                      <a:pt x="974" y="15"/>
                    </a:lnTo>
                    <a:lnTo>
                      <a:pt x="1046" y="34"/>
                    </a:lnTo>
                    <a:lnTo>
                      <a:pt x="1116" y="60"/>
                    </a:lnTo>
                    <a:lnTo>
                      <a:pt x="1182" y="91"/>
                    </a:lnTo>
                    <a:lnTo>
                      <a:pt x="1244" y="129"/>
                    </a:lnTo>
                    <a:lnTo>
                      <a:pt x="1302" y="173"/>
                    </a:lnTo>
                    <a:lnTo>
                      <a:pt x="1355" y="221"/>
                    </a:lnTo>
                    <a:lnTo>
                      <a:pt x="1404" y="274"/>
                    </a:lnTo>
                    <a:lnTo>
                      <a:pt x="1447" y="333"/>
                    </a:lnTo>
                    <a:lnTo>
                      <a:pt x="1486" y="395"/>
                    </a:lnTo>
                    <a:lnTo>
                      <a:pt x="1517" y="461"/>
                    </a:lnTo>
                    <a:lnTo>
                      <a:pt x="1543" y="530"/>
                    </a:lnTo>
                    <a:lnTo>
                      <a:pt x="1561" y="602"/>
                    </a:lnTo>
                    <a:lnTo>
                      <a:pt x="1573" y="677"/>
                    </a:lnTo>
                    <a:lnTo>
                      <a:pt x="1576" y="755"/>
                    </a:lnTo>
                    <a:lnTo>
                      <a:pt x="1576" y="831"/>
                    </a:lnTo>
                    <a:lnTo>
                      <a:pt x="1579" y="905"/>
                    </a:lnTo>
                    <a:lnTo>
                      <a:pt x="1581" y="980"/>
                    </a:lnTo>
                    <a:lnTo>
                      <a:pt x="1584" y="1053"/>
                    </a:lnTo>
                    <a:lnTo>
                      <a:pt x="1588" y="1125"/>
                    </a:lnTo>
                    <a:lnTo>
                      <a:pt x="1593" y="1194"/>
                    </a:lnTo>
                    <a:lnTo>
                      <a:pt x="1597" y="1261"/>
                    </a:lnTo>
                    <a:lnTo>
                      <a:pt x="1602" y="1325"/>
                    </a:lnTo>
                    <a:lnTo>
                      <a:pt x="1607" y="1385"/>
                    </a:lnTo>
                    <a:lnTo>
                      <a:pt x="1614" y="1443"/>
                    </a:lnTo>
                    <a:lnTo>
                      <a:pt x="1619" y="1495"/>
                    </a:lnTo>
                    <a:lnTo>
                      <a:pt x="1624" y="1543"/>
                    </a:lnTo>
                    <a:lnTo>
                      <a:pt x="1629" y="1585"/>
                    </a:lnTo>
                    <a:lnTo>
                      <a:pt x="1633" y="1624"/>
                    </a:lnTo>
                    <a:lnTo>
                      <a:pt x="1637" y="1655"/>
                    </a:lnTo>
                    <a:lnTo>
                      <a:pt x="1641" y="1680"/>
                    </a:lnTo>
                    <a:lnTo>
                      <a:pt x="1642" y="1698"/>
                    </a:lnTo>
                    <a:lnTo>
                      <a:pt x="1645" y="1711"/>
                    </a:lnTo>
                    <a:lnTo>
                      <a:pt x="1645" y="1714"/>
                    </a:lnTo>
                    <a:lnTo>
                      <a:pt x="1642" y="1716"/>
                    </a:lnTo>
                    <a:lnTo>
                      <a:pt x="1633" y="1721"/>
                    </a:lnTo>
                    <a:lnTo>
                      <a:pt x="1620" y="1728"/>
                    </a:lnTo>
                    <a:lnTo>
                      <a:pt x="1601" y="1738"/>
                    </a:lnTo>
                    <a:lnTo>
                      <a:pt x="1578" y="1750"/>
                    </a:lnTo>
                    <a:lnTo>
                      <a:pt x="1549" y="1765"/>
                    </a:lnTo>
                    <a:lnTo>
                      <a:pt x="1516" y="1780"/>
                    </a:lnTo>
                    <a:lnTo>
                      <a:pt x="1478" y="1798"/>
                    </a:lnTo>
                    <a:lnTo>
                      <a:pt x="1436" y="1816"/>
                    </a:lnTo>
                    <a:lnTo>
                      <a:pt x="1390" y="1835"/>
                    </a:lnTo>
                    <a:lnTo>
                      <a:pt x="1341" y="1855"/>
                    </a:lnTo>
                    <a:lnTo>
                      <a:pt x="1286" y="1873"/>
                    </a:lnTo>
                    <a:lnTo>
                      <a:pt x="1229" y="1893"/>
                    </a:lnTo>
                    <a:lnTo>
                      <a:pt x="1169" y="1912"/>
                    </a:lnTo>
                    <a:lnTo>
                      <a:pt x="1105" y="1930"/>
                    </a:lnTo>
                    <a:lnTo>
                      <a:pt x="1039" y="1947"/>
                    </a:lnTo>
                    <a:lnTo>
                      <a:pt x="969" y="1963"/>
                    </a:lnTo>
                    <a:lnTo>
                      <a:pt x="897" y="1976"/>
                    </a:lnTo>
                    <a:lnTo>
                      <a:pt x="822" y="1989"/>
                    </a:lnTo>
                    <a:lnTo>
                      <a:pt x="747" y="1976"/>
                    </a:lnTo>
                    <a:lnTo>
                      <a:pt x="675" y="1963"/>
                    </a:lnTo>
                    <a:lnTo>
                      <a:pt x="606" y="1947"/>
                    </a:lnTo>
                    <a:lnTo>
                      <a:pt x="540" y="1930"/>
                    </a:lnTo>
                    <a:lnTo>
                      <a:pt x="475" y="1912"/>
                    </a:lnTo>
                    <a:lnTo>
                      <a:pt x="415" y="1893"/>
                    </a:lnTo>
                    <a:lnTo>
                      <a:pt x="358" y="1873"/>
                    </a:lnTo>
                    <a:lnTo>
                      <a:pt x="304" y="1855"/>
                    </a:lnTo>
                    <a:lnTo>
                      <a:pt x="254" y="1835"/>
                    </a:lnTo>
                    <a:lnTo>
                      <a:pt x="209" y="1816"/>
                    </a:lnTo>
                    <a:lnTo>
                      <a:pt x="166" y="1798"/>
                    </a:lnTo>
                    <a:lnTo>
                      <a:pt x="129" y="1780"/>
                    </a:lnTo>
                    <a:lnTo>
                      <a:pt x="96" y="1765"/>
                    </a:lnTo>
                    <a:lnTo>
                      <a:pt x="67" y="1750"/>
                    </a:lnTo>
                    <a:lnTo>
                      <a:pt x="43" y="1738"/>
                    </a:lnTo>
                    <a:lnTo>
                      <a:pt x="25" y="1728"/>
                    </a:lnTo>
                    <a:lnTo>
                      <a:pt x="11" y="1721"/>
                    </a:lnTo>
                    <a:lnTo>
                      <a:pt x="3" y="1716"/>
                    </a:lnTo>
                    <a:lnTo>
                      <a:pt x="0" y="1714"/>
                    </a:lnTo>
                    <a:lnTo>
                      <a:pt x="0" y="1711"/>
                    </a:lnTo>
                    <a:lnTo>
                      <a:pt x="1" y="1698"/>
                    </a:lnTo>
                    <a:lnTo>
                      <a:pt x="4" y="1680"/>
                    </a:lnTo>
                    <a:lnTo>
                      <a:pt x="7" y="1655"/>
                    </a:lnTo>
                    <a:lnTo>
                      <a:pt x="11" y="1624"/>
                    </a:lnTo>
                    <a:lnTo>
                      <a:pt x="16" y="1585"/>
                    </a:lnTo>
                    <a:lnTo>
                      <a:pt x="21" y="1543"/>
                    </a:lnTo>
                    <a:lnTo>
                      <a:pt x="26" y="1495"/>
                    </a:lnTo>
                    <a:lnTo>
                      <a:pt x="31" y="1443"/>
                    </a:lnTo>
                    <a:lnTo>
                      <a:pt x="36" y="1385"/>
                    </a:lnTo>
                    <a:lnTo>
                      <a:pt x="42" y="1325"/>
                    </a:lnTo>
                    <a:lnTo>
                      <a:pt x="47" y="1261"/>
                    </a:lnTo>
                    <a:lnTo>
                      <a:pt x="52" y="1194"/>
                    </a:lnTo>
                    <a:lnTo>
                      <a:pt x="56" y="1125"/>
                    </a:lnTo>
                    <a:lnTo>
                      <a:pt x="61" y="1053"/>
                    </a:lnTo>
                    <a:lnTo>
                      <a:pt x="63" y="980"/>
                    </a:lnTo>
                    <a:lnTo>
                      <a:pt x="66" y="905"/>
                    </a:lnTo>
                    <a:lnTo>
                      <a:pt x="67" y="831"/>
                    </a:lnTo>
                    <a:lnTo>
                      <a:pt x="68" y="755"/>
                    </a:lnTo>
                    <a:lnTo>
                      <a:pt x="72" y="677"/>
                    </a:lnTo>
                    <a:lnTo>
                      <a:pt x="83" y="602"/>
                    </a:lnTo>
                    <a:lnTo>
                      <a:pt x="102" y="530"/>
                    </a:lnTo>
                    <a:lnTo>
                      <a:pt x="128" y="461"/>
                    </a:lnTo>
                    <a:lnTo>
                      <a:pt x="159" y="395"/>
                    </a:lnTo>
                    <a:lnTo>
                      <a:pt x="197" y="333"/>
                    </a:lnTo>
                    <a:lnTo>
                      <a:pt x="241" y="274"/>
                    </a:lnTo>
                    <a:lnTo>
                      <a:pt x="289" y="221"/>
                    </a:lnTo>
                    <a:lnTo>
                      <a:pt x="343" y="173"/>
                    </a:lnTo>
                    <a:lnTo>
                      <a:pt x="401" y="129"/>
                    </a:lnTo>
                    <a:lnTo>
                      <a:pt x="463" y="91"/>
                    </a:lnTo>
                    <a:lnTo>
                      <a:pt x="529" y="60"/>
                    </a:lnTo>
                    <a:lnTo>
                      <a:pt x="598" y="34"/>
                    </a:lnTo>
                    <a:lnTo>
                      <a:pt x="670" y="15"/>
                    </a:lnTo>
                    <a:lnTo>
                      <a:pt x="745" y="4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rgbClr val="D59B4D"/>
              </a:solidFill>
              <a:ln w="0">
                <a:solidFill>
                  <a:srgbClr val="D59B4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23"/>
              <p:cNvSpPr>
                <a:spLocks/>
              </p:cNvSpPr>
              <p:nvPr/>
            </p:nvSpPr>
            <p:spPr bwMode="auto">
              <a:xfrm>
                <a:off x="3799" y="343"/>
                <a:ext cx="935" cy="1989"/>
              </a:xfrm>
              <a:custGeom>
                <a:avLst/>
                <a:gdLst>
                  <a:gd name="T0" fmla="*/ 822 w 935"/>
                  <a:gd name="T1" fmla="*/ 0 h 1989"/>
                  <a:gd name="T2" fmla="*/ 935 w 935"/>
                  <a:gd name="T3" fmla="*/ 10 h 1989"/>
                  <a:gd name="T4" fmla="*/ 829 w 935"/>
                  <a:gd name="T5" fmla="*/ 44 h 1989"/>
                  <a:gd name="T6" fmla="*/ 736 w 935"/>
                  <a:gd name="T7" fmla="*/ 99 h 1989"/>
                  <a:gd name="T8" fmla="*/ 659 w 935"/>
                  <a:gd name="T9" fmla="*/ 174 h 1989"/>
                  <a:gd name="T10" fmla="*/ 600 w 935"/>
                  <a:gd name="T11" fmla="*/ 265 h 1989"/>
                  <a:gd name="T12" fmla="*/ 561 w 935"/>
                  <a:gd name="T13" fmla="*/ 368 h 1989"/>
                  <a:gd name="T14" fmla="*/ 549 w 935"/>
                  <a:gd name="T15" fmla="*/ 481 h 1989"/>
                  <a:gd name="T16" fmla="*/ 822 w 935"/>
                  <a:gd name="T17" fmla="*/ 960 h 1989"/>
                  <a:gd name="T18" fmla="*/ 747 w 935"/>
                  <a:gd name="T19" fmla="*/ 1976 h 1989"/>
                  <a:gd name="T20" fmla="*/ 606 w 935"/>
                  <a:gd name="T21" fmla="*/ 1947 h 1989"/>
                  <a:gd name="T22" fmla="*/ 475 w 935"/>
                  <a:gd name="T23" fmla="*/ 1912 h 1989"/>
                  <a:gd name="T24" fmla="*/ 358 w 935"/>
                  <a:gd name="T25" fmla="*/ 1875 h 1989"/>
                  <a:gd name="T26" fmla="*/ 254 w 935"/>
                  <a:gd name="T27" fmla="*/ 1835 h 1989"/>
                  <a:gd name="T28" fmla="*/ 166 w 935"/>
                  <a:gd name="T29" fmla="*/ 1798 h 1989"/>
                  <a:gd name="T30" fmla="*/ 96 w 935"/>
                  <a:gd name="T31" fmla="*/ 1765 h 1989"/>
                  <a:gd name="T32" fmla="*/ 43 w 935"/>
                  <a:gd name="T33" fmla="*/ 1738 h 1989"/>
                  <a:gd name="T34" fmla="*/ 11 w 935"/>
                  <a:gd name="T35" fmla="*/ 1721 h 1989"/>
                  <a:gd name="T36" fmla="*/ 0 w 935"/>
                  <a:gd name="T37" fmla="*/ 1714 h 1989"/>
                  <a:gd name="T38" fmla="*/ 1 w 935"/>
                  <a:gd name="T39" fmla="*/ 1698 h 1989"/>
                  <a:gd name="T40" fmla="*/ 7 w 935"/>
                  <a:gd name="T41" fmla="*/ 1655 h 1989"/>
                  <a:gd name="T42" fmla="*/ 16 w 935"/>
                  <a:gd name="T43" fmla="*/ 1585 h 1989"/>
                  <a:gd name="T44" fmla="*/ 26 w 935"/>
                  <a:gd name="T45" fmla="*/ 1495 h 1989"/>
                  <a:gd name="T46" fmla="*/ 36 w 935"/>
                  <a:gd name="T47" fmla="*/ 1385 h 1989"/>
                  <a:gd name="T48" fmla="*/ 47 w 935"/>
                  <a:gd name="T49" fmla="*/ 1261 h 1989"/>
                  <a:gd name="T50" fmla="*/ 56 w 935"/>
                  <a:gd name="T51" fmla="*/ 1125 h 1989"/>
                  <a:gd name="T52" fmla="*/ 63 w 935"/>
                  <a:gd name="T53" fmla="*/ 980 h 1989"/>
                  <a:gd name="T54" fmla="*/ 67 w 935"/>
                  <a:gd name="T55" fmla="*/ 831 h 1989"/>
                  <a:gd name="T56" fmla="*/ 72 w 935"/>
                  <a:gd name="T57" fmla="*/ 677 h 1989"/>
                  <a:gd name="T58" fmla="*/ 102 w 935"/>
                  <a:gd name="T59" fmla="*/ 530 h 1989"/>
                  <a:gd name="T60" fmla="*/ 159 w 935"/>
                  <a:gd name="T61" fmla="*/ 395 h 1989"/>
                  <a:gd name="T62" fmla="*/ 241 w 935"/>
                  <a:gd name="T63" fmla="*/ 274 h 1989"/>
                  <a:gd name="T64" fmla="*/ 343 w 935"/>
                  <a:gd name="T65" fmla="*/ 173 h 1989"/>
                  <a:gd name="T66" fmla="*/ 463 w 935"/>
                  <a:gd name="T67" fmla="*/ 91 h 1989"/>
                  <a:gd name="T68" fmla="*/ 598 w 935"/>
                  <a:gd name="T69" fmla="*/ 34 h 1989"/>
                  <a:gd name="T70" fmla="*/ 745 w 935"/>
                  <a:gd name="T71" fmla="*/ 4 h 1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5" h="1989">
                    <a:moveTo>
                      <a:pt x="822" y="0"/>
                    </a:moveTo>
                    <a:lnTo>
                      <a:pt x="822" y="0"/>
                    </a:lnTo>
                    <a:lnTo>
                      <a:pt x="879" y="3"/>
                    </a:lnTo>
                    <a:lnTo>
                      <a:pt x="935" y="10"/>
                    </a:lnTo>
                    <a:lnTo>
                      <a:pt x="880" y="24"/>
                    </a:lnTo>
                    <a:lnTo>
                      <a:pt x="829" y="44"/>
                    </a:lnTo>
                    <a:lnTo>
                      <a:pt x="781" y="68"/>
                    </a:lnTo>
                    <a:lnTo>
                      <a:pt x="736" y="99"/>
                    </a:lnTo>
                    <a:lnTo>
                      <a:pt x="695" y="134"/>
                    </a:lnTo>
                    <a:lnTo>
                      <a:pt x="659" y="174"/>
                    </a:lnTo>
                    <a:lnTo>
                      <a:pt x="627" y="217"/>
                    </a:lnTo>
                    <a:lnTo>
                      <a:pt x="600" y="265"/>
                    </a:lnTo>
                    <a:lnTo>
                      <a:pt x="577" y="314"/>
                    </a:lnTo>
                    <a:lnTo>
                      <a:pt x="561" y="368"/>
                    </a:lnTo>
                    <a:lnTo>
                      <a:pt x="551" y="422"/>
                    </a:lnTo>
                    <a:lnTo>
                      <a:pt x="549" y="481"/>
                    </a:lnTo>
                    <a:lnTo>
                      <a:pt x="549" y="685"/>
                    </a:lnTo>
                    <a:lnTo>
                      <a:pt x="822" y="960"/>
                    </a:lnTo>
                    <a:lnTo>
                      <a:pt x="822" y="1989"/>
                    </a:lnTo>
                    <a:lnTo>
                      <a:pt x="747" y="1976"/>
                    </a:lnTo>
                    <a:lnTo>
                      <a:pt x="675" y="1963"/>
                    </a:lnTo>
                    <a:lnTo>
                      <a:pt x="606" y="1947"/>
                    </a:lnTo>
                    <a:lnTo>
                      <a:pt x="540" y="1930"/>
                    </a:lnTo>
                    <a:lnTo>
                      <a:pt x="475" y="1912"/>
                    </a:lnTo>
                    <a:lnTo>
                      <a:pt x="415" y="1893"/>
                    </a:lnTo>
                    <a:lnTo>
                      <a:pt x="358" y="1875"/>
                    </a:lnTo>
                    <a:lnTo>
                      <a:pt x="304" y="1855"/>
                    </a:lnTo>
                    <a:lnTo>
                      <a:pt x="254" y="1835"/>
                    </a:lnTo>
                    <a:lnTo>
                      <a:pt x="209" y="1816"/>
                    </a:lnTo>
                    <a:lnTo>
                      <a:pt x="166" y="1798"/>
                    </a:lnTo>
                    <a:lnTo>
                      <a:pt x="129" y="1780"/>
                    </a:lnTo>
                    <a:lnTo>
                      <a:pt x="96" y="1765"/>
                    </a:lnTo>
                    <a:lnTo>
                      <a:pt x="67" y="1750"/>
                    </a:lnTo>
                    <a:lnTo>
                      <a:pt x="43" y="1738"/>
                    </a:lnTo>
                    <a:lnTo>
                      <a:pt x="25" y="1728"/>
                    </a:lnTo>
                    <a:lnTo>
                      <a:pt x="11" y="1721"/>
                    </a:lnTo>
                    <a:lnTo>
                      <a:pt x="3" y="1716"/>
                    </a:lnTo>
                    <a:lnTo>
                      <a:pt x="0" y="1714"/>
                    </a:lnTo>
                    <a:lnTo>
                      <a:pt x="0" y="1711"/>
                    </a:lnTo>
                    <a:lnTo>
                      <a:pt x="1" y="1698"/>
                    </a:lnTo>
                    <a:lnTo>
                      <a:pt x="4" y="1680"/>
                    </a:lnTo>
                    <a:lnTo>
                      <a:pt x="7" y="1655"/>
                    </a:lnTo>
                    <a:lnTo>
                      <a:pt x="11" y="1624"/>
                    </a:lnTo>
                    <a:lnTo>
                      <a:pt x="16" y="1585"/>
                    </a:lnTo>
                    <a:lnTo>
                      <a:pt x="21" y="1543"/>
                    </a:lnTo>
                    <a:lnTo>
                      <a:pt x="26" y="1495"/>
                    </a:lnTo>
                    <a:lnTo>
                      <a:pt x="31" y="1443"/>
                    </a:lnTo>
                    <a:lnTo>
                      <a:pt x="36" y="1385"/>
                    </a:lnTo>
                    <a:lnTo>
                      <a:pt x="42" y="1325"/>
                    </a:lnTo>
                    <a:lnTo>
                      <a:pt x="47" y="1261"/>
                    </a:lnTo>
                    <a:lnTo>
                      <a:pt x="52" y="1194"/>
                    </a:lnTo>
                    <a:lnTo>
                      <a:pt x="56" y="1125"/>
                    </a:lnTo>
                    <a:lnTo>
                      <a:pt x="61" y="1053"/>
                    </a:lnTo>
                    <a:lnTo>
                      <a:pt x="63" y="980"/>
                    </a:lnTo>
                    <a:lnTo>
                      <a:pt x="66" y="905"/>
                    </a:lnTo>
                    <a:lnTo>
                      <a:pt x="67" y="831"/>
                    </a:lnTo>
                    <a:lnTo>
                      <a:pt x="68" y="755"/>
                    </a:lnTo>
                    <a:lnTo>
                      <a:pt x="72" y="677"/>
                    </a:lnTo>
                    <a:lnTo>
                      <a:pt x="83" y="602"/>
                    </a:lnTo>
                    <a:lnTo>
                      <a:pt x="102" y="530"/>
                    </a:lnTo>
                    <a:lnTo>
                      <a:pt x="128" y="461"/>
                    </a:lnTo>
                    <a:lnTo>
                      <a:pt x="159" y="395"/>
                    </a:lnTo>
                    <a:lnTo>
                      <a:pt x="197" y="333"/>
                    </a:lnTo>
                    <a:lnTo>
                      <a:pt x="241" y="274"/>
                    </a:lnTo>
                    <a:lnTo>
                      <a:pt x="289" y="221"/>
                    </a:lnTo>
                    <a:lnTo>
                      <a:pt x="343" y="173"/>
                    </a:lnTo>
                    <a:lnTo>
                      <a:pt x="401" y="129"/>
                    </a:lnTo>
                    <a:lnTo>
                      <a:pt x="463" y="91"/>
                    </a:lnTo>
                    <a:lnTo>
                      <a:pt x="529" y="60"/>
                    </a:lnTo>
                    <a:lnTo>
                      <a:pt x="598" y="34"/>
                    </a:lnTo>
                    <a:lnTo>
                      <a:pt x="670" y="15"/>
                    </a:lnTo>
                    <a:lnTo>
                      <a:pt x="745" y="4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rgbClr val="CC8841"/>
              </a:solidFill>
              <a:ln w="0">
                <a:solidFill>
                  <a:srgbClr val="CC88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24"/>
              <p:cNvSpPr>
                <a:spLocks/>
              </p:cNvSpPr>
              <p:nvPr/>
            </p:nvSpPr>
            <p:spPr bwMode="auto">
              <a:xfrm>
                <a:off x="3661" y="1989"/>
                <a:ext cx="1920" cy="1713"/>
              </a:xfrm>
              <a:custGeom>
                <a:avLst/>
                <a:gdLst>
                  <a:gd name="T0" fmla="*/ 687 w 1920"/>
                  <a:gd name="T1" fmla="*/ 0 h 1713"/>
                  <a:gd name="T2" fmla="*/ 1234 w 1920"/>
                  <a:gd name="T3" fmla="*/ 0 h 1713"/>
                  <a:gd name="T4" fmla="*/ 1234 w 1920"/>
                  <a:gd name="T5" fmla="*/ 250 h 1713"/>
                  <a:gd name="T6" fmla="*/ 1238 w 1920"/>
                  <a:gd name="T7" fmla="*/ 277 h 1713"/>
                  <a:gd name="T8" fmla="*/ 1245 w 1920"/>
                  <a:gd name="T9" fmla="*/ 303 h 1713"/>
                  <a:gd name="T10" fmla="*/ 1258 w 1920"/>
                  <a:gd name="T11" fmla="*/ 327 h 1713"/>
                  <a:gd name="T12" fmla="*/ 1275 w 1920"/>
                  <a:gd name="T13" fmla="*/ 346 h 1713"/>
                  <a:gd name="T14" fmla="*/ 1296 w 1920"/>
                  <a:gd name="T15" fmla="*/ 364 h 1713"/>
                  <a:gd name="T16" fmla="*/ 1321 w 1920"/>
                  <a:gd name="T17" fmla="*/ 376 h 1713"/>
                  <a:gd name="T18" fmla="*/ 1791 w 1920"/>
                  <a:gd name="T19" fmla="*/ 565 h 1713"/>
                  <a:gd name="T20" fmla="*/ 1822 w 1920"/>
                  <a:gd name="T21" fmla="*/ 581 h 1713"/>
                  <a:gd name="T22" fmla="*/ 1851 w 1920"/>
                  <a:gd name="T23" fmla="*/ 602 h 1713"/>
                  <a:gd name="T24" fmla="*/ 1874 w 1920"/>
                  <a:gd name="T25" fmla="*/ 627 h 1713"/>
                  <a:gd name="T26" fmla="*/ 1893 w 1920"/>
                  <a:gd name="T27" fmla="*/ 656 h 1713"/>
                  <a:gd name="T28" fmla="*/ 1908 w 1920"/>
                  <a:gd name="T29" fmla="*/ 687 h 1713"/>
                  <a:gd name="T30" fmla="*/ 1917 w 1920"/>
                  <a:gd name="T31" fmla="*/ 720 h 1713"/>
                  <a:gd name="T32" fmla="*/ 1920 w 1920"/>
                  <a:gd name="T33" fmla="*/ 756 h 1713"/>
                  <a:gd name="T34" fmla="*/ 1920 w 1920"/>
                  <a:gd name="T35" fmla="*/ 1096 h 1713"/>
                  <a:gd name="T36" fmla="*/ 1917 w 1920"/>
                  <a:gd name="T37" fmla="*/ 1096 h 1713"/>
                  <a:gd name="T38" fmla="*/ 1907 w 1920"/>
                  <a:gd name="T39" fmla="*/ 1096 h 1713"/>
                  <a:gd name="T40" fmla="*/ 1892 w 1920"/>
                  <a:gd name="T41" fmla="*/ 1096 h 1713"/>
                  <a:gd name="T42" fmla="*/ 1873 w 1920"/>
                  <a:gd name="T43" fmla="*/ 1096 h 1713"/>
                  <a:gd name="T44" fmla="*/ 1851 w 1920"/>
                  <a:gd name="T45" fmla="*/ 1096 h 1713"/>
                  <a:gd name="T46" fmla="*/ 1851 w 1920"/>
                  <a:gd name="T47" fmla="*/ 1713 h 1713"/>
                  <a:gd name="T48" fmla="*/ 69 w 1920"/>
                  <a:gd name="T49" fmla="*/ 1713 h 1713"/>
                  <a:gd name="T50" fmla="*/ 69 w 1920"/>
                  <a:gd name="T51" fmla="*/ 1096 h 1713"/>
                  <a:gd name="T52" fmla="*/ 47 w 1920"/>
                  <a:gd name="T53" fmla="*/ 1093 h 1713"/>
                  <a:gd name="T54" fmla="*/ 29 w 1920"/>
                  <a:gd name="T55" fmla="*/ 1084 h 1713"/>
                  <a:gd name="T56" fmla="*/ 14 w 1920"/>
                  <a:gd name="T57" fmla="*/ 1069 h 1713"/>
                  <a:gd name="T58" fmla="*/ 4 w 1920"/>
                  <a:gd name="T59" fmla="*/ 1049 h 1713"/>
                  <a:gd name="T60" fmla="*/ 0 w 1920"/>
                  <a:gd name="T61" fmla="*/ 1028 h 1713"/>
                  <a:gd name="T62" fmla="*/ 0 w 1920"/>
                  <a:gd name="T63" fmla="*/ 756 h 1713"/>
                  <a:gd name="T64" fmla="*/ 4 w 1920"/>
                  <a:gd name="T65" fmla="*/ 720 h 1713"/>
                  <a:gd name="T66" fmla="*/ 13 w 1920"/>
                  <a:gd name="T67" fmla="*/ 687 h 1713"/>
                  <a:gd name="T68" fmla="*/ 26 w 1920"/>
                  <a:gd name="T69" fmla="*/ 656 h 1713"/>
                  <a:gd name="T70" fmla="*/ 46 w 1920"/>
                  <a:gd name="T71" fmla="*/ 627 h 1713"/>
                  <a:gd name="T72" fmla="*/ 70 w 1920"/>
                  <a:gd name="T73" fmla="*/ 602 h 1713"/>
                  <a:gd name="T74" fmla="*/ 98 w 1920"/>
                  <a:gd name="T75" fmla="*/ 581 h 1713"/>
                  <a:gd name="T76" fmla="*/ 129 w 1920"/>
                  <a:gd name="T77" fmla="*/ 565 h 1713"/>
                  <a:gd name="T78" fmla="*/ 600 w 1920"/>
                  <a:gd name="T79" fmla="*/ 376 h 1713"/>
                  <a:gd name="T80" fmla="*/ 625 w 1920"/>
                  <a:gd name="T81" fmla="*/ 364 h 1713"/>
                  <a:gd name="T82" fmla="*/ 646 w 1920"/>
                  <a:gd name="T83" fmla="*/ 346 h 1713"/>
                  <a:gd name="T84" fmla="*/ 663 w 1920"/>
                  <a:gd name="T85" fmla="*/ 327 h 1713"/>
                  <a:gd name="T86" fmla="*/ 675 w 1920"/>
                  <a:gd name="T87" fmla="*/ 303 h 1713"/>
                  <a:gd name="T88" fmla="*/ 683 w 1920"/>
                  <a:gd name="T89" fmla="*/ 277 h 1713"/>
                  <a:gd name="T90" fmla="*/ 687 w 1920"/>
                  <a:gd name="T91" fmla="*/ 250 h 1713"/>
                  <a:gd name="T92" fmla="*/ 687 w 1920"/>
                  <a:gd name="T93" fmla="*/ 0 h 1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20" h="1713">
                    <a:moveTo>
                      <a:pt x="687" y="0"/>
                    </a:moveTo>
                    <a:lnTo>
                      <a:pt x="1234" y="0"/>
                    </a:lnTo>
                    <a:lnTo>
                      <a:pt x="1234" y="250"/>
                    </a:lnTo>
                    <a:lnTo>
                      <a:pt x="1238" y="277"/>
                    </a:lnTo>
                    <a:lnTo>
                      <a:pt x="1245" y="303"/>
                    </a:lnTo>
                    <a:lnTo>
                      <a:pt x="1258" y="327"/>
                    </a:lnTo>
                    <a:lnTo>
                      <a:pt x="1275" y="346"/>
                    </a:lnTo>
                    <a:lnTo>
                      <a:pt x="1296" y="364"/>
                    </a:lnTo>
                    <a:lnTo>
                      <a:pt x="1321" y="376"/>
                    </a:lnTo>
                    <a:lnTo>
                      <a:pt x="1791" y="565"/>
                    </a:lnTo>
                    <a:lnTo>
                      <a:pt x="1822" y="581"/>
                    </a:lnTo>
                    <a:lnTo>
                      <a:pt x="1851" y="602"/>
                    </a:lnTo>
                    <a:lnTo>
                      <a:pt x="1874" y="627"/>
                    </a:lnTo>
                    <a:lnTo>
                      <a:pt x="1893" y="656"/>
                    </a:lnTo>
                    <a:lnTo>
                      <a:pt x="1908" y="687"/>
                    </a:lnTo>
                    <a:lnTo>
                      <a:pt x="1917" y="720"/>
                    </a:lnTo>
                    <a:lnTo>
                      <a:pt x="1920" y="756"/>
                    </a:lnTo>
                    <a:lnTo>
                      <a:pt x="1920" y="1096"/>
                    </a:lnTo>
                    <a:lnTo>
                      <a:pt x="1917" y="1096"/>
                    </a:lnTo>
                    <a:lnTo>
                      <a:pt x="1907" y="1096"/>
                    </a:lnTo>
                    <a:lnTo>
                      <a:pt x="1892" y="1096"/>
                    </a:lnTo>
                    <a:lnTo>
                      <a:pt x="1873" y="1096"/>
                    </a:lnTo>
                    <a:lnTo>
                      <a:pt x="1851" y="1096"/>
                    </a:lnTo>
                    <a:lnTo>
                      <a:pt x="1851" y="1713"/>
                    </a:lnTo>
                    <a:lnTo>
                      <a:pt x="69" y="1713"/>
                    </a:lnTo>
                    <a:lnTo>
                      <a:pt x="69" y="1096"/>
                    </a:lnTo>
                    <a:lnTo>
                      <a:pt x="47" y="1093"/>
                    </a:lnTo>
                    <a:lnTo>
                      <a:pt x="29" y="1084"/>
                    </a:lnTo>
                    <a:lnTo>
                      <a:pt x="14" y="1069"/>
                    </a:lnTo>
                    <a:lnTo>
                      <a:pt x="4" y="1049"/>
                    </a:lnTo>
                    <a:lnTo>
                      <a:pt x="0" y="1028"/>
                    </a:lnTo>
                    <a:lnTo>
                      <a:pt x="0" y="756"/>
                    </a:lnTo>
                    <a:lnTo>
                      <a:pt x="4" y="720"/>
                    </a:lnTo>
                    <a:lnTo>
                      <a:pt x="13" y="687"/>
                    </a:lnTo>
                    <a:lnTo>
                      <a:pt x="26" y="656"/>
                    </a:lnTo>
                    <a:lnTo>
                      <a:pt x="46" y="627"/>
                    </a:lnTo>
                    <a:lnTo>
                      <a:pt x="70" y="602"/>
                    </a:lnTo>
                    <a:lnTo>
                      <a:pt x="98" y="581"/>
                    </a:lnTo>
                    <a:lnTo>
                      <a:pt x="129" y="565"/>
                    </a:lnTo>
                    <a:lnTo>
                      <a:pt x="600" y="376"/>
                    </a:lnTo>
                    <a:lnTo>
                      <a:pt x="625" y="364"/>
                    </a:lnTo>
                    <a:lnTo>
                      <a:pt x="646" y="346"/>
                    </a:lnTo>
                    <a:lnTo>
                      <a:pt x="663" y="327"/>
                    </a:lnTo>
                    <a:lnTo>
                      <a:pt x="675" y="303"/>
                    </a:lnTo>
                    <a:lnTo>
                      <a:pt x="683" y="277"/>
                    </a:lnTo>
                    <a:lnTo>
                      <a:pt x="687" y="250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BD79E"/>
              </a:solidFill>
              <a:ln w="0">
                <a:solidFill>
                  <a:srgbClr val="FBD79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25"/>
              <p:cNvSpPr>
                <a:spLocks/>
              </p:cNvSpPr>
              <p:nvPr/>
            </p:nvSpPr>
            <p:spPr bwMode="auto">
              <a:xfrm>
                <a:off x="4340" y="1989"/>
                <a:ext cx="562" cy="343"/>
              </a:xfrm>
              <a:custGeom>
                <a:avLst/>
                <a:gdLst>
                  <a:gd name="T0" fmla="*/ 8 w 562"/>
                  <a:gd name="T1" fmla="*/ 0 h 343"/>
                  <a:gd name="T2" fmla="*/ 555 w 562"/>
                  <a:gd name="T3" fmla="*/ 0 h 343"/>
                  <a:gd name="T4" fmla="*/ 555 w 562"/>
                  <a:gd name="T5" fmla="*/ 250 h 343"/>
                  <a:gd name="T6" fmla="*/ 558 w 562"/>
                  <a:gd name="T7" fmla="*/ 271 h 343"/>
                  <a:gd name="T8" fmla="*/ 562 w 562"/>
                  <a:gd name="T9" fmla="*/ 292 h 343"/>
                  <a:gd name="T10" fmla="*/ 495 w 562"/>
                  <a:gd name="T11" fmla="*/ 313 h 343"/>
                  <a:gd name="T12" fmla="*/ 426 w 562"/>
                  <a:gd name="T13" fmla="*/ 329 h 343"/>
                  <a:gd name="T14" fmla="*/ 355 w 562"/>
                  <a:gd name="T15" fmla="*/ 339 h 343"/>
                  <a:gd name="T16" fmla="*/ 281 w 562"/>
                  <a:gd name="T17" fmla="*/ 343 h 343"/>
                  <a:gd name="T18" fmla="*/ 207 w 562"/>
                  <a:gd name="T19" fmla="*/ 339 h 343"/>
                  <a:gd name="T20" fmla="*/ 137 w 562"/>
                  <a:gd name="T21" fmla="*/ 329 h 343"/>
                  <a:gd name="T22" fmla="*/ 67 w 562"/>
                  <a:gd name="T23" fmla="*/ 313 h 343"/>
                  <a:gd name="T24" fmla="*/ 0 w 562"/>
                  <a:gd name="T25" fmla="*/ 292 h 343"/>
                  <a:gd name="T26" fmla="*/ 5 w 562"/>
                  <a:gd name="T27" fmla="*/ 271 h 343"/>
                  <a:gd name="T28" fmla="*/ 8 w 562"/>
                  <a:gd name="T29" fmla="*/ 250 h 343"/>
                  <a:gd name="T30" fmla="*/ 8 w 562"/>
                  <a:gd name="T31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2" h="343">
                    <a:moveTo>
                      <a:pt x="8" y="0"/>
                    </a:moveTo>
                    <a:lnTo>
                      <a:pt x="555" y="0"/>
                    </a:lnTo>
                    <a:lnTo>
                      <a:pt x="555" y="250"/>
                    </a:lnTo>
                    <a:lnTo>
                      <a:pt x="558" y="271"/>
                    </a:lnTo>
                    <a:lnTo>
                      <a:pt x="562" y="292"/>
                    </a:lnTo>
                    <a:lnTo>
                      <a:pt x="495" y="313"/>
                    </a:lnTo>
                    <a:lnTo>
                      <a:pt x="426" y="329"/>
                    </a:lnTo>
                    <a:lnTo>
                      <a:pt x="355" y="339"/>
                    </a:lnTo>
                    <a:lnTo>
                      <a:pt x="281" y="343"/>
                    </a:lnTo>
                    <a:lnTo>
                      <a:pt x="207" y="339"/>
                    </a:lnTo>
                    <a:lnTo>
                      <a:pt x="137" y="329"/>
                    </a:lnTo>
                    <a:lnTo>
                      <a:pt x="67" y="313"/>
                    </a:lnTo>
                    <a:lnTo>
                      <a:pt x="0" y="292"/>
                    </a:lnTo>
                    <a:lnTo>
                      <a:pt x="5" y="271"/>
                    </a:lnTo>
                    <a:lnTo>
                      <a:pt x="8" y="25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3C887"/>
              </a:solidFill>
              <a:ln w="0">
                <a:solidFill>
                  <a:srgbClr val="F3C88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26"/>
              <p:cNvSpPr>
                <a:spLocks/>
              </p:cNvSpPr>
              <p:nvPr/>
            </p:nvSpPr>
            <p:spPr bwMode="auto">
              <a:xfrm>
                <a:off x="3730" y="3017"/>
                <a:ext cx="343" cy="685"/>
              </a:xfrm>
              <a:custGeom>
                <a:avLst/>
                <a:gdLst>
                  <a:gd name="T0" fmla="*/ 0 w 343"/>
                  <a:gd name="T1" fmla="*/ 0 h 685"/>
                  <a:gd name="T2" fmla="*/ 343 w 343"/>
                  <a:gd name="T3" fmla="*/ 0 h 685"/>
                  <a:gd name="T4" fmla="*/ 343 w 343"/>
                  <a:gd name="T5" fmla="*/ 685 h 685"/>
                  <a:gd name="T6" fmla="*/ 137 w 343"/>
                  <a:gd name="T7" fmla="*/ 685 h 685"/>
                  <a:gd name="T8" fmla="*/ 137 w 343"/>
                  <a:gd name="T9" fmla="*/ 274 h 685"/>
                  <a:gd name="T10" fmla="*/ 134 w 343"/>
                  <a:gd name="T11" fmla="*/ 252 h 685"/>
                  <a:gd name="T12" fmla="*/ 124 w 343"/>
                  <a:gd name="T13" fmla="*/ 233 h 685"/>
                  <a:gd name="T14" fmla="*/ 109 w 343"/>
                  <a:gd name="T15" fmla="*/ 218 h 685"/>
                  <a:gd name="T16" fmla="*/ 90 w 343"/>
                  <a:gd name="T17" fmla="*/ 210 h 685"/>
                  <a:gd name="T18" fmla="*/ 69 w 343"/>
                  <a:gd name="T19" fmla="*/ 206 h 685"/>
                  <a:gd name="T20" fmla="*/ 0 w 343"/>
                  <a:gd name="T21" fmla="*/ 206 h 685"/>
                  <a:gd name="T22" fmla="*/ 0 w 343"/>
                  <a:gd name="T23" fmla="*/ 0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3" h="685">
                    <a:moveTo>
                      <a:pt x="0" y="0"/>
                    </a:moveTo>
                    <a:lnTo>
                      <a:pt x="343" y="0"/>
                    </a:lnTo>
                    <a:lnTo>
                      <a:pt x="343" y="685"/>
                    </a:lnTo>
                    <a:lnTo>
                      <a:pt x="137" y="685"/>
                    </a:lnTo>
                    <a:lnTo>
                      <a:pt x="137" y="274"/>
                    </a:lnTo>
                    <a:lnTo>
                      <a:pt x="134" y="252"/>
                    </a:lnTo>
                    <a:lnTo>
                      <a:pt x="124" y="233"/>
                    </a:lnTo>
                    <a:lnTo>
                      <a:pt x="109" y="218"/>
                    </a:lnTo>
                    <a:lnTo>
                      <a:pt x="90" y="210"/>
                    </a:lnTo>
                    <a:lnTo>
                      <a:pt x="69" y="206"/>
                    </a:lnTo>
                    <a:lnTo>
                      <a:pt x="0" y="2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C887"/>
              </a:solidFill>
              <a:ln w="0">
                <a:solidFill>
                  <a:srgbClr val="F3C88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27"/>
              <p:cNvSpPr>
                <a:spLocks/>
              </p:cNvSpPr>
              <p:nvPr/>
            </p:nvSpPr>
            <p:spPr bwMode="auto">
              <a:xfrm>
                <a:off x="4073" y="989"/>
                <a:ext cx="1166" cy="1137"/>
              </a:xfrm>
              <a:custGeom>
                <a:avLst/>
                <a:gdLst>
                  <a:gd name="T0" fmla="*/ 303 w 1166"/>
                  <a:gd name="T1" fmla="*/ 1 h 1137"/>
                  <a:gd name="T2" fmla="*/ 349 w 1166"/>
                  <a:gd name="T3" fmla="*/ 31 h 1137"/>
                  <a:gd name="T4" fmla="*/ 422 w 1166"/>
                  <a:gd name="T5" fmla="*/ 68 h 1137"/>
                  <a:gd name="T6" fmla="*/ 501 w 1166"/>
                  <a:gd name="T7" fmla="*/ 96 h 1137"/>
                  <a:gd name="T8" fmla="*/ 582 w 1166"/>
                  <a:gd name="T9" fmla="*/ 119 h 1137"/>
                  <a:gd name="T10" fmla="*/ 666 w 1166"/>
                  <a:gd name="T11" fmla="*/ 136 h 1137"/>
                  <a:gd name="T12" fmla="*/ 749 w 1166"/>
                  <a:gd name="T13" fmla="*/ 152 h 1137"/>
                  <a:gd name="T14" fmla="*/ 829 w 1166"/>
                  <a:gd name="T15" fmla="*/ 170 h 1137"/>
                  <a:gd name="T16" fmla="*/ 906 w 1166"/>
                  <a:gd name="T17" fmla="*/ 191 h 1137"/>
                  <a:gd name="T18" fmla="*/ 977 w 1166"/>
                  <a:gd name="T19" fmla="*/ 217 h 1137"/>
                  <a:gd name="T20" fmla="*/ 1039 w 1166"/>
                  <a:gd name="T21" fmla="*/ 252 h 1137"/>
                  <a:gd name="T22" fmla="*/ 1091 w 1166"/>
                  <a:gd name="T23" fmla="*/ 296 h 1137"/>
                  <a:gd name="T24" fmla="*/ 1131 w 1166"/>
                  <a:gd name="T25" fmla="*/ 355 h 1137"/>
                  <a:gd name="T26" fmla="*/ 1156 w 1166"/>
                  <a:gd name="T27" fmla="*/ 428 h 1137"/>
                  <a:gd name="T28" fmla="*/ 1166 w 1166"/>
                  <a:gd name="T29" fmla="*/ 520 h 1137"/>
                  <a:gd name="T30" fmla="*/ 1151 w 1166"/>
                  <a:gd name="T31" fmla="*/ 653 h 1137"/>
                  <a:gd name="T32" fmla="*/ 1110 w 1166"/>
                  <a:gd name="T33" fmla="*/ 774 h 1137"/>
                  <a:gd name="T34" fmla="*/ 1047 w 1166"/>
                  <a:gd name="T35" fmla="*/ 885 h 1137"/>
                  <a:gd name="T36" fmla="*/ 961 w 1166"/>
                  <a:gd name="T37" fmla="*/ 978 h 1137"/>
                  <a:gd name="T38" fmla="*/ 859 w 1166"/>
                  <a:gd name="T39" fmla="*/ 1052 h 1137"/>
                  <a:gd name="T40" fmla="*/ 744 w 1166"/>
                  <a:gd name="T41" fmla="*/ 1106 h 1137"/>
                  <a:gd name="T42" fmla="*/ 616 w 1166"/>
                  <a:gd name="T43" fmla="*/ 1133 h 1137"/>
                  <a:gd name="T44" fmla="*/ 486 w 1166"/>
                  <a:gd name="T45" fmla="*/ 1133 h 1137"/>
                  <a:gd name="T46" fmla="*/ 371 w 1166"/>
                  <a:gd name="T47" fmla="*/ 1109 h 1137"/>
                  <a:gd name="T48" fmla="*/ 270 w 1166"/>
                  <a:gd name="T49" fmla="*/ 1062 h 1137"/>
                  <a:gd name="T50" fmla="*/ 184 w 1166"/>
                  <a:gd name="T51" fmla="*/ 996 h 1137"/>
                  <a:gd name="T52" fmla="*/ 113 w 1166"/>
                  <a:gd name="T53" fmla="*/ 912 h 1137"/>
                  <a:gd name="T54" fmla="*/ 59 w 1166"/>
                  <a:gd name="T55" fmla="*/ 814 h 1137"/>
                  <a:gd name="T56" fmla="*/ 21 w 1166"/>
                  <a:gd name="T57" fmla="*/ 703 h 1137"/>
                  <a:gd name="T58" fmla="*/ 3 w 1166"/>
                  <a:gd name="T59" fmla="*/ 583 h 1137"/>
                  <a:gd name="T60" fmla="*/ 0 w 1166"/>
                  <a:gd name="T61" fmla="*/ 245 h 1137"/>
                  <a:gd name="T62" fmla="*/ 75 w 1166"/>
                  <a:gd name="T63" fmla="*/ 238 h 1137"/>
                  <a:gd name="T64" fmla="*/ 131 w 1166"/>
                  <a:gd name="T65" fmla="*/ 216 h 1137"/>
                  <a:gd name="T66" fmla="*/ 172 w 1166"/>
                  <a:gd name="T67" fmla="*/ 183 h 1137"/>
                  <a:gd name="T68" fmla="*/ 201 w 1166"/>
                  <a:gd name="T69" fmla="*/ 145 h 1137"/>
                  <a:gd name="T70" fmla="*/ 224 w 1166"/>
                  <a:gd name="T71" fmla="*/ 103 h 1137"/>
                  <a:gd name="T72" fmla="*/ 240 w 1166"/>
                  <a:gd name="T73" fmla="*/ 62 h 1137"/>
                  <a:gd name="T74" fmla="*/ 255 w 1166"/>
                  <a:gd name="T75" fmla="*/ 24 h 1137"/>
                  <a:gd name="T76" fmla="*/ 275 w 1166"/>
                  <a:gd name="T77" fmla="*/ 3 h 1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66" h="1137">
                    <a:moveTo>
                      <a:pt x="288" y="0"/>
                    </a:moveTo>
                    <a:lnTo>
                      <a:pt x="303" y="1"/>
                    </a:lnTo>
                    <a:lnTo>
                      <a:pt x="317" y="8"/>
                    </a:lnTo>
                    <a:lnTo>
                      <a:pt x="349" y="31"/>
                    </a:lnTo>
                    <a:lnTo>
                      <a:pt x="385" y="51"/>
                    </a:lnTo>
                    <a:lnTo>
                      <a:pt x="422" y="68"/>
                    </a:lnTo>
                    <a:lnTo>
                      <a:pt x="461" y="83"/>
                    </a:lnTo>
                    <a:lnTo>
                      <a:pt x="501" y="96"/>
                    </a:lnTo>
                    <a:lnTo>
                      <a:pt x="540" y="109"/>
                    </a:lnTo>
                    <a:lnTo>
                      <a:pt x="582" y="119"/>
                    </a:lnTo>
                    <a:lnTo>
                      <a:pt x="623" y="127"/>
                    </a:lnTo>
                    <a:lnTo>
                      <a:pt x="666" y="136"/>
                    </a:lnTo>
                    <a:lnTo>
                      <a:pt x="708" y="145"/>
                    </a:lnTo>
                    <a:lnTo>
                      <a:pt x="749" y="152"/>
                    </a:lnTo>
                    <a:lnTo>
                      <a:pt x="790" y="161"/>
                    </a:lnTo>
                    <a:lnTo>
                      <a:pt x="829" y="170"/>
                    </a:lnTo>
                    <a:lnTo>
                      <a:pt x="869" y="180"/>
                    </a:lnTo>
                    <a:lnTo>
                      <a:pt x="906" y="191"/>
                    </a:lnTo>
                    <a:lnTo>
                      <a:pt x="944" y="203"/>
                    </a:lnTo>
                    <a:lnTo>
                      <a:pt x="977" y="217"/>
                    </a:lnTo>
                    <a:lnTo>
                      <a:pt x="1009" y="233"/>
                    </a:lnTo>
                    <a:lnTo>
                      <a:pt x="1039" y="252"/>
                    </a:lnTo>
                    <a:lnTo>
                      <a:pt x="1067" y="273"/>
                    </a:lnTo>
                    <a:lnTo>
                      <a:pt x="1091" y="296"/>
                    </a:lnTo>
                    <a:lnTo>
                      <a:pt x="1112" y="324"/>
                    </a:lnTo>
                    <a:lnTo>
                      <a:pt x="1131" y="355"/>
                    </a:lnTo>
                    <a:lnTo>
                      <a:pt x="1146" y="389"/>
                    </a:lnTo>
                    <a:lnTo>
                      <a:pt x="1156" y="428"/>
                    </a:lnTo>
                    <a:lnTo>
                      <a:pt x="1163" y="471"/>
                    </a:lnTo>
                    <a:lnTo>
                      <a:pt x="1166" y="520"/>
                    </a:lnTo>
                    <a:lnTo>
                      <a:pt x="1162" y="587"/>
                    </a:lnTo>
                    <a:lnTo>
                      <a:pt x="1151" y="653"/>
                    </a:lnTo>
                    <a:lnTo>
                      <a:pt x="1134" y="715"/>
                    </a:lnTo>
                    <a:lnTo>
                      <a:pt x="1110" y="774"/>
                    </a:lnTo>
                    <a:lnTo>
                      <a:pt x="1081" y="831"/>
                    </a:lnTo>
                    <a:lnTo>
                      <a:pt x="1047" y="885"/>
                    </a:lnTo>
                    <a:lnTo>
                      <a:pt x="1006" y="933"/>
                    </a:lnTo>
                    <a:lnTo>
                      <a:pt x="961" y="978"/>
                    </a:lnTo>
                    <a:lnTo>
                      <a:pt x="913" y="1018"/>
                    </a:lnTo>
                    <a:lnTo>
                      <a:pt x="859" y="1052"/>
                    </a:lnTo>
                    <a:lnTo>
                      <a:pt x="803" y="1082"/>
                    </a:lnTo>
                    <a:lnTo>
                      <a:pt x="744" y="1106"/>
                    </a:lnTo>
                    <a:lnTo>
                      <a:pt x="681" y="1123"/>
                    </a:lnTo>
                    <a:lnTo>
                      <a:pt x="616" y="1133"/>
                    </a:lnTo>
                    <a:lnTo>
                      <a:pt x="548" y="1137"/>
                    </a:lnTo>
                    <a:lnTo>
                      <a:pt x="486" y="1133"/>
                    </a:lnTo>
                    <a:lnTo>
                      <a:pt x="427" y="1124"/>
                    </a:lnTo>
                    <a:lnTo>
                      <a:pt x="371" y="1109"/>
                    </a:lnTo>
                    <a:lnTo>
                      <a:pt x="319" y="1088"/>
                    </a:lnTo>
                    <a:lnTo>
                      <a:pt x="270" y="1062"/>
                    </a:lnTo>
                    <a:lnTo>
                      <a:pt x="225" y="1031"/>
                    </a:lnTo>
                    <a:lnTo>
                      <a:pt x="184" y="996"/>
                    </a:lnTo>
                    <a:lnTo>
                      <a:pt x="147" y="955"/>
                    </a:lnTo>
                    <a:lnTo>
                      <a:pt x="113" y="912"/>
                    </a:lnTo>
                    <a:lnTo>
                      <a:pt x="84" y="865"/>
                    </a:lnTo>
                    <a:lnTo>
                      <a:pt x="59" y="814"/>
                    </a:lnTo>
                    <a:lnTo>
                      <a:pt x="38" y="759"/>
                    </a:lnTo>
                    <a:lnTo>
                      <a:pt x="21" y="703"/>
                    </a:lnTo>
                    <a:lnTo>
                      <a:pt x="9" y="644"/>
                    </a:lnTo>
                    <a:lnTo>
                      <a:pt x="3" y="583"/>
                    </a:lnTo>
                    <a:lnTo>
                      <a:pt x="0" y="520"/>
                    </a:lnTo>
                    <a:lnTo>
                      <a:pt x="0" y="245"/>
                    </a:lnTo>
                    <a:lnTo>
                      <a:pt x="40" y="243"/>
                    </a:lnTo>
                    <a:lnTo>
                      <a:pt x="75" y="238"/>
                    </a:lnTo>
                    <a:lnTo>
                      <a:pt x="105" y="228"/>
                    </a:lnTo>
                    <a:lnTo>
                      <a:pt x="131" y="216"/>
                    </a:lnTo>
                    <a:lnTo>
                      <a:pt x="153" y="201"/>
                    </a:lnTo>
                    <a:lnTo>
                      <a:pt x="172" y="183"/>
                    </a:lnTo>
                    <a:lnTo>
                      <a:pt x="188" y="165"/>
                    </a:lnTo>
                    <a:lnTo>
                      <a:pt x="201" y="145"/>
                    </a:lnTo>
                    <a:lnTo>
                      <a:pt x="214" y="124"/>
                    </a:lnTo>
                    <a:lnTo>
                      <a:pt x="224" y="103"/>
                    </a:lnTo>
                    <a:lnTo>
                      <a:pt x="232" y="82"/>
                    </a:lnTo>
                    <a:lnTo>
                      <a:pt x="240" y="62"/>
                    </a:lnTo>
                    <a:lnTo>
                      <a:pt x="247" y="42"/>
                    </a:lnTo>
                    <a:lnTo>
                      <a:pt x="255" y="24"/>
                    </a:lnTo>
                    <a:lnTo>
                      <a:pt x="263" y="12"/>
                    </a:lnTo>
                    <a:lnTo>
                      <a:pt x="275" y="3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E1AE"/>
              </a:solidFill>
              <a:ln w="0">
                <a:solidFill>
                  <a:srgbClr val="FFE1A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28"/>
              <p:cNvSpPr>
                <a:spLocks/>
              </p:cNvSpPr>
              <p:nvPr/>
            </p:nvSpPr>
            <p:spPr bwMode="auto">
              <a:xfrm>
                <a:off x="4073" y="994"/>
                <a:ext cx="720" cy="1132"/>
              </a:xfrm>
              <a:custGeom>
                <a:avLst/>
                <a:gdLst>
                  <a:gd name="T0" fmla="*/ 275 w 720"/>
                  <a:gd name="T1" fmla="*/ 0 h 1132"/>
                  <a:gd name="T2" fmla="*/ 275 w 720"/>
                  <a:gd name="T3" fmla="*/ 515 h 1132"/>
                  <a:gd name="T4" fmla="*/ 278 w 720"/>
                  <a:gd name="T5" fmla="*/ 584 h 1132"/>
                  <a:gd name="T6" fmla="*/ 290 w 720"/>
                  <a:gd name="T7" fmla="*/ 651 h 1132"/>
                  <a:gd name="T8" fmla="*/ 307 w 720"/>
                  <a:gd name="T9" fmla="*/ 716 h 1132"/>
                  <a:gd name="T10" fmla="*/ 333 w 720"/>
                  <a:gd name="T11" fmla="*/ 777 h 1132"/>
                  <a:gd name="T12" fmla="*/ 364 w 720"/>
                  <a:gd name="T13" fmla="*/ 835 h 1132"/>
                  <a:gd name="T14" fmla="*/ 400 w 720"/>
                  <a:gd name="T15" fmla="*/ 888 h 1132"/>
                  <a:gd name="T16" fmla="*/ 442 w 720"/>
                  <a:gd name="T17" fmla="*/ 938 h 1132"/>
                  <a:gd name="T18" fmla="*/ 489 w 720"/>
                  <a:gd name="T19" fmla="*/ 983 h 1132"/>
                  <a:gd name="T20" fmla="*/ 542 w 720"/>
                  <a:gd name="T21" fmla="*/ 1022 h 1132"/>
                  <a:gd name="T22" fmla="*/ 597 w 720"/>
                  <a:gd name="T23" fmla="*/ 1057 h 1132"/>
                  <a:gd name="T24" fmla="*/ 657 w 720"/>
                  <a:gd name="T25" fmla="*/ 1086 h 1132"/>
                  <a:gd name="T26" fmla="*/ 720 w 720"/>
                  <a:gd name="T27" fmla="*/ 1107 h 1132"/>
                  <a:gd name="T28" fmla="*/ 668 w 720"/>
                  <a:gd name="T29" fmla="*/ 1119 h 1132"/>
                  <a:gd name="T30" fmla="*/ 615 w 720"/>
                  <a:gd name="T31" fmla="*/ 1128 h 1132"/>
                  <a:gd name="T32" fmla="*/ 559 w 720"/>
                  <a:gd name="T33" fmla="*/ 1132 h 1132"/>
                  <a:gd name="T34" fmla="*/ 503 w 720"/>
                  <a:gd name="T35" fmla="*/ 1130 h 1132"/>
                  <a:gd name="T36" fmla="*/ 446 w 720"/>
                  <a:gd name="T37" fmla="*/ 1123 h 1132"/>
                  <a:gd name="T38" fmla="*/ 388 w 720"/>
                  <a:gd name="T39" fmla="*/ 1109 h 1132"/>
                  <a:gd name="T40" fmla="*/ 334 w 720"/>
                  <a:gd name="T41" fmla="*/ 1092 h 1132"/>
                  <a:gd name="T42" fmla="*/ 286 w 720"/>
                  <a:gd name="T43" fmla="*/ 1071 h 1132"/>
                  <a:gd name="T44" fmla="*/ 242 w 720"/>
                  <a:gd name="T45" fmla="*/ 1044 h 1132"/>
                  <a:gd name="T46" fmla="*/ 201 w 720"/>
                  <a:gd name="T47" fmla="*/ 1014 h 1132"/>
                  <a:gd name="T48" fmla="*/ 165 w 720"/>
                  <a:gd name="T49" fmla="*/ 979 h 1132"/>
                  <a:gd name="T50" fmla="*/ 133 w 720"/>
                  <a:gd name="T51" fmla="*/ 942 h 1132"/>
                  <a:gd name="T52" fmla="*/ 105 w 720"/>
                  <a:gd name="T53" fmla="*/ 901 h 1132"/>
                  <a:gd name="T54" fmla="*/ 79 w 720"/>
                  <a:gd name="T55" fmla="*/ 857 h 1132"/>
                  <a:gd name="T56" fmla="*/ 57 w 720"/>
                  <a:gd name="T57" fmla="*/ 811 h 1132"/>
                  <a:gd name="T58" fmla="*/ 40 w 720"/>
                  <a:gd name="T59" fmla="*/ 762 h 1132"/>
                  <a:gd name="T60" fmla="*/ 25 w 720"/>
                  <a:gd name="T61" fmla="*/ 711 h 1132"/>
                  <a:gd name="T62" fmla="*/ 14 w 720"/>
                  <a:gd name="T63" fmla="*/ 659 h 1132"/>
                  <a:gd name="T64" fmla="*/ 7 w 720"/>
                  <a:gd name="T65" fmla="*/ 604 h 1132"/>
                  <a:gd name="T66" fmla="*/ 2 w 720"/>
                  <a:gd name="T67" fmla="*/ 549 h 1132"/>
                  <a:gd name="T68" fmla="*/ 0 w 720"/>
                  <a:gd name="T69" fmla="*/ 492 h 1132"/>
                  <a:gd name="T70" fmla="*/ 0 w 720"/>
                  <a:gd name="T71" fmla="*/ 240 h 1132"/>
                  <a:gd name="T72" fmla="*/ 40 w 720"/>
                  <a:gd name="T73" fmla="*/ 238 h 1132"/>
                  <a:gd name="T74" fmla="*/ 75 w 720"/>
                  <a:gd name="T75" fmla="*/ 233 h 1132"/>
                  <a:gd name="T76" fmla="*/ 105 w 720"/>
                  <a:gd name="T77" fmla="*/ 223 h 1132"/>
                  <a:gd name="T78" fmla="*/ 131 w 720"/>
                  <a:gd name="T79" fmla="*/ 211 h 1132"/>
                  <a:gd name="T80" fmla="*/ 153 w 720"/>
                  <a:gd name="T81" fmla="*/ 196 h 1132"/>
                  <a:gd name="T82" fmla="*/ 172 w 720"/>
                  <a:gd name="T83" fmla="*/ 178 h 1132"/>
                  <a:gd name="T84" fmla="*/ 188 w 720"/>
                  <a:gd name="T85" fmla="*/ 160 h 1132"/>
                  <a:gd name="T86" fmla="*/ 201 w 720"/>
                  <a:gd name="T87" fmla="*/ 140 h 1132"/>
                  <a:gd name="T88" fmla="*/ 214 w 720"/>
                  <a:gd name="T89" fmla="*/ 119 h 1132"/>
                  <a:gd name="T90" fmla="*/ 224 w 720"/>
                  <a:gd name="T91" fmla="*/ 98 h 1132"/>
                  <a:gd name="T92" fmla="*/ 232 w 720"/>
                  <a:gd name="T93" fmla="*/ 77 h 1132"/>
                  <a:gd name="T94" fmla="*/ 240 w 720"/>
                  <a:gd name="T95" fmla="*/ 57 h 1132"/>
                  <a:gd name="T96" fmla="*/ 247 w 720"/>
                  <a:gd name="T97" fmla="*/ 37 h 1132"/>
                  <a:gd name="T98" fmla="*/ 255 w 720"/>
                  <a:gd name="T99" fmla="*/ 19 h 1132"/>
                  <a:gd name="T100" fmla="*/ 259 w 720"/>
                  <a:gd name="T101" fmla="*/ 13 h 1132"/>
                  <a:gd name="T102" fmla="*/ 263 w 720"/>
                  <a:gd name="T103" fmla="*/ 7 h 1132"/>
                  <a:gd name="T104" fmla="*/ 268 w 720"/>
                  <a:gd name="T105" fmla="*/ 3 h 1132"/>
                  <a:gd name="T106" fmla="*/ 275 w 720"/>
                  <a:gd name="T107" fmla="*/ 0 h 1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0" h="1132">
                    <a:moveTo>
                      <a:pt x="275" y="0"/>
                    </a:moveTo>
                    <a:lnTo>
                      <a:pt x="275" y="515"/>
                    </a:lnTo>
                    <a:lnTo>
                      <a:pt x="278" y="584"/>
                    </a:lnTo>
                    <a:lnTo>
                      <a:pt x="290" y="651"/>
                    </a:lnTo>
                    <a:lnTo>
                      <a:pt x="307" y="716"/>
                    </a:lnTo>
                    <a:lnTo>
                      <a:pt x="333" y="777"/>
                    </a:lnTo>
                    <a:lnTo>
                      <a:pt x="364" y="835"/>
                    </a:lnTo>
                    <a:lnTo>
                      <a:pt x="400" y="888"/>
                    </a:lnTo>
                    <a:lnTo>
                      <a:pt x="442" y="938"/>
                    </a:lnTo>
                    <a:lnTo>
                      <a:pt x="489" y="983"/>
                    </a:lnTo>
                    <a:lnTo>
                      <a:pt x="542" y="1022"/>
                    </a:lnTo>
                    <a:lnTo>
                      <a:pt x="597" y="1057"/>
                    </a:lnTo>
                    <a:lnTo>
                      <a:pt x="657" y="1086"/>
                    </a:lnTo>
                    <a:lnTo>
                      <a:pt x="720" y="1107"/>
                    </a:lnTo>
                    <a:lnTo>
                      <a:pt x="668" y="1119"/>
                    </a:lnTo>
                    <a:lnTo>
                      <a:pt x="615" y="1128"/>
                    </a:lnTo>
                    <a:lnTo>
                      <a:pt x="559" y="1132"/>
                    </a:lnTo>
                    <a:lnTo>
                      <a:pt x="503" y="1130"/>
                    </a:lnTo>
                    <a:lnTo>
                      <a:pt x="446" y="1123"/>
                    </a:lnTo>
                    <a:lnTo>
                      <a:pt x="388" y="1109"/>
                    </a:lnTo>
                    <a:lnTo>
                      <a:pt x="334" y="1092"/>
                    </a:lnTo>
                    <a:lnTo>
                      <a:pt x="286" y="1071"/>
                    </a:lnTo>
                    <a:lnTo>
                      <a:pt x="242" y="1044"/>
                    </a:lnTo>
                    <a:lnTo>
                      <a:pt x="201" y="1014"/>
                    </a:lnTo>
                    <a:lnTo>
                      <a:pt x="165" y="979"/>
                    </a:lnTo>
                    <a:lnTo>
                      <a:pt x="133" y="942"/>
                    </a:lnTo>
                    <a:lnTo>
                      <a:pt x="105" y="901"/>
                    </a:lnTo>
                    <a:lnTo>
                      <a:pt x="79" y="857"/>
                    </a:lnTo>
                    <a:lnTo>
                      <a:pt x="57" y="811"/>
                    </a:lnTo>
                    <a:lnTo>
                      <a:pt x="40" y="762"/>
                    </a:lnTo>
                    <a:lnTo>
                      <a:pt x="25" y="711"/>
                    </a:lnTo>
                    <a:lnTo>
                      <a:pt x="14" y="659"/>
                    </a:lnTo>
                    <a:lnTo>
                      <a:pt x="7" y="604"/>
                    </a:lnTo>
                    <a:lnTo>
                      <a:pt x="2" y="549"/>
                    </a:lnTo>
                    <a:lnTo>
                      <a:pt x="0" y="492"/>
                    </a:lnTo>
                    <a:lnTo>
                      <a:pt x="0" y="240"/>
                    </a:lnTo>
                    <a:lnTo>
                      <a:pt x="40" y="238"/>
                    </a:lnTo>
                    <a:lnTo>
                      <a:pt x="75" y="233"/>
                    </a:lnTo>
                    <a:lnTo>
                      <a:pt x="105" y="223"/>
                    </a:lnTo>
                    <a:lnTo>
                      <a:pt x="131" y="211"/>
                    </a:lnTo>
                    <a:lnTo>
                      <a:pt x="153" y="196"/>
                    </a:lnTo>
                    <a:lnTo>
                      <a:pt x="172" y="178"/>
                    </a:lnTo>
                    <a:lnTo>
                      <a:pt x="188" y="160"/>
                    </a:lnTo>
                    <a:lnTo>
                      <a:pt x="201" y="140"/>
                    </a:lnTo>
                    <a:lnTo>
                      <a:pt x="214" y="119"/>
                    </a:lnTo>
                    <a:lnTo>
                      <a:pt x="224" y="98"/>
                    </a:lnTo>
                    <a:lnTo>
                      <a:pt x="232" y="77"/>
                    </a:lnTo>
                    <a:lnTo>
                      <a:pt x="240" y="57"/>
                    </a:lnTo>
                    <a:lnTo>
                      <a:pt x="247" y="37"/>
                    </a:lnTo>
                    <a:lnTo>
                      <a:pt x="255" y="19"/>
                    </a:lnTo>
                    <a:lnTo>
                      <a:pt x="259" y="13"/>
                    </a:lnTo>
                    <a:lnTo>
                      <a:pt x="263" y="7"/>
                    </a:lnTo>
                    <a:lnTo>
                      <a:pt x="268" y="3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FCCE90"/>
              </a:solidFill>
              <a:ln w="0">
                <a:solidFill>
                  <a:srgbClr val="FCCE9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29"/>
              <p:cNvSpPr>
                <a:spLocks/>
              </p:cNvSpPr>
              <p:nvPr/>
            </p:nvSpPr>
            <p:spPr bwMode="auto">
              <a:xfrm>
                <a:off x="3661" y="2437"/>
                <a:ext cx="1920" cy="1265"/>
              </a:xfrm>
              <a:custGeom>
                <a:avLst/>
                <a:gdLst>
                  <a:gd name="T0" fmla="*/ 422 w 1920"/>
                  <a:gd name="T1" fmla="*/ 0 h 1265"/>
                  <a:gd name="T2" fmla="*/ 438 w 1920"/>
                  <a:gd name="T3" fmla="*/ 61 h 1265"/>
                  <a:gd name="T4" fmla="*/ 461 w 1920"/>
                  <a:gd name="T5" fmla="*/ 121 h 1265"/>
                  <a:gd name="T6" fmla="*/ 489 w 1920"/>
                  <a:gd name="T7" fmla="*/ 175 h 1265"/>
                  <a:gd name="T8" fmla="*/ 524 w 1920"/>
                  <a:gd name="T9" fmla="*/ 227 h 1265"/>
                  <a:gd name="T10" fmla="*/ 565 w 1920"/>
                  <a:gd name="T11" fmla="*/ 273 h 1265"/>
                  <a:gd name="T12" fmla="*/ 610 w 1920"/>
                  <a:gd name="T13" fmla="*/ 316 h 1265"/>
                  <a:gd name="T14" fmla="*/ 659 w 1920"/>
                  <a:gd name="T15" fmla="*/ 353 h 1265"/>
                  <a:gd name="T16" fmla="*/ 713 w 1920"/>
                  <a:gd name="T17" fmla="*/ 384 h 1265"/>
                  <a:gd name="T18" fmla="*/ 771 w 1920"/>
                  <a:gd name="T19" fmla="*/ 409 h 1265"/>
                  <a:gd name="T20" fmla="*/ 831 w 1920"/>
                  <a:gd name="T21" fmla="*/ 427 h 1265"/>
                  <a:gd name="T22" fmla="*/ 895 w 1920"/>
                  <a:gd name="T23" fmla="*/ 438 h 1265"/>
                  <a:gd name="T24" fmla="*/ 960 w 1920"/>
                  <a:gd name="T25" fmla="*/ 443 h 1265"/>
                  <a:gd name="T26" fmla="*/ 1026 w 1920"/>
                  <a:gd name="T27" fmla="*/ 438 h 1265"/>
                  <a:gd name="T28" fmla="*/ 1089 w 1920"/>
                  <a:gd name="T29" fmla="*/ 427 h 1265"/>
                  <a:gd name="T30" fmla="*/ 1150 w 1920"/>
                  <a:gd name="T31" fmla="*/ 409 h 1265"/>
                  <a:gd name="T32" fmla="*/ 1208 w 1920"/>
                  <a:gd name="T33" fmla="*/ 384 h 1265"/>
                  <a:gd name="T34" fmla="*/ 1261 w 1920"/>
                  <a:gd name="T35" fmla="*/ 353 h 1265"/>
                  <a:gd name="T36" fmla="*/ 1311 w 1920"/>
                  <a:gd name="T37" fmla="*/ 316 h 1265"/>
                  <a:gd name="T38" fmla="*/ 1356 w 1920"/>
                  <a:gd name="T39" fmla="*/ 273 h 1265"/>
                  <a:gd name="T40" fmla="*/ 1397 w 1920"/>
                  <a:gd name="T41" fmla="*/ 227 h 1265"/>
                  <a:gd name="T42" fmla="*/ 1431 w 1920"/>
                  <a:gd name="T43" fmla="*/ 175 h 1265"/>
                  <a:gd name="T44" fmla="*/ 1460 w 1920"/>
                  <a:gd name="T45" fmla="*/ 121 h 1265"/>
                  <a:gd name="T46" fmla="*/ 1482 w 1920"/>
                  <a:gd name="T47" fmla="*/ 61 h 1265"/>
                  <a:gd name="T48" fmla="*/ 1498 w 1920"/>
                  <a:gd name="T49" fmla="*/ 0 h 1265"/>
                  <a:gd name="T50" fmla="*/ 1791 w 1920"/>
                  <a:gd name="T51" fmla="*/ 117 h 1265"/>
                  <a:gd name="T52" fmla="*/ 1822 w 1920"/>
                  <a:gd name="T53" fmla="*/ 133 h 1265"/>
                  <a:gd name="T54" fmla="*/ 1851 w 1920"/>
                  <a:gd name="T55" fmla="*/ 154 h 1265"/>
                  <a:gd name="T56" fmla="*/ 1874 w 1920"/>
                  <a:gd name="T57" fmla="*/ 179 h 1265"/>
                  <a:gd name="T58" fmla="*/ 1893 w 1920"/>
                  <a:gd name="T59" fmla="*/ 208 h 1265"/>
                  <a:gd name="T60" fmla="*/ 1908 w 1920"/>
                  <a:gd name="T61" fmla="*/ 239 h 1265"/>
                  <a:gd name="T62" fmla="*/ 1917 w 1920"/>
                  <a:gd name="T63" fmla="*/ 272 h 1265"/>
                  <a:gd name="T64" fmla="*/ 1920 w 1920"/>
                  <a:gd name="T65" fmla="*/ 308 h 1265"/>
                  <a:gd name="T66" fmla="*/ 1920 w 1920"/>
                  <a:gd name="T67" fmla="*/ 648 h 1265"/>
                  <a:gd name="T68" fmla="*/ 1578 w 1920"/>
                  <a:gd name="T69" fmla="*/ 648 h 1265"/>
                  <a:gd name="T70" fmla="*/ 1578 w 1920"/>
                  <a:gd name="T71" fmla="*/ 1265 h 1265"/>
                  <a:gd name="T72" fmla="*/ 0 w 1920"/>
                  <a:gd name="T73" fmla="*/ 1265 h 1265"/>
                  <a:gd name="T74" fmla="*/ 0 w 1920"/>
                  <a:gd name="T75" fmla="*/ 308 h 1265"/>
                  <a:gd name="T76" fmla="*/ 4 w 1920"/>
                  <a:gd name="T77" fmla="*/ 272 h 1265"/>
                  <a:gd name="T78" fmla="*/ 13 w 1920"/>
                  <a:gd name="T79" fmla="*/ 239 h 1265"/>
                  <a:gd name="T80" fmla="*/ 26 w 1920"/>
                  <a:gd name="T81" fmla="*/ 208 h 1265"/>
                  <a:gd name="T82" fmla="*/ 46 w 1920"/>
                  <a:gd name="T83" fmla="*/ 179 h 1265"/>
                  <a:gd name="T84" fmla="*/ 70 w 1920"/>
                  <a:gd name="T85" fmla="*/ 154 h 1265"/>
                  <a:gd name="T86" fmla="*/ 98 w 1920"/>
                  <a:gd name="T87" fmla="*/ 133 h 1265"/>
                  <a:gd name="T88" fmla="*/ 129 w 1920"/>
                  <a:gd name="T89" fmla="*/ 117 h 1265"/>
                  <a:gd name="T90" fmla="*/ 422 w 1920"/>
                  <a:gd name="T91" fmla="*/ 0 h 1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920" h="1265">
                    <a:moveTo>
                      <a:pt x="422" y="0"/>
                    </a:moveTo>
                    <a:lnTo>
                      <a:pt x="438" y="61"/>
                    </a:lnTo>
                    <a:lnTo>
                      <a:pt x="461" y="121"/>
                    </a:lnTo>
                    <a:lnTo>
                      <a:pt x="489" y="175"/>
                    </a:lnTo>
                    <a:lnTo>
                      <a:pt x="524" y="227"/>
                    </a:lnTo>
                    <a:lnTo>
                      <a:pt x="565" y="273"/>
                    </a:lnTo>
                    <a:lnTo>
                      <a:pt x="610" y="316"/>
                    </a:lnTo>
                    <a:lnTo>
                      <a:pt x="659" y="353"/>
                    </a:lnTo>
                    <a:lnTo>
                      <a:pt x="713" y="384"/>
                    </a:lnTo>
                    <a:lnTo>
                      <a:pt x="771" y="409"/>
                    </a:lnTo>
                    <a:lnTo>
                      <a:pt x="831" y="427"/>
                    </a:lnTo>
                    <a:lnTo>
                      <a:pt x="895" y="438"/>
                    </a:lnTo>
                    <a:lnTo>
                      <a:pt x="960" y="443"/>
                    </a:lnTo>
                    <a:lnTo>
                      <a:pt x="1026" y="438"/>
                    </a:lnTo>
                    <a:lnTo>
                      <a:pt x="1089" y="427"/>
                    </a:lnTo>
                    <a:lnTo>
                      <a:pt x="1150" y="409"/>
                    </a:lnTo>
                    <a:lnTo>
                      <a:pt x="1208" y="384"/>
                    </a:lnTo>
                    <a:lnTo>
                      <a:pt x="1261" y="353"/>
                    </a:lnTo>
                    <a:lnTo>
                      <a:pt x="1311" y="316"/>
                    </a:lnTo>
                    <a:lnTo>
                      <a:pt x="1356" y="273"/>
                    </a:lnTo>
                    <a:lnTo>
                      <a:pt x="1397" y="227"/>
                    </a:lnTo>
                    <a:lnTo>
                      <a:pt x="1431" y="175"/>
                    </a:lnTo>
                    <a:lnTo>
                      <a:pt x="1460" y="121"/>
                    </a:lnTo>
                    <a:lnTo>
                      <a:pt x="1482" y="61"/>
                    </a:lnTo>
                    <a:lnTo>
                      <a:pt x="1498" y="0"/>
                    </a:lnTo>
                    <a:lnTo>
                      <a:pt x="1791" y="117"/>
                    </a:lnTo>
                    <a:lnTo>
                      <a:pt x="1822" y="133"/>
                    </a:lnTo>
                    <a:lnTo>
                      <a:pt x="1851" y="154"/>
                    </a:lnTo>
                    <a:lnTo>
                      <a:pt x="1874" y="179"/>
                    </a:lnTo>
                    <a:lnTo>
                      <a:pt x="1893" y="208"/>
                    </a:lnTo>
                    <a:lnTo>
                      <a:pt x="1908" y="239"/>
                    </a:lnTo>
                    <a:lnTo>
                      <a:pt x="1917" y="272"/>
                    </a:lnTo>
                    <a:lnTo>
                      <a:pt x="1920" y="308"/>
                    </a:lnTo>
                    <a:lnTo>
                      <a:pt x="1920" y="648"/>
                    </a:lnTo>
                    <a:lnTo>
                      <a:pt x="1578" y="648"/>
                    </a:lnTo>
                    <a:lnTo>
                      <a:pt x="1578" y="1265"/>
                    </a:lnTo>
                    <a:lnTo>
                      <a:pt x="0" y="1265"/>
                    </a:lnTo>
                    <a:lnTo>
                      <a:pt x="0" y="308"/>
                    </a:lnTo>
                    <a:lnTo>
                      <a:pt x="4" y="272"/>
                    </a:lnTo>
                    <a:lnTo>
                      <a:pt x="13" y="239"/>
                    </a:lnTo>
                    <a:lnTo>
                      <a:pt x="26" y="208"/>
                    </a:lnTo>
                    <a:lnTo>
                      <a:pt x="46" y="179"/>
                    </a:lnTo>
                    <a:lnTo>
                      <a:pt x="70" y="154"/>
                    </a:lnTo>
                    <a:lnTo>
                      <a:pt x="98" y="133"/>
                    </a:lnTo>
                    <a:lnTo>
                      <a:pt x="129" y="117"/>
                    </a:lnTo>
                    <a:lnTo>
                      <a:pt x="422" y="0"/>
                    </a:lnTo>
                    <a:close/>
                  </a:path>
                </a:pathLst>
              </a:custGeom>
              <a:solidFill>
                <a:srgbClr val="FF2AB9"/>
              </a:solidFill>
              <a:ln w="0">
                <a:solidFill>
                  <a:srgbClr val="FF2AB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30"/>
              <p:cNvSpPr>
                <a:spLocks/>
              </p:cNvSpPr>
              <p:nvPr/>
            </p:nvSpPr>
            <p:spPr bwMode="auto">
              <a:xfrm>
                <a:off x="5239" y="2637"/>
                <a:ext cx="342" cy="448"/>
              </a:xfrm>
              <a:custGeom>
                <a:avLst/>
                <a:gdLst>
                  <a:gd name="T0" fmla="*/ 311 w 342"/>
                  <a:gd name="T1" fmla="*/ 0 h 448"/>
                  <a:gd name="T2" fmla="*/ 328 w 342"/>
                  <a:gd name="T3" fmla="*/ 34 h 448"/>
                  <a:gd name="T4" fmla="*/ 339 w 342"/>
                  <a:gd name="T5" fmla="*/ 70 h 448"/>
                  <a:gd name="T6" fmla="*/ 342 w 342"/>
                  <a:gd name="T7" fmla="*/ 108 h 448"/>
                  <a:gd name="T8" fmla="*/ 342 w 342"/>
                  <a:gd name="T9" fmla="*/ 448 h 448"/>
                  <a:gd name="T10" fmla="*/ 0 w 342"/>
                  <a:gd name="T11" fmla="*/ 448 h 448"/>
                  <a:gd name="T12" fmla="*/ 0 w 342"/>
                  <a:gd name="T13" fmla="*/ 312 h 448"/>
                  <a:gd name="T14" fmla="*/ 0 w 342"/>
                  <a:gd name="T15" fmla="*/ 312 h 448"/>
                  <a:gd name="T16" fmla="*/ 311 w 342"/>
                  <a:gd name="T17" fmla="*/ 0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2" h="448">
                    <a:moveTo>
                      <a:pt x="311" y="0"/>
                    </a:moveTo>
                    <a:lnTo>
                      <a:pt x="328" y="34"/>
                    </a:lnTo>
                    <a:lnTo>
                      <a:pt x="339" y="70"/>
                    </a:lnTo>
                    <a:lnTo>
                      <a:pt x="342" y="108"/>
                    </a:lnTo>
                    <a:lnTo>
                      <a:pt x="342" y="448"/>
                    </a:lnTo>
                    <a:lnTo>
                      <a:pt x="0" y="448"/>
                    </a:lnTo>
                    <a:lnTo>
                      <a:pt x="0" y="312"/>
                    </a:lnTo>
                    <a:lnTo>
                      <a:pt x="0" y="312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DB1595"/>
              </a:solidFill>
              <a:ln w="0">
                <a:solidFill>
                  <a:srgbClr val="DB159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31"/>
              <p:cNvSpPr>
                <a:spLocks/>
              </p:cNvSpPr>
              <p:nvPr/>
            </p:nvSpPr>
            <p:spPr bwMode="auto">
              <a:xfrm>
                <a:off x="3891" y="2437"/>
                <a:ext cx="1461" cy="648"/>
              </a:xfrm>
              <a:custGeom>
                <a:avLst/>
                <a:gdLst>
                  <a:gd name="T0" fmla="*/ 192 w 1461"/>
                  <a:gd name="T1" fmla="*/ 0 h 648"/>
                  <a:gd name="T2" fmla="*/ 208 w 1461"/>
                  <a:gd name="T3" fmla="*/ 61 h 648"/>
                  <a:gd name="T4" fmla="*/ 231 w 1461"/>
                  <a:gd name="T5" fmla="*/ 121 h 648"/>
                  <a:gd name="T6" fmla="*/ 259 w 1461"/>
                  <a:gd name="T7" fmla="*/ 175 h 648"/>
                  <a:gd name="T8" fmla="*/ 294 w 1461"/>
                  <a:gd name="T9" fmla="*/ 227 h 648"/>
                  <a:gd name="T10" fmla="*/ 335 w 1461"/>
                  <a:gd name="T11" fmla="*/ 273 h 648"/>
                  <a:gd name="T12" fmla="*/ 380 w 1461"/>
                  <a:gd name="T13" fmla="*/ 316 h 648"/>
                  <a:gd name="T14" fmla="*/ 429 w 1461"/>
                  <a:gd name="T15" fmla="*/ 353 h 648"/>
                  <a:gd name="T16" fmla="*/ 483 w 1461"/>
                  <a:gd name="T17" fmla="*/ 384 h 648"/>
                  <a:gd name="T18" fmla="*/ 541 w 1461"/>
                  <a:gd name="T19" fmla="*/ 409 h 648"/>
                  <a:gd name="T20" fmla="*/ 601 w 1461"/>
                  <a:gd name="T21" fmla="*/ 427 h 648"/>
                  <a:gd name="T22" fmla="*/ 665 w 1461"/>
                  <a:gd name="T23" fmla="*/ 438 h 648"/>
                  <a:gd name="T24" fmla="*/ 730 w 1461"/>
                  <a:gd name="T25" fmla="*/ 443 h 648"/>
                  <a:gd name="T26" fmla="*/ 796 w 1461"/>
                  <a:gd name="T27" fmla="*/ 438 h 648"/>
                  <a:gd name="T28" fmla="*/ 859 w 1461"/>
                  <a:gd name="T29" fmla="*/ 427 h 648"/>
                  <a:gd name="T30" fmla="*/ 920 w 1461"/>
                  <a:gd name="T31" fmla="*/ 409 h 648"/>
                  <a:gd name="T32" fmla="*/ 978 w 1461"/>
                  <a:gd name="T33" fmla="*/ 384 h 648"/>
                  <a:gd name="T34" fmla="*/ 1031 w 1461"/>
                  <a:gd name="T35" fmla="*/ 353 h 648"/>
                  <a:gd name="T36" fmla="*/ 1081 w 1461"/>
                  <a:gd name="T37" fmla="*/ 316 h 648"/>
                  <a:gd name="T38" fmla="*/ 1126 w 1461"/>
                  <a:gd name="T39" fmla="*/ 273 h 648"/>
                  <a:gd name="T40" fmla="*/ 1167 w 1461"/>
                  <a:gd name="T41" fmla="*/ 227 h 648"/>
                  <a:gd name="T42" fmla="*/ 1201 w 1461"/>
                  <a:gd name="T43" fmla="*/ 175 h 648"/>
                  <a:gd name="T44" fmla="*/ 1230 w 1461"/>
                  <a:gd name="T45" fmla="*/ 121 h 648"/>
                  <a:gd name="T46" fmla="*/ 1252 w 1461"/>
                  <a:gd name="T47" fmla="*/ 61 h 648"/>
                  <a:gd name="T48" fmla="*/ 1268 w 1461"/>
                  <a:gd name="T49" fmla="*/ 0 h 648"/>
                  <a:gd name="T50" fmla="*/ 1461 w 1461"/>
                  <a:gd name="T51" fmla="*/ 77 h 648"/>
                  <a:gd name="T52" fmla="*/ 1441 w 1461"/>
                  <a:gd name="T53" fmla="*/ 145 h 648"/>
                  <a:gd name="T54" fmla="*/ 1414 w 1461"/>
                  <a:gd name="T55" fmla="*/ 213 h 648"/>
                  <a:gd name="T56" fmla="*/ 1380 w 1461"/>
                  <a:gd name="T57" fmla="*/ 275 h 648"/>
                  <a:gd name="T58" fmla="*/ 1343 w 1461"/>
                  <a:gd name="T59" fmla="*/ 334 h 648"/>
                  <a:gd name="T60" fmla="*/ 1298 w 1461"/>
                  <a:gd name="T61" fmla="*/ 389 h 648"/>
                  <a:gd name="T62" fmla="*/ 1250 w 1461"/>
                  <a:gd name="T63" fmla="*/ 440 h 648"/>
                  <a:gd name="T64" fmla="*/ 1198 w 1461"/>
                  <a:gd name="T65" fmla="*/ 486 h 648"/>
                  <a:gd name="T66" fmla="*/ 1141 w 1461"/>
                  <a:gd name="T67" fmla="*/ 527 h 648"/>
                  <a:gd name="T68" fmla="*/ 1080 w 1461"/>
                  <a:gd name="T69" fmla="*/ 563 h 648"/>
                  <a:gd name="T70" fmla="*/ 1015 w 1461"/>
                  <a:gd name="T71" fmla="*/ 592 h 648"/>
                  <a:gd name="T72" fmla="*/ 948 w 1461"/>
                  <a:gd name="T73" fmla="*/ 616 h 648"/>
                  <a:gd name="T74" fmla="*/ 877 w 1461"/>
                  <a:gd name="T75" fmla="*/ 635 h 648"/>
                  <a:gd name="T76" fmla="*/ 805 w 1461"/>
                  <a:gd name="T77" fmla="*/ 645 h 648"/>
                  <a:gd name="T78" fmla="*/ 730 w 1461"/>
                  <a:gd name="T79" fmla="*/ 648 h 648"/>
                  <a:gd name="T80" fmla="*/ 655 w 1461"/>
                  <a:gd name="T81" fmla="*/ 645 h 648"/>
                  <a:gd name="T82" fmla="*/ 583 w 1461"/>
                  <a:gd name="T83" fmla="*/ 635 h 648"/>
                  <a:gd name="T84" fmla="*/ 513 w 1461"/>
                  <a:gd name="T85" fmla="*/ 616 h 648"/>
                  <a:gd name="T86" fmla="*/ 445 w 1461"/>
                  <a:gd name="T87" fmla="*/ 592 h 648"/>
                  <a:gd name="T88" fmla="*/ 381 w 1461"/>
                  <a:gd name="T89" fmla="*/ 563 h 648"/>
                  <a:gd name="T90" fmla="*/ 320 w 1461"/>
                  <a:gd name="T91" fmla="*/ 527 h 648"/>
                  <a:gd name="T92" fmla="*/ 263 w 1461"/>
                  <a:gd name="T93" fmla="*/ 486 h 648"/>
                  <a:gd name="T94" fmla="*/ 210 w 1461"/>
                  <a:gd name="T95" fmla="*/ 440 h 648"/>
                  <a:gd name="T96" fmla="*/ 161 w 1461"/>
                  <a:gd name="T97" fmla="*/ 389 h 648"/>
                  <a:gd name="T98" fmla="*/ 118 w 1461"/>
                  <a:gd name="T99" fmla="*/ 334 h 648"/>
                  <a:gd name="T100" fmla="*/ 79 w 1461"/>
                  <a:gd name="T101" fmla="*/ 275 h 648"/>
                  <a:gd name="T102" fmla="*/ 47 w 1461"/>
                  <a:gd name="T103" fmla="*/ 213 h 648"/>
                  <a:gd name="T104" fmla="*/ 20 w 1461"/>
                  <a:gd name="T105" fmla="*/ 145 h 648"/>
                  <a:gd name="T106" fmla="*/ 0 w 1461"/>
                  <a:gd name="T107" fmla="*/ 77 h 648"/>
                  <a:gd name="T108" fmla="*/ 192 w 1461"/>
                  <a:gd name="T109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61" h="648">
                    <a:moveTo>
                      <a:pt x="192" y="0"/>
                    </a:moveTo>
                    <a:lnTo>
                      <a:pt x="208" y="61"/>
                    </a:lnTo>
                    <a:lnTo>
                      <a:pt x="231" y="121"/>
                    </a:lnTo>
                    <a:lnTo>
                      <a:pt x="259" y="175"/>
                    </a:lnTo>
                    <a:lnTo>
                      <a:pt x="294" y="227"/>
                    </a:lnTo>
                    <a:lnTo>
                      <a:pt x="335" y="273"/>
                    </a:lnTo>
                    <a:lnTo>
                      <a:pt x="380" y="316"/>
                    </a:lnTo>
                    <a:lnTo>
                      <a:pt x="429" y="353"/>
                    </a:lnTo>
                    <a:lnTo>
                      <a:pt x="483" y="384"/>
                    </a:lnTo>
                    <a:lnTo>
                      <a:pt x="541" y="409"/>
                    </a:lnTo>
                    <a:lnTo>
                      <a:pt x="601" y="427"/>
                    </a:lnTo>
                    <a:lnTo>
                      <a:pt x="665" y="438"/>
                    </a:lnTo>
                    <a:lnTo>
                      <a:pt x="730" y="443"/>
                    </a:lnTo>
                    <a:lnTo>
                      <a:pt x="796" y="438"/>
                    </a:lnTo>
                    <a:lnTo>
                      <a:pt x="859" y="427"/>
                    </a:lnTo>
                    <a:lnTo>
                      <a:pt x="920" y="409"/>
                    </a:lnTo>
                    <a:lnTo>
                      <a:pt x="978" y="384"/>
                    </a:lnTo>
                    <a:lnTo>
                      <a:pt x="1031" y="353"/>
                    </a:lnTo>
                    <a:lnTo>
                      <a:pt x="1081" y="316"/>
                    </a:lnTo>
                    <a:lnTo>
                      <a:pt x="1126" y="273"/>
                    </a:lnTo>
                    <a:lnTo>
                      <a:pt x="1167" y="227"/>
                    </a:lnTo>
                    <a:lnTo>
                      <a:pt x="1201" y="175"/>
                    </a:lnTo>
                    <a:lnTo>
                      <a:pt x="1230" y="121"/>
                    </a:lnTo>
                    <a:lnTo>
                      <a:pt x="1252" y="61"/>
                    </a:lnTo>
                    <a:lnTo>
                      <a:pt x="1268" y="0"/>
                    </a:lnTo>
                    <a:lnTo>
                      <a:pt x="1461" y="77"/>
                    </a:lnTo>
                    <a:lnTo>
                      <a:pt x="1441" y="145"/>
                    </a:lnTo>
                    <a:lnTo>
                      <a:pt x="1414" y="213"/>
                    </a:lnTo>
                    <a:lnTo>
                      <a:pt x="1380" y="275"/>
                    </a:lnTo>
                    <a:lnTo>
                      <a:pt x="1343" y="334"/>
                    </a:lnTo>
                    <a:lnTo>
                      <a:pt x="1298" y="389"/>
                    </a:lnTo>
                    <a:lnTo>
                      <a:pt x="1250" y="440"/>
                    </a:lnTo>
                    <a:lnTo>
                      <a:pt x="1198" y="486"/>
                    </a:lnTo>
                    <a:lnTo>
                      <a:pt x="1141" y="527"/>
                    </a:lnTo>
                    <a:lnTo>
                      <a:pt x="1080" y="563"/>
                    </a:lnTo>
                    <a:lnTo>
                      <a:pt x="1015" y="592"/>
                    </a:lnTo>
                    <a:lnTo>
                      <a:pt x="948" y="616"/>
                    </a:lnTo>
                    <a:lnTo>
                      <a:pt x="877" y="635"/>
                    </a:lnTo>
                    <a:lnTo>
                      <a:pt x="805" y="645"/>
                    </a:lnTo>
                    <a:lnTo>
                      <a:pt x="730" y="648"/>
                    </a:lnTo>
                    <a:lnTo>
                      <a:pt x="655" y="645"/>
                    </a:lnTo>
                    <a:lnTo>
                      <a:pt x="583" y="635"/>
                    </a:lnTo>
                    <a:lnTo>
                      <a:pt x="513" y="616"/>
                    </a:lnTo>
                    <a:lnTo>
                      <a:pt x="445" y="592"/>
                    </a:lnTo>
                    <a:lnTo>
                      <a:pt x="381" y="563"/>
                    </a:lnTo>
                    <a:lnTo>
                      <a:pt x="320" y="527"/>
                    </a:lnTo>
                    <a:lnTo>
                      <a:pt x="263" y="486"/>
                    </a:lnTo>
                    <a:lnTo>
                      <a:pt x="210" y="440"/>
                    </a:lnTo>
                    <a:lnTo>
                      <a:pt x="161" y="389"/>
                    </a:lnTo>
                    <a:lnTo>
                      <a:pt x="118" y="334"/>
                    </a:lnTo>
                    <a:lnTo>
                      <a:pt x="79" y="275"/>
                    </a:lnTo>
                    <a:lnTo>
                      <a:pt x="47" y="213"/>
                    </a:lnTo>
                    <a:lnTo>
                      <a:pt x="20" y="145"/>
                    </a:lnTo>
                    <a:lnTo>
                      <a:pt x="0" y="77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DB1595"/>
              </a:solidFill>
              <a:ln w="0">
                <a:solidFill>
                  <a:srgbClr val="DB159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32"/>
              <p:cNvSpPr>
                <a:spLocks noChangeArrowheads="1"/>
              </p:cNvSpPr>
              <p:nvPr/>
            </p:nvSpPr>
            <p:spPr bwMode="auto">
              <a:xfrm>
                <a:off x="1674" y="2949"/>
                <a:ext cx="411" cy="753"/>
              </a:xfrm>
              <a:prstGeom prst="rect">
                <a:avLst/>
              </a:prstGeom>
              <a:solidFill>
                <a:srgbClr val="AB7B4E"/>
              </a:solidFill>
              <a:ln w="0">
                <a:solidFill>
                  <a:srgbClr val="AB7B4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33"/>
              <p:cNvSpPr>
                <a:spLocks/>
              </p:cNvSpPr>
              <p:nvPr/>
            </p:nvSpPr>
            <p:spPr bwMode="auto">
              <a:xfrm>
                <a:off x="1605" y="1920"/>
                <a:ext cx="2056" cy="1782"/>
              </a:xfrm>
              <a:custGeom>
                <a:avLst/>
                <a:gdLst>
                  <a:gd name="T0" fmla="*/ 754 w 2056"/>
                  <a:gd name="T1" fmla="*/ 0 h 1782"/>
                  <a:gd name="T2" fmla="*/ 1303 w 2056"/>
                  <a:gd name="T3" fmla="*/ 0 h 1782"/>
                  <a:gd name="T4" fmla="*/ 1905 w 2056"/>
                  <a:gd name="T5" fmla="*/ 165 h 1782"/>
                  <a:gd name="T6" fmla="*/ 1937 w 2056"/>
                  <a:gd name="T7" fmla="*/ 176 h 1782"/>
                  <a:gd name="T8" fmla="*/ 1967 w 2056"/>
                  <a:gd name="T9" fmla="*/ 192 h 1782"/>
                  <a:gd name="T10" fmla="*/ 1992 w 2056"/>
                  <a:gd name="T11" fmla="*/ 213 h 1782"/>
                  <a:gd name="T12" fmla="*/ 2014 w 2056"/>
                  <a:gd name="T13" fmla="*/ 238 h 1782"/>
                  <a:gd name="T14" fmla="*/ 2033 w 2056"/>
                  <a:gd name="T15" fmla="*/ 265 h 1782"/>
                  <a:gd name="T16" fmla="*/ 2045 w 2056"/>
                  <a:gd name="T17" fmla="*/ 296 h 1782"/>
                  <a:gd name="T18" fmla="*/ 2054 w 2056"/>
                  <a:gd name="T19" fmla="*/ 329 h 1782"/>
                  <a:gd name="T20" fmla="*/ 2056 w 2056"/>
                  <a:gd name="T21" fmla="*/ 363 h 1782"/>
                  <a:gd name="T22" fmla="*/ 2056 w 2056"/>
                  <a:gd name="T23" fmla="*/ 1782 h 1782"/>
                  <a:gd name="T24" fmla="*/ 412 w 2056"/>
                  <a:gd name="T25" fmla="*/ 1782 h 1782"/>
                  <a:gd name="T26" fmla="*/ 412 w 2056"/>
                  <a:gd name="T27" fmla="*/ 1029 h 1782"/>
                  <a:gd name="T28" fmla="*/ 0 w 2056"/>
                  <a:gd name="T29" fmla="*/ 1029 h 1782"/>
                  <a:gd name="T30" fmla="*/ 0 w 2056"/>
                  <a:gd name="T31" fmla="*/ 363 h 1782"/>
                  <a:gd name="T32" fmla="*/ 3 w 2056"/>
                  <a:gd name="T33" fmla="*/ 329 h 1782"/>
                  <a:gd name="T34" fmla="*/ 11 w 2056"/>
                  <a:gd name="T35" fmla="*/ 296 h 1782"/>
                  <a:gd name="T36" fmla="*/ 24 w 2056"/>
                  <a:gd name="T37" fmla="*/ 265 h 1782"/>
                  <a:gd name="T38" fmla="*/ 42 w 2056"/>
                  <a:gd name="T39" fmla="*/ 238 h 1782"/>
                  <a:gd name="T40" fmla="*/ 64 w 2056"/>
                  <a:gd name="T41" fmla="*/ 213 h 1782"/>
                  <a:gd name="T42" fmla="*/ 90 w 2056"/>
                  <a:gd name="T43" fmla="*/ 192 h 1782"/>
                  <a:gd name="T44" fmla="*/ 119 w 2056"/>
                  <a:gd name="T45" fmla="*/ 176 h 1782"/>
                  <a:gd name="T46" fmla="*/ 151 w 2056"/>
                  <a:gd name="T47" fmla="*/ 165 h 1782"/>
                  <a:gd name="T48" fmla="*/ 754 w 2056"/>
                  <a:gd name="T49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56" h="1782">
                    <a:moveTo>
                      <a:pt x="754" y="0"/>
                    </a:moveTo>
                    <a:lnTo>
                      <a:pt x="1303" y="0"/>
                    </a:lnTo>
                    <a:lnTo>
                      <a:pt x="1905" y="165"/>
                    </a:lnTo>
                    <a:lnTo>
                      <a:pt x="1937" y="176"/>
                    </a:lnTo>
                    <a:lnTo>
                      <a:pt x="1967" y="192"/>
                    </a:lnTo>
                    <a:lnTo>
                      <a:pt x="1992" y="213"/>
                    </a:lnTo>
                    <a:lnTo>
                      <a:pt x="2014" y="238"/>
                    </a:lnTo>
                    <a:lnTo>
                      <a:pt x="2033" y="265"/>
                    </a:lnTo>
                    <a:lnTo>
                      <a:pt x="2045" y="296"/>
                    </a:lnTo>
                    <a:lnTo>
                      <a:pt x="2054" y="329"/>
                    </a:lnTo>
                    <a:lnTo>
                      <a:pt x="2056" y="363"/>
                    </a:lnTo>
                    <a:lnTo>
                      <a:pt x="2056" y="1782"/>
                    </a:lnTo>
                    <a:lnTo>
                      <a:pt x="412" y="1782"/>
                    </a:lnTo>
                    <a:lnTo>
                      <a:pt x="412" y="1029"/>
                    </a:lnTo>
                    <a:lnTo>
                      <a:pt x="0" y="1029"/>
                    </a:lnTo>
                    <a:lnTo>
                      <a:pt x="0" y="363"/>
                    </a:lnTo>
                    <a:lnTo>
                      <a:pt x="3" y="329"/>
                    </a:lnTo>
                    <a:lnTo>
                      <a:pt x="11" y="296"/>
                    </a:lnTo>
                    <a:lnTo>
                      <a:pt x="24" y="265"/>
                    </a:lnTo>
                    <a:lnTo>
                      <a:pt x="42" y="238"/>
                    </a:lnTo>
                    <a:lnTo>
                      <a:pt x="64" y="213"/>
                    </a:lnTo>
                    <a:lnTo>
                      <a:pt x="90" y="192"/>
                    </a:lnTo>
                    <a:lnTo>
                      <a:pt x="119" y="176"/>
                    </a:lnTo>
                    <a:lnTo>
                      <a:pt x="151" y="165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rgbClr val="4DD2FF"/>
              </a:solidFill>
              <a:ln w="0">
                <a:solidFill>
                  <a:srgbClr val="4DD2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34"/>
              <p:cNvSpPr>
                <a:spLocks/>
              </p:cNvSpPr>
              <p:nvPr/>
            </p:nvSpPr>
            <p:spPr bwMode="auto">
              <a:xfrm>
                <a:off x="2024" y="1920"/>
                <a:ext cx="1219" cy="617"/>
              </a:xfrm>
              <a:custGeom>
                <a:avLst/>
                <a:gdLst>
                  <a:gd name="T0" fmla="*/ 335 w 1219"/>
                  <a:gd name="T1" fmla="*/ 0 h 617"/>
                  <a:gd name="T2" fmla="*/ 884 w 1219"/>
                  <a:gd name="T3" fmla="*/ 0 h 617"/>
                  <a:gd name="T4" fmla="*/ 1219 w 1219"/>
                  <a:gd name="T5" fmla="*/ 91 h 617"/>
                  <a:gd name="T6" fmla="*/ 1207 w 1219"/>
                  <a:gd name="T7" fmla="*/ 154 h 617"/>
                  <a:gd name="T8" fmla="*/ 1187 w 1219"/>
                  <a:gd name="T9" fmla="*/ 214 h 617"/>
                  <a:gd name="T10" fmla="*/ 1163 w 1219"/>
                  <a:gd name="T11" fmla="*/ 271 h 617"/>
                  <a:gd name="T12" fmla="*/ 1132 w 1219"/>
                  <a:gd name="T13" fmla="*/ 326 h 617"/>
                  <a:gd name="T14" fmla="*/ 1097 w 1219"/>
                  <a:gd name="T15" fmla="*/ 376 h 617"/>
                  <a:gd name="T16" fmla="*/ 1058 w 1219"/>
                  <a:gd name="T17" fmla="*/ 423 h 617"/>
                  <a:gd name="T18" fmla="*/ 1013 w 1219"/>
                  <a:gd name="T19" fmla="*/ 466 h 617"/>
                  <a:gd name="T20" fmla="*/ 966 w 1219"/>
                  <a:gd name="T21" fmla="*/ 504 h 617"/>
                  <a:gd name="T22" fmla="*/ 914 w 1219"/>
                  <a:gd name="T23" fmla="*/ 537 h 617"/>
                  <a:gd name="T24" fmla="*/ 858 w 1219"/>
                  <a:gd name="T25" fmla="*/ 564 h 617"/>
                  <a:gd name="T26" fmla="*/ 799 w 1219"/>
                  <a:gd name="T27" fmla="*/ 587 h 617"/>
                  <a:gd name="T28" fmla="*/ 739 w 1219"/>
                  <a:gd name="T29" fmla="*/ 604 h 617"/>
                  <a:gd name="T30" fmla="*/ 675 w 1219"/>
                  <a:gd name="T31" fmla="*/ 614 h 617"/>
                  <a:gd name="T32" fmla="*/ 610 w 1219"/>
                  <a:gd name="T33" fmla="*/ 617 h 617"/>
                  <a:gd name="T34" fmla="*/ 544 w 1219"/>
                  <a:gd name="T35" fmla="*/ 614 h 617"/>
                  <a:gd name="T36" fmla="*/ 480 w 1219"/>
                  <a:gd name="T37" fmla="*/ 604 h 617"/>
                  <a:gd name="T38" fmla="*/ 420 w 1219"/>
                  <a:gd name="T39" fmla="*/ 587 h 617"/>
                  <a:gd name="T40" fmla="*/ 361 w 1219"/>
                  <a:gd name="T41" fmla="*/ 564 h 617"/>
                  <a:gd name="T42" fmla="*/ 305 w 1219"/>
                  <a:gd name="T43" fmla="*/ 537 h 617"/>
                  <a:gd name="T44" fmla="*/ 253 w 1219"/>
                  <a:gd name="T45" fmla="*/ 504 h 617"/>
                  <a:gd name="T46" fmla="*/ 205 w 1219"/>
                  <a:gd name="T47" fmla="*/ 466 h 617"/>
                  <a:gd name="T48" fmla="*/ 160 w 1219"/>
                  <a:gd name="T49" fmla="*/ 423 h 617"/>
                  <a:gd name="T50" fmla="*/ 121 w 1219"/>
                  <a:gd name="T51" fmla="*/ 376 h 617"/>
                  <a:gd name="T52" fmla="*/ 86 w 1219"/>
                  <a:gd name="T53" fmla="*/ 326 h 617"/>
                  <a:gd name="T54" fmla="*/ 56 w 1219"/>
                  <a:gd name="T55" fmla="*/ 271 h 617"/>
                  <a:gd name="T56" fmla="*/ 31 w 1219"/>
                  <a:gd name="T57" fmla="*/ 214 h 617"/>
                  <a:gd name="T58" fmla="*/ 13 w 1219"/>
                  <a:gd name="T59" fmla="*/ 154 h 617"/>
                  <a:gd name="T60" fmla="*/ 0 w 1219"/>
                  <a:gd name="T61" fmla="*/ 91 h 617"/>
                  <a:gd name="T62" fmla="*/ 335 w 1219"/>
                  <a:gd name="T63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19" h="617">
                    <a:moveTo>
                      <a:pt x="335" y="0"/>
                    </a:moveTo>
                    <a:lnTo>
                      <a:pt x="884" y="0"/>
                    </a:lnTo>
                    <a:lnTo>
                      <a:pt x="1219" y="91"/>
                    </a:lnTo>
                    <a:lnTo>
                      <a:pt x="1207" y="154"/>
                    </a:lnTo>
                    <a:lnTo>
                      <a:pt x="1187" y="214"/>
                    </a:lnTo>
                    <a:lnTo>
                      <a:pt x="1163" y="271"/>
                    </a:lnTo>
                    <a:lnTo>
                      <a:pt x="1132" y="326"/>
                    </a:lnTo>
                    <a:lnTo>
                      <a:pt x="1097" y="376"/>
                    </a:lnTo>
                    <a:lnTo>
                      <a:pt x="1058" y="423"/>
                    </a:lnTo>
                    <a:lnTo>
                      <a:pt x="1013" y="466"/>
                    </a:lnTo>
                    <a:lnTo>
                      <a:pt x="966" y="504"/>
                    </a:lnTo>
                    <a:lnTo>
                      <a:pt x="914" y="537"/>
                    </a:lnTo>
                    <a:lnTo>
                      <a:pt x="858" y="564"/>
                    </a:lnTo>
                    <a:lnTo>
                      <a:pt x="799" y="587"/>
                    </a:lnTo>
                    <a:lnTo>
                      <a:pt x="739" y="604"/>
                    </a:lnTo>
                    <a:lnTo>
                      <a:pt x="675" y="614"/>
                    </a:lnTo>
                    <a:lnTo>
                      <a:pt x="610" y="617"/>
                    </a:lnTo>
                    <a:lnTo>
                      <a:pt x="544" y="614"/>
                    </a:lnTo>
                    <a:lnTo>
                      <a:pt x="480" y="604"/>
                    </a:lnTo>
                    <a:lnTo>
                      <a:pt x="420" y="587"/>
                    </a:lnTo>
                    <a:lnTo>
                      <a:pt x="361" y="564"/>
                    </a:lnTo>
                    <a:lnTo>
                      <a:pt x="305" y="537"/>
                    </a:lnTo>
                    <a:lnTo>
                      <a:pt x="253" y="504"/>
                    </a:lnTo>
                    <a:lnTo>
                      <a:pt x="205" y="466"/>
                    </a:lnTo>
                    <a:lnTo>
                      <a:pt x="160" y="423"/>
                    </a:lnTo>
                    <a:lnTo>
                      <a:pt x="121" y="376"/>
                    </a:lnTo>
                    <a:lnTo>
                      <a:pt x="86" y="326"/>
                    </a:lnTo>
                    <a:lnTo>
                      <a:pt x="56" y="271"/>
                    </a:lnTo>
                    <a:lnTo>
                      <a:pt x="31" y="214"/>
                    </a:lnTo>
                    <a:lnTo>
                      <a:pt x="13" y="154"/>
                    </a:lnTo>
                    <a:lnTo>
                      <a:pt x="0" y="91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3DB7FF"/>
              </a:solidFill>
              <a:ln w="0">
                <a:solidFill>
                  <a:srgbClr val="3DB7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35"/>
              <p:cNvSpPr>
                <a:spLocks/>
              </p:cNvSpPr>
              <p:nvPr/>
            </p:nvSpPr>
            <p:spPr bwMode="auto">
              <a:xfrm>
                <a:off x="2291" y="1680"/>
                <a:ext cx="685" cy="582"/>
              </a:xfrm>
              <a:custGeom>
                <a:avLst/>
                <a:gdLst>
                  <a:gd name="T0" fmla="*/ 0 w 685"/>
                  <a:gd name="T1" fmla="*/ 0 h 582"/>
                  <a:gd name="T2" fmla="*/ 685 w 685"/>
                  <a:gd name="T3" fmla="*/ 0 h 582"/>
                  <a:gd name="T4" fmla="*/ 685 w 685"/>
                  <a:gd name="T5" fmla="*/ 240 h 582"/>
                  <a:gd name="T6" fmla="*/ 681 w 685"/>
                  <a:gd name="T7" fmla="*/ 291 h 582"/>
                  <a:gd name="T8" fmla="*/ 670 w 685"/>
                  <a:gd name="T9" fmla="*/ 339 h 582"/>
                  <a:gd name="T10" fmla="*/ 653 w 685"/>
                  <a:gd name="T11" fmla="*/ 385 h 582"/>
                  <a:gd name="T12" fmla="*/ 629 w 685"/>
                  <a:gd name="T13" fmla="*/ 427 h 582"/>
                  <a:gd name="T14" fmla="*/ 601 w 685"/>
                  <a:gd name="T15" fmla="*/ 466 h 582"/>
                  <a:gd name="T16" fmla="*/ 567 w 685"/>
                  <a:gd name="T17" fmla="*/ 499 h 582"/>
                  <a:gd name="T18" fmla="*/ 529 w 685"/>
                  <a:gd name="T19" fmla="*/ 528 h 582"/>
                  <a:gd name="T20" fmla="*/ 487 w 685"/>
                  <a:gd name="T21" fmla="*/ 551 h 582"/>
                  <a:gd name="T22" fmla="*/ 442 w 685"/>
                  <a:gd name="T23" fmla="*/ 569 h 582"/>
                  <a:gd name="T24" fmla="*/ 393 w 685"/>
                  <a:gd name="T25" fmla="*/ 579 h 582"/>
                  <a:gd name="T26" fmla="*/ 343 w 685"/>
                  <a:gd name="T27" fmla="*/ 582 h 582"/>
                  <a:gd name="T28" fmla="*/ 292 w 685"/>
                  <a:gd name="T29" fmla="*/ 579 h 582"/>
                  <a:gd name="T30" fmla="*/ 243 w 685"/>
                  <a:gd name="T31" fmla="*/ 569 h 582"/>
                  <a:gd name="T32" fmla="*/ 197 w 685"/>
                  <a:gd name="T33" fmla="*/ 551 h 582"/>
                  <a:gd name="T34" fmla="*/ 155 w 685"/>
                  <a:gd name="T35" fmla="*/ 528 h 582"/>
                  <a:gd name="T36" fmla="*/ 118 w 685"/>
                  <a:gd name="T37" fmla="*/ 499 h 582"/>
                  <a:gd name="T38" fmla="*/ 83 w 685"/>
                  <a:gd name="T39" fmla="*/ 464 h 582"/>
                  <a:gd name="T40" fmla="*/ 55 w 685"/>
                  <a:gd name="T41" fmla="*/ 427 h 582"/>
                  <a:gd name="T42" fmla="*/ 31 w 685"/>
                  <a:gd name="T43" fmla="*/ 385 h 582"/>
                  <a:gd name="T44" fmla="*/ 14 w 685"/>
                  <a:gd name="T45" fmla="*/ 339 h 582"/>
                  <a:gd name="T46" fmla="*/ 4 w 685"/>
                  <a:gd name="T47" fmla="*/ 291 h 582"/>
                  <a:gd name="T48" fmla="*/ 0 w 685"/>
                  <a:gd name="T49" fmla="*/ 240 h 582"/>
                  <a:gd name="T50" fmla="*/ 0 w 685"/>
                  <a:gd name="T5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85" h="582">
                    <a:moveTo>
                      <a:pt x="0" y="0"/>
                    </a:moveTo>
                    <a:lnTo>
                      <a:pt x="685" y="0"/>
                    </a:lnTo>
                    <a:lnTo>
                      <a:pt x="685" y="240"/>
                    </a:lnTo>
                    <a:lnTo>
                      <a:pt x="681" y="291"/>
                    </a:lnTo>
                    <a:lnTo>
                      <a:pt x="670" y="339"/>
                    </a:lnTo>
                    <a:lnTo>
                      <a:pt x="653" y="385"/>
                    </a:lnTo>
                    <a:lnTo>
                      <a:pt x="629" y="427"/>
                    </a:lnTo>
                    <a:lnTo>
                      <a:pt x="601" y="466"/>
                    </a:lnTo>
                    <a:lnTo>
                      <a:pt x="567" y="499"/>
                    </a:lnTo>
                    <a:lnTo>
                      <a:pt x="529" y="528"/>
                    </a:lnTo>
                    <a:lnTo>
                      <a:pt x="487" y="551"/>
                    </a:lnTo>
                    <a:lnTo>
                      <a:pt x="442" y="569"/>
                    </a:lnTo>
                    <a:lnTo>
                      <a:pt x="393" y="579"/>
                    </a:lnTo>
                    <a:lnTo>
                      <a:pt x="343" y="582"/>
                    </a:lnTo>
                    <a:lnTo>
                      <a:pt x="292" y="579"/>
                    </a:lnTo>
                    <a:lnTo>
                      <a:pt x="243" y="569"/>
                    </a:lnTo>
                    <a:lnTo>
                      <a:pt x="197" y="551"/>
                    </a:lnTo>
                    <a:lnTo>
                      <a:pt x="155" y="528"/>
                    </a:lnTo>
                    <a:lnTo>
                      <a:pt x="118" y="499"/>
                    </a:lnTo>
                    <a:lnTo>
                      <a:pt x="83" y="464"/>
                    </a:lnTo>
                    <a:lnTo>
                      <a:pt x="55" y="427"/>
                    </a:lnTo>
                    <a:lnTo>
                      <a:pt x="31" y="385"/>
                    </a:lnTo>
                    <a:lnTo>
                      <a:pt x="14" y="339"/>
                    </a:lnTo>
                    <a:lnTo>
                      <a:pt x="4" y="291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7B4E"/>
              </a:solidFill>
              <a:ln w="0">
                <a:solidFill>
                  <a:srgbClr val="AB7B4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2291" y="1680"/>
                <a:ext cx="685" cy="309"/>
              </a:xfrm>
              <a:custGeom>
                <a:avLst/>
                <a:gdLst>
                  <a:gd name="T0" fmla="*/ 0 w 685"/>
                  <a:gd name="T1" fmla="*/ 0 h 309"/>
                  <a:gd name="T2" fmla="*/ 685 w 685"/>
                  <a:gd name="T3" fmla="*/ 0 h 309"/>
                  <a:gd name="T4" fmla="*/ 685 w 685"/>
                  <a:gd name="T5" fmla="*/ 233 h 309"/>
                  <a:gd name="T6" fmla="*/ 621 w 685"/>
                  <a:gd name="T7" fmla="*/ 259 h 309"/>
                  <a:gd name="T8" fmla="*/ 555 w 685"/>
                  <a:gd name="T9" fmla="*/ 281 h 309"/>
                  <a:gd name="T10" fmla="*/ 485 w 685"/>
                  <a:gd name="T11" fmla="*/ 295 h 309"/>
                  <a:gd name="T12" fmla="*/ 415 w 685"/>
                  <a:gd name="T13" fmla="*/ 305 h 309"/>
                  <a:gd name="T14" fmla="*/ 343 w 685"/>
                  <a:gd name="T15" fmla="*/ 309 h 309"/>
                  <a:gd name="T16" fmla="*/ 269 w 685"/>
                  <a:gd name="T17" fmla="*/ 305 h 309"/>
                  <a:gd name="T18" fmla="*/ 199 w 685"/>
                  <a:gd name="T19" fmla="*/ 295 h 309"/>
                  <a:gd name="T20" fmla="*/ 130 w 685"/>
                  <a:gd name="T21" fmla="*/ 281 h 309"/>
                  <a:gd name="T22" fmla="*/ 63 w 685"/>
                  <a:gd name="T23" fmla="*/ 259 h 309"/>
                  <a:gd name="T24" fmla="*/ 0 w 685"/>
                  <a:gd name="T25" fmla="*/ 233 h 309"/>
                  <a:gd name="T26" fmla="*/ 0 w 685"/>
                  <a:gd name="T27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5" h="309">
                    <a:moveTo>
                      <a:pt x="0" y="0"/>
                    </a:moveTo>
                    <a:lnTo>
                      <a:pt x="685" y="0"/>
                    </a:lnTo>
                    <a:lnTo>
                      <a:pt x="685" y="233"/>
                    </a:lnTo>
                    <a:lnTo>
                      <a:pt x="621" y="259"/>
                    </a:lnTo>
                    <a:lnTo>
                      <a:pt x="555" y="281"/>
                    </a:lnTo>
                    <a:lnTo>
                      <a:pt x="485" y="295"/>
                    </a:lnTo>
                    <a:lnTo>
                      <a:pt x="415" y="305"/>
                    </a:lnTo>
                    <a:lnTo>
                      <a:pt x="343" y="309"/>
                    </a:lnTo>
                    <a:lnTo>
                      <a:pt x="269" y="305"/>
                    </a:lnTo>
                    <a:lnTo>
                      <a:pt x="199" y="295"/>
                    </a:lnTo>
                    <a:lnTo>
                      <a:pt x="130" y="281"/>
                    </a:lnTo>
                    <a:lnTo>
                      <a:pt x="63" y="259"/>
                    </a:lnTo>
                    <a:lnTo>
                      <a:pt x="0" y="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B4B22"/>
              </a:solidFill>
              <a:ln w="0">
                <a:solidFill>
                  <a:srgbClr val="7B4B2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37"/>
              <p:cNvSpPr>
                <a:spLocks/>
              </p:cNvSpPr>
              <p:nvPr/>
            </p:nvSpPr>
            <p:spPr bwMode="auto">
              <a:xfrm>
                <a:off x="1879" y="481"/>
                <a:ext cx="1508" cy="1302"/>
              </a:xfrm>
              <a:custGeom>
                <a:avLst/>
                <a:gdLst>
                  <a:gd name="T0" fmla="*/ 138 w 1508"/>
                  <a:gd name="T1" fmla="*/ 0 h 1302"/>
                  <a:gd name="T2" fmla="*/ 1371 w 1508"/>
                  <a:gd name="T3" fmla="*/ 0 h 1302"/>
                  <a:gd name="T4" fmla="*/ 1371 w 1508"/>
                  <a:gd name="T5" fmla="*/ 411 h 1302"/>
                  <a:gd name="T6" fmla="*/ 1402 w 1508"/>
                  <a:gd name="T7" fmla="*/ 415 h 1302"/>
                  <a:gd name="T8" fmla="*/ 1431 w 1508"/>
                  <a:gd name="T9" fmla="*/ 424 h 1302"/>
                  <a:gd name="T10" fmla="*/ 1457 w 1508"/>
                  <a:gd name="T11" fmla="*/ 441 h 1302"/>
                  <a:gd name="T12" fmla="*/ 1478 w 1508"/>
                  <a:gd name="T13" fmla="*/ 462 h 1302"/>
                  <a:gd name="T14" fmla="*/ 1494 w 1508"/>
                  <a:gd name="T15" fmla="*/ 488 h 1302"/>
                  <a:gd name="T16" fmla="*/ 1504 w 1508"/>
                  <a:gd name="T17" fmla="*/ 516 h 1302"/>
                  <a:gd name="T18" fmla="*/ 1508 w 1508"/>
                  <a:gd name="T19" fmla="*/ 547 h 1302"/>
                  <a:gd name="T20" fmla="*/ 1504 w 1508"/>
                  <a:gd name="T21" fmla="*/ 580 h 1302"/>
                  <a:gd name="T22" fmla="*/ 1494 w 1508"/>
                  <a:gd name="T23" fmla="*/ 608 h 1302"/>
                  <a:gd name="T24" fmla="*/ 1478 w 1508"/>
                  <a:gd name="T25" fmla="*/ 633 h 1302"/>
                  <a:gd name="T26" fmla="*/ 1457 w 1508"/>
                  <a:gd name="T27" fmla="*/ 655 h 1302"/>
                  <a:gd name="T28" fmla="*/ 1431 w 1508"/>
                  <a:gd name="T29" fmla="*/ 671 h 1302"/>
                  <a:gd name="T30" fmla="*/ 1402 w 1508"/>
                  <a:gd name="T31" fmla="*/ 681 h 1302"/>
                  <a:gd name="T32" fmla="*/ 1371 w 1508"/>
                  <a:gd name="T33" fmla="*/ 685 h 1302"/>
                  <a:gd name="T34" fmla="*/ 1368 w 1508"/>
                  <a:gd name="T35" fmla="*/ 752 h 1302"/>
                  <a:gd name="T36" fmla="*/ 1357 w 1508"/>
                  <a:gd name="T37" fmla="*/ 817 h 1302"/>
                  <a:gd name="T38" fmla="*/ 1340 w 1508"/>
                  <a:gd name="T39" fmla="*/ 880 h 1302"/>
                  <a:gd name="T40" fmla="*/ 1317 w 1508"/>
                  <a:gd name="T41" fmla="*/ 940 h 1302"/>
                  <a:gd name="T42" fmla="*/ 1287 w 1508"/>
                  <a:gd name="T43" fmla="*/ 997 h 1302"/>
                  <a:gd name="T44" fmla="*/ 1252 w 1508"/>
                  <a:gd name="T45" fmla="*/ 1049 h 1302"/>
                  <a:gd name="T46" fmla="*/ 1213 w 1508"/>
                  <a:gd name="T47" fmla="*/ 1098 h 1302"/>
                  <a:gd name="T48" fmla="*/ 1168 w 1508"/>
                  <a:gd name="T49" fmla="*/ 1143 h 1302"/>
                  <a:gd name="T50" fmla="*/ 1118 w 1508"/>
                  <a:gd name="T51" fmla="*/ 1183 h 1302"/>
                  <a:gd name="T52" fmla="*/ 1066 w 1508"/>
                  <a:gd name="T53" fmla="*/ 1218 h 1302"/>
                  <a:gd name="T54" fmla="*/ 1009 w 1508"/>
                  <a:gd name="T55" fmla="*/ 1247 h 1302"/>
                  <a:gd name="T56" fmla="*/ 949 w 1508"/>
                  <a:gd name="T57" fmla="*/ 1271 h 1302"/>
                  <a:gd name="T58" fmla="*/ 886 w 1508"/>
                  <a:gd name="T59" fmla="*/ 1287 h 1302"/>
                  <a:gd name="T60" fmla="*/ 822 w 1508"/>
                  <a:gd name="T61" fmla="*/ 1298 h 1302"/>
                  <a:gd name="T62" fmla="*/ 755 w 1508"/>
                  <a:gd name="T63" fmla="*/ 1302 h 1302"/>
                  <a:gd name="T64" fmla="*/ 688 w 1508"/>
                  <a:gd name="T65" fmla="*/ 1298 h 1302"/>
                  <a:gd name="T66" fmla="*/ 622 w 1508"/>
                  <a:gd name="T67" fmla="*/ 1287 h 1302"/>
                  <a:gd name="T68" fmla="*/ 560 w 1508"/>
                  <a:gd name="T69" fmla="*/ 1271 h 1302"/>
                  <a:gd name="T70" fmla="*/ 499 w 1508"/>
                  <a:gd name="T71" fmla="*/ 1247 h 1302"/>
                  <a:gd name="T72" fmla="*/ 443 w 1508"/>
                  <a:gd name="T73" fmla="*/ 1218 h 1302"/>
                  <a:gd name="T74" fmla="*/ 390 w 1508"/>
                  <a:gd name="T75" fmla="*/ 1183 h 1302"/>
                  <a:gd name="T76" fmla="*/ 341 w 1508"/>
                  <a:gd name="T77" fmla="*/ 1143 h 1302"/>
                  <a:gd name="T78" fmla="*/ 297 w 1508"/>
                  <a:gd name="T79" fmla="*/ 1098 h 1302"/>
                  <a:gd name="T80" fmla="*/ 257 w 1508"/>
                  <a:gd name="T81" fmla="*/ 1049 h 1302"/>
                  <a:gd name="T82" fmla="*/ 222 w 1508"/>
                  <a:gd name="T83" fmla="*/ 997 h 1302"/>
                  <a:gd name="T84" fmla="*/ 192 w 1508"/>
                  <a:gd name="T85" fmla="*/ 940 h 1302"/>
                  <a:gd name="T86" fmla="*/ 169 w 1508"/>
                  <a:gd name="T87" fmla="*/ 880 h 1302"/>
                  <a:gd name="T88" fmla="*/ 151 w 1508"/>
                  <a:gd name="T89" fmla="*/ 817 h 1302"/>
                  <a:gd name="T90" fmla="*/ 141 w 1508"/>
                  <a:gd name="T91" fmla="*/ 752 h 1302"/>
                  <a:gd name="T92" fmla="*/ 138 w 1508"/>
                  <a:gd name="T93" fmla="*/ 685 h 1302"/>
                  <a:gd name="T94" fmla="*/ 105 w 1508"/>
                  <a:gd name="T95" fmla="*/ 681 h 1302"/>
                  <a:gd name="T96" fmla="*/ 77 w 1508"/>
                  <a:gd name="T97" fmla="*/ 671 h 1302"/>
                  <a:gd name="T98" fmla="*/ 52 w 1508"/>
                  <a:gd name="T99" fmla="*/ 655 h 1302"/>
                  <a:gd name="T100" fmla="*/ 31 w 1508"/>
                  <a:gd name="T101" fmla="*/ 633 h 1302"/>
                  <a:gd name="T102" fmla="*/ 14 w 1508"/>
                  <a:gd name="T103" fmla="*/ 608 h 1302"/>
                  <a:gd name="T104" fmla="*/ 4 w 1508"/>
                  <a:gd name="T105" fmla="*/ 580 h 1302"/>
                  <a:gd name="T106" fmla="*/ 0 w 1508"/>
                  <a:gd name="T107" fmla="*/ 547 h 1302"/>
                  <a:gd name="T108" fmla="*/ 4 w 1508"/>
                  <a:gd name="T109" fmla="*/ 516 h 1302"/>
                  <a:gd name="T110" fmla="*/ 14 w 1508"/>
                  <a:gd name="T111" fmla="*/ 488 h 1302"/>
                  <a:gd name="T112" fmla="*/ 31 w 1508"/>
                  <a:gd name="T113" fmla="*/ 462 h 1302"/>
                  <a:gd name="T114" fmla="*/ 52 w 1508"/>
                  <a:gd name="T115" fmla="*/ 441 h 1302"/>
                  <a:gd name="T116" fmla="*/ 77 w 1508"/>
                  <a:gd name="T117" fmla="*/ 424 h 1302"/>
                  <a:gd name="T118" fmla="*/ 105 w 1508"/>
                  <a:gd name="T119" fmla="*/ 415 h 1302"/>
                  <a:gd name="T120" fmla="*/ 138 w 1508"/>
                  <a:gd name="T121" fmla="*/ 411 h 1302"/>
                  <a:gd name="T122" fmla="*/ 138 w 1508"/>
                  <a:gd name="T123" fmla="*/ 0 h 1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08" h="1302">
                    <a:moveTo>
                      <a:pt x="138" y="0"/>
                    </a:moveTo>
                    <a:lnTo>
                      <a:pt x="1371" y="0"/>
                    </a:lnTo>
                    <a:lnTo>
                      <a:pt x="1371" y="411"/>
                    </a:lnTo>
                    <a:lnTo>
                      <a:pt x="1402" y="415"/>
                    </a:lnTo>
                    <a:lnTo>
                      <a:pt x="1431" y="424"/>
                    </a:lnTo>
                    <a:lnTo>
                      <a:pt x="1457" y="441"/>
                    </a:lnTo>
                    <a:lnTo>
                      <a:pt x="1478" y="462"/>
                    </a:lnTo>
                    <a:lnTo>
                      <a:pt x="1494" y="488"/>
                    </a:lnTo>
                    <a:lnTo>
                      <a:pt x="1504" y="516"/>
                    </a:lnTo>
                    <a:lnTo>
                      <a:pt x="1508" y="547"/>
                    </a:lnTo>
                    <a:lnTo>
                      <a:pt x="1504" y="580"/>
                    </a:lnTo>
                    <a:lnTo>
                      <a:pt x="1494" y="608"/>
                    </a:lnTo>
                    <a:lnTo>
                      <a:pt x="1478" y="633"/>
                    </a:lnTo>
                    <a:lnTo>
                      <a:pt x="1457" y="655"/>
                    </a:lnTo>
                    <a:lnTo>
                      <a:pt x="1431" y="671"/>
                    </a:lnTo>
                    <a:lnTo>
                      <a:pt x="1402" y="681"/>
                    </a:lnTo>
                    <a:lnTo>
                      <a:pt x="1371" y="685"/>
                    </a:lnTo>
                    <a:lnTo>
                      <a:pt x="1368" y="752"/>
                    </a:lnTo>
                    <a:lnTo>
                      <a:pt x="1357" y="817"/>
                    </a:lnTo>
                    <a:lnTo>
                      <a:pt x="1340" y="880"/>
                    </a:lnTo>
                    <a:lnTo>
                      <a:pt x="1317" y="940"/>
                    </a:lnTo>
                    <a:lnTo>
                      <a:pt x="1287" y="997"/>
                    </a:lnTo>
                    <a:lnTo>
                      <a:pt x="1252" y="1049"/>
                    </a:lnTo>
                    <a:lnTo>
                      <a:pt x="1213" y="1098"/>
                    </a:lnTo>
                    <a:lnTo>
                      <a:pt x="1168" y="1143"/>
                    </a:lnTo>
                    <a:lnTo>
                      <a:pt x="1118" y="1183"/>
                    </a:lnTo>
                    <a:lnTo>
                      <a:pt x="1066" y="1218"/>
                    </a:lnTo>
                    <a:lnTo>
                      <a:pt x="1009" y="1247"/>
                    </a:lnTo>
                    <a:lnTo>
                      <a:pt x="949" y="1271"/>
                    </a:lnTo>
                    <a:lnTo>
                      <a:pt x="886" y="1287"/>
                    </a:lnTo>
                    <a:lnTo>
                      <a:pt x="822" y="1298"/>
                    </a:lnTo>
                    <a:lnTo>
                      <a:pt x="755" y="1302"/>
                    </a:lnTo>
                    <a:lnTo>
                      <a:pt x="688" y="1298"/>
                    </a:lnTo>
                    <a:lnTo>
                      <a:pt x="622" y="1287"/>
                    </a:lnTo>
                    <a:lnTo>
                      <a:pt x="560" y="1271"/>
                    </a:lnTo>
                    <a:lnTo>
                      <a:pt x="499" y="1247"/>
                    </a:lnTo>
                    <a:lnTo>
                      <a:pt x="443" y="1218"/>
                    </a:lnTo>
                    <a:lnTo>
                      <a:pt x="390" y="1183"/>
                    </a:lnTo>
                    <a:lnTo>
                      <a:pt x="341" y="1143"/>
                    </a:lnTo>
                    <a:lnTo>
                      <a:pt x="297" y="1098"/>
                    </a:lnTo>
                    <a:lnTo>
                      <a:pt x="257" y="1049"/>
                    </a:lnTo>
                    <a:lnTo>
                      <a:pt x="222" y="997"/>
                    </a:lnTo>
                    <a:lnTo>
                      <a:pt x="192" y="940"/>
                    </a:lnTo>
                    <a:lnTo>
                      <a:pt x="169" y="880"/>
                    </a:lnTo>
                    <a:lnTo>
                      <a:pt x="151" y="817"/>
                    </a:lnTo>
                    <a:lnTo>
                      <a:pt x="141" y="752"/>
                    </a:lnTo>
                    <a:lnTo>
                      <a:pt x="138" y="685"/>
                    </a:lnTo>
                    <a:lnTo>
                      <a:pt x="105" y="681"/>
                    </a:lnTo>
                    <a:lnTo>
                      <a:pt x="77" y="671"/>
                    </a:lnTo>
                    <a:lnTo>
                      <a:pt x="52" y="655"/>
                    </a:lnTo>
                    <a:lnTo>
                      <a:pt x="31" y="633"/>
                    </a:lnTo>
                    <a:lnTo>
                      <a:pt x="14" y="608"/>
                    </a:lnTo>
                    <a:lnTo>
                      <a:pt x="4" y="580"/>
                    </a:lnTo>
                    <a:lnTo>
                      <a:pt x="0" y="547"/>
                    </a:lnTo>
                    <a:lnTo>
                      <a:pt x="4" y="516"/>
                    </a:lnTo>
                    <a:lnTo>
                      <a:pt x="14" y="488"/>
                    </a:lnTo>
                    <a:lnTo>
                      <a:pt x="31" y="462"/>
                    </a:lnTo>
                    <a:lnTo>
                      <a:pt x="52" y="441"/>
                    </a:lnTo>
                    <a:lnTo>
                      <a:pt x="77" y="424"/>
                    </a:lnTo>
                    <a:lnTo>
                      <a:pt x="105" y="415"/>
                    </a:lnTo>
                    <a:lnTo>
                      <a:pt x="138" y="411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C09365"/>
              </a:solidFill>
              <a:ln w="0">
                <a:solidFill>
                  <a:srgbClr val="C0936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38"/>
              <p:cNvSpPr>
                <a:spLocks/>
              </p:cNvSpPr>
              <p:nvPr/>
            </p:nvSpPr>
            <p:spPr bwMode="auto">
              <a:xfrm>
                <a:off x="1879" y="481"/>
                <a:ext cx="926" cy="1302"/>
              </a:xfrm>
              <a:custGeom>
                <a:avLst/>
                <a:gdLst>
                  <a:gd name="T0" fmla="*/ 138 w 926"/>
                  <a:gd name="T1" fmla="*/ 0 h 1302"/>
                  <a:gd name="T2" fmla="*/ 480 w 926"/>
                  <a:gd name="T3" fmla="*/ 0 h 1302"/>
                  <a:gd name="T4" fmla="*/ 480 w 926"/>
                  <a:gd name="T5" fmla="*/ 685 h 1302"/>
                  <a:gd name="T6" fmla="*/ 484 w 926"/>
                  <a:gd name="T7" fmla="*/ 755 h 1302"/>
                  <a:gd name="T8" fmla="*/ 495 w 926"/>
                  <a:gd name="T9" fmla="*/ 822 h 1302"/>
                  <a:gd name="T10" fmla="*/ 514 w 926"/>
                  <a:gd name="T11" fmla="*/ 886 h 1302"/>
                  <a:gd name="T12" fmla="*/ 539 w 926"/>
                  <a:gd name="T13" fmla="*/ 947 h 1302"/>
                  <a:gd name="T14" fmla="*/ 570 w 926"/>
                  <a:gd name="T15" fmla="*/ 1004 h 1302"/>
                  <a:gd name="T16" fmla="*/ 607 w 926"/>
                  <a:gd name="T17" fmla="*/ 1059 h 1302"/>
                  <a:gd name="T18" fmla="*/ 649 w 926"/>
                  <a:gd name="T19" fmla="*/ 1108 h 1302"/>
                  <a:gd name="T20" fmla="*/ 696 w 926"/>
                  <a:gd name="T21" fmla="*/ 1153 h 1302"/>
                  <a:gd name="T22" fmla="*/ 747 w 926"/>
                  <a:gd name="T23" fmla="*/ 1193 h 1302"/>
                  <a:gd name="T24" fmla="*/ 803 w 926"/>
                  <a:gd name="T25" fmla="*/ 1228 h 1302"/>
                  <a:gd name="T26" fmla="*/ 863 w 926"/>
                  <a:gd name="T27" fmla="*/ 1255 h 1302"/>
                  <a:gd name="T28" fmla="*/ 926 w 926"/>
                  <a:gd name="T29" fmla="*/ 1277 h 1302"/>
                  <a:gd name="T30" fmla="*/ 870 w 926"/>
                  <a:gd name="T31" fmla="*/ 1291 h 1302"/>
                  <a:gd name="T32" fmla="*/ 813 w 926"/>
                  <a:gd name="T33" fmla="*/ 1300 h 1302"/>
                  <a:gd name="T34" fmla="*/ 755 w 926"/>
                  <a:gd name="T35" fmla="*/ 1302 h 1302"/>
                  <a:gd name="T36" fmla="*/ 688 w 926"/>
                  <a:gd name="T37" fmla="*/ 1298 h 1302"/>
                  <a:gd name="T38" fmla="*/ 622 w 926"/>
                  <a:gd name="T39" fmla="*/ 1287 h 1302"/>
                  <a:gd name="T40" fmla="*/ 560 w 926"/>
                  <a:gd name="T41" fmla="*/ 1271 h 1302"/>
                  <a:gd name="T42" fmla="*/ 499 w 926"/>
                  <a:gd name="T43" fmla="*/ 1247 h 1302"/>
                  <a:gd name="T44" fmla="*/ 443 w 926"/>
                  <a:gd name="T45" fmla="*/ 1218 h 1302"/>
                  <a:gd name="T46" fmla="*/ 390 w 926"/>
                  <a:gd name="T47" fmla="*/ 1183 h 1302"/>
                  <a:gd name="T48" fmla="*/ 341 w 926"/>
                  <a:gd name="T49" fmla="*/ 1143 h 1302"/>
                  <a:gd name="T50" fmla="*/ 297 w 926"/>
                  <a:gd name="T51" fmla="*/ 1098 h 1302"/>
                  <a:gd name="T52" fmla="*/ 257 w 926"/>
                  <a:gd name="T53" fmla="*/ 1049 h 1302"/>
                  <a:gd name="T54" fmla="*/ 222 w 926"/>
                  <a:gd name="T55" fmla="*/ 997 h 1302"/>
                  <a:gd name="T56" fmla="*/ 192 w 926"/>
                  <a:gd name="T57" fmla="*/ 940 h 1302"/>
                  <a:gd name="T58" fmla="*/ 169 w 926"/>
                  <a:gd name="T59" fmla="*/ 880 h 1302"/>
                  <a:gd name="T60" fmla="*/ 151 w 926"/>
                  <a:gd name="T61" fmla="*/ 817 h 1302"/>
                  <a:gd name="T62" fmla="*/ 141 w 926"/>
                  <a:gd name="T63" fmla="*/ 752 h 1302"/>
                  <a:gd name="T64" fmla="*/ 138 w 926"/>
                  <a:gd name="T65" fmla="*/ 685 h 1302"/>
                  <a:gd name="T66" fmla="*/ 105 w 926"/>
                  <a:gd name="T67" fmla="*/ 681 h 1302"/>
                  <a:gd name="T68" fmla="*/ 77 w 926"/>
                  <a:gd name="T69" fmla="*/ 671 h 1302"/>
                  <a:gd name="T70" fmla="*/ 52 w 926"/>
                  <a:gd name="T71" fmla="*/ 655 h 1302"/>
                  <a:gd name="T72" fmla="*/ 31 w 926"/>
                  <a:gd name="T73" fmla="*/ 633 h 1302"/>
                  <a:gd name="T74" fmla="*/ 14 w 926"/>
                  <a:gd name="T75" fmla="*/ 608 h 1302"/>
                  <a:gd name="T76" fmla="*/ 4 w 926"/>
                  <a:gd name="T77" fmla="*/ 580 h 1302"/>
                  <a:gd name="T78" fmla="*/ 0 w 926"/>
                  <a:gd name="T79" fmla="*/ 547 h 1302"/>
                  <a:gd name="T80" fmla="*/ 4 w 926"/>
                  <a:gd name="T81" fmla="*/ 516 h 1302"/>
                  <a:gd name="T82" fmla="*/ 14 w 926"/>
                  <a:gd name="T83" fmla="*/ 488 h 1302"/>
                  <a:gd name="T84" fmla="*/ 31 w 926"/>
                  <a:gd name="T85" fmla="*/ 462 h 1302"/>
                  <a:gd name="T86" fmla="*/ 52 w 926"/>
                  <a:gd name="T87" fmla="*/ 441 h 1302"/>
                  <a:gd name="T88" fmla="*/ 77 w 926"/>
                  <a:gd name="T89" fmla="*/ 424 h 1302"/>
                  <a:gd name="T90" fmla="*/ 105 w 926"/>
                  <a:gd name="T91" fmla="*/ 415 h 1302"/>
                  <a:gd name="T92" fmla="*/ 138 w 926"/>
                  <a:gd name="T93" fmla="*/ 411 h 1302"/>
                  <a:gd name="T94" fmla="*/ 138 w 926"/>
                  <a:gd name="T95" fmla="*/ 0 h 1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26" h="1302">
                    <a:moveTo>
                      <a:pt x="138" y="0"/>
                    </a:moveTo>
                    <a:lnTo>
                      <a:pt x="480" y="0"/>
                    </a:lnTo>
                    <a:lnTo>
                      <a:pt x="480" y="685"/>
                    </a:lnTo>
                    <a:lnTo>
                      <a:pt x="484" y="755"/>
                    </a:lnTo>
                    <a:lnTo>
                      <a:pt x="495" y="822"/>
                    </a:lnTo>
                    <a:lnTo>
                      <a:pt x="514" y="886"/>
                    </a:lnTo>
                    <a:lnTo>
                      <a:pt x="539" y="947"/>
                    </a:lnTo>
                    <a:lnTo>
                      <a:pt x="570" y="1004"/>
                    </a:lnTo>
                    <a:lnTo>
                      <a:pt x="607" y="1059"/>
                    </a:lnTo>
                    <a:lnTo>
                      <a:pt x="649" y="1108"/>
                    </a:lnTo>
                    <a:lnTo>
                      <a:pt x="696" y="1153"/>
                    </a:lnTo>
                    <a:lnTo>
                      <a:pt x="747" y="1193"/>
                    </a:lnTo>
                    <a:lnTo>
                      <a:pt x="803" y="1228"/>
                    </a:lnTo>
                    <a:lnTo>
                      <a:pt x="863" y="1255"/>
                    </a:lnTo>
                    <a:lnTo>
                      <a:pt x="926" y="1277"/>
                    </a:lnTo>
                    <a:lnTo>
                      <a:pt x="870" y="1291"/>
                    </a:lnTo>
                    <a:lnTo>
                      <a:pt x="813" y="1300"/>
                    </a:lnTo>
                    <a:lnTo>
                      <a:pt x="755" y="1302"/>
                    </a:lnTo>
                    <a:lnTo>
                      <a:pt x="688" y="1298"/>
                    </a:lnTo>
                    <a:lnTo>
                      <a:pt x="622" y="1287"/>
                    </a:lnTo>
                    <a:lnTo>
                      <a:pt x="560" y="1271"/>
                    </a:lnTo>
                    <a:lnTo>
                      <a:pt x="499" y="1247"/>
                    </a:lnTo>
                    <a:lnTo>
                      <a:pt x="443" y="1218"/>
                    </a:lnTo>
                    <a:lnTo>
                      <a:pt x="390" y="1183"/>
                    </a:lnTo>
                    <a:lnTo>
                      <a:pt x="341" y="1143"/>
                    </a:lnTo>
                    <a:lnTo>
                      <a:pt x="297" y="1098"/>
                    </a:lnTo>
                    <a:lnTo>
                      <a:pt x="257" y="1049"/>
                    </a:lnTo>
                    <a:lnTo>
                      <a:pt x="222" y="997"/>
                    </a:lnTo>
                    <a:lnTo>
                      <a:pt x="192" y="940"/>
                    </a:lnTo>
                    <a:lnTo>
                      <a:pt x="169" y="880"/>
                    </a:lnTo>
                    <a:lnTo>
                      <a:pt x="151" y="817"/>
                    </a:lnTo>
                    <a:lnTo>
                      <a:pt x="141" y="752"/>
                    </a:lnTo>
                    <a:lnTo>
                      <a:pt x="138" y="685"/>
                    </a:lnTo>
                    <a:lnTo>
                      <a:pt x="105" y="681"/>
                    </a:lnTo>
                    <a:lnTo>
                      <a:pt x="77" y="671"/>
                    </a:lnTo>
                    <a:lnTo>
                      <a:pt x="52" y="655"/>
                    </a:lnTo>
                    <a:lnTo>
                      <a:pt x="31" y="633"/>
                    </a:lnTo>
                    <a:lnTo>
                      <a:pt x="14" y="608"/>
                    </a:lnTo>
                    <a:lnTo>
                      <a:pt x="4" y="580"/>
                    </a:lnTo>
                    <a:lnTo>
                      <a:pt x="0" y="547"/>
                    </a:lnTo>
                    <a:lnTo>
                      <a:pt x="4" y="516"/>
                    </a:lnTo>
                    <a:lnTo>
                      <a:pt x="14" y="488"/>
                    </a:lnTo>
                    <a:lnTo>
                      <a:pt x="31" y="462"/>
                    </a:lnTo>
                    <a:lnTo>
                      <a:pt x="52" y="441"/>
                    </a:lnTo>
                    <a:lnTo>
                      <a:pt x="77" y="424"/>
                    </a:lnTo>
                    <a:lnTo>
                      <a:pt x="105" y="415"/>
                    </a:lnTo>
                    <a:lnTo>
                      <a:pt x="138" y="411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AB7B4E"/>
              </a:solidFill>
              <a:ln w="0">
                <a:solidFill>
                  <a:srgbClr val="AB7B4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39"/>
              <p:cNvSpPr>
                <a:spLocks/>
              </p:cNvSpPr>
              <p:nvPr/>
            </p:nvSpPr>
            <p:spPr bwMode="auto">
              <a:xfrm>
                <a:off x="1947" y="69"/>
                <a:ext cx="1372" cy="851"/>
              </a:xfrm>
              <a:custGeom>
                <a:avLst/>
                <a:gdLst>
                  <a:gd name="T0" fmla="*/ 1029 w 1372"/>
                  <a:gd name="T1" fmla="*/ 0 h 851"/>
                  <a:gd name="T2" fmla="*/ 1101 w 1372"/>
                  <a:gd name="T3" fmla="*/ 13 h 851"/>
                  <a:gd name="T4" fmla="*/ 1163 w 1372"/>
                  <a:gd name="T5" fmla="*/ 49 h 851"/>
                  <a:gd name="T6" fmla="*/ 1208 w 1372"/>
                  <a:gd name="T7" fmla="*/ 105 h 851"/>
                  <a:gd name="T8" fmla="*/ 1231 w 1372"/>
                  <a:gd name="T9" fmla="*/ 174 h 851"/>
                  <a:gd name="T10" fmla="*/ 1296 w 1372"/>
                  <a:gd name="T11" fmla="*/ 223 h 851"/>
                  <a:gd name="T12" fmla="*/ 1343 w 1372"/>
                  <a:gd name="T13" fmla="*/ 289 h 851"/>
                  <a:gd name="T14" fmla="*/ 1368 w 1372"/>
                  <a:gd name="T15" fmla="*/ 368 h 851"/>
                  <a:gd name="T16" fmla="*/ 1372 w 1372"/>
                  <a:gd name="T17" fmla="*/ 841 h 851"/>
                  <a:gd name="T18" fmla="*/ 1328 w 1372"/>
                  <a:gd name="T19" fmla="*/ 825 h 851"/>
                  <a:gd name="T20" fmla="*/ 1272 w 1372"/>
                  <a:gd name="T21" fmla="*/ 827 h 851"/>
                  <a:gd name="T22" fmla="*/ 1220 w 1372"/>
                  <a:gd name="T23" fmla="*/ 851 h 851"/>
                  <a:gd name="T24" fmla="*/ 1176 w 1372"/>
                  <a:gd name="T25" fmla="*/ 808 h 851"/>
                  <a:gd name="T26" fmla="*/ 1146 w 1372"/>
                  <a:gd name="T27" fmla="*/ 751 h 851"/>
                  <a:gd name="T28" fmla="*/ 1097 w 1372"/>
                  <a:gd name="T29" fmla="*/ 480 h 851"/>
                  <a:gd name="T30" fmla="*/ 983 w 1372"/>
                  <a:gd name="T31" fmla="*/ 525 h 851"/>
                  <a:gd name="T32" fmla="*/ 853 w 1372"/>
                  <a:gd name="T33" fmla="*/ 560 h 851"/>
                  <a:gd name="T34" fmla="*/ 716 w 1372"/>
                  <a:gd name="T35" fmla="*/ 583 h 851"/>
                  <a:gd name="T36" fmla="*/ 582 w 1372"/>
                  <a:gd name="T37" fmla="*/ 599 h 851"/>
                  <a:gd name="T38" fmla="*/ 462 w 1372"/>
                  <a:gd name="T39" fmla="*/ 609 h 851"/>
                  <a:gd name="T40" fmla="*/ 364 w 1372"/>
                  <a:gd name="T41" fmla="*/ 614 h 851"/>
                  <a:gd name="T42" fmla="*/ 309 w 1372"/>
                  <a:gd name="T43" fmla="*/ 619 h 851"/>
                  <a:gd name="T44" fmla="*/ 279 w 1372"/>
                  <a:gd name="T45" fmla="*/ 637 h 851"/>
                  <a:gd name="T46" fmla="*/ 262 w 1372"/>
                  <a:gd name="T47" fmla="*/ 668 h 851"/>
                  <a:gd name="T48" fmla="*/ 235 w 1372"/>
                  <a:gd name="T49" fmla="*/ 762 h 851"/>
                  <a:gd name="T50" fmla="*/ 200 w 1372"/>
                  <a:gd name="T51" fmla="*/ 803 h 851"/>
                  <a:gd name="T52" fmla="*/ 152 w 1372"/>
                  <a:gd name="T53" fmla="*/ 824 h 851"/>
                  <a:gd name="T54" fmla="*/ 94 w 1372"/>
                  <a:gd name="T55" fmla="*/ 825 h 851"/>
                  <a:gd name="T56" fmla="*/ 45 w 1372"/>
                  <a:gd name="T57" fmla="*/ 825 h 851"/>
                  <a:gd name="T58" fmla="*/ 0 w 1372"/>
                  <a:gd name="T59" fmla="*/ 841 h 851"/>
                  <a:gd name="T60" fmla="*/ 5 w 1372"/>
                  <a:gd name="T61" fmla="*/ 419 h 851"/>
                  <a:gd name="T62" fmla="*/ 34 w 1372"/>
                  <a:gd name="T63" fmla="*/ 306 h 851"/>
                  <a:gd name="T64" fmla="*/ 87 w 1372"/>
                  <a:gd name="T65" fmla="*/ 206 h 851"/>
                  <a:gd name="T66" fmla="*/ 162 w 1372"/>
                  <a:gd name="T67" fmla="*/ 121 h 851"/>
                  <a:gd name="T68" fmla="*/ 255 w 1372"/>
                  <a:gd name="T69" fmla="*/ 56 h 851"/>
                  <a:gd name="T70" fmla="*/ 363 w 1372"/>
                  <a:gd name="T71" fmla="*/ 15 h 851"/>
                  <a:gd name="T72" fmla="*/ 481 w 1372"/>
                  <a:gd name="T73" fmla="*/ 0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72" h="851">
                    <a:moveTo>
                      <a:pt x="481" y="0"/>
                    </a:moveTo>
                    <a:lnTo>
                      <a:pt x="1029" y="0"/>
                    </a:lnTo>
                    <a:lnTo>
                      <a:pt x="1066" y="4"/>
                    </a:lnTo>
                    <a:lnTo>
                      <a:pt x="1101" y="13"/>
                    </a:lnTo>
                    <a:lnTo>
                      <a:pt x="1135" y="28"/>
                    </a:lnTo>
                    <a:lnTo>
                      <a:pt x="1163" y="49"/>
                    </a:lnTo>
                    <a:lnTo>
                      <a:pt x="1188" y="76"/>
                    </a:lnTo>
                    <a:lnTo>
                      <a:pt x="1208" y="105"/>
                    </a:lnTo>
                    <a:lnTo>
                      <a:pt x="1223" y="138"/>
                    </a:lnTo>
                    <a:lnTo>
                      <a:pt x="1231" y="174"/>
                    </a:lnTo>
                    <a:lnTo>
                      <a:pt x="1265" y="196"/>
                    </a:lnTo>
                    <a:lnTo>
                      <a:pt x="1296" y="223"/>
                    </a:lnTo>
                    <a:lnTo>
                      <a:pt x="1322" y="254"/>
                    </a:lnTo>
                    <a:lnTo>
                      <a:pt x="1343" y="289"/>
                    </a:lnTo>
                    <a:lnTo>
                      <a:pt x="1358" y="328"/>
                    </a:lnTo>
                    <a:lnTo>
                      <a:pt x="1368" y="368"/>
                    </a:lnTo>
                    <a:lnTo>
                      <a:pt x="1372" y="412"/>
                    </a:lnTo>
                    <a:lnTo>
                      <a:pt x="1372" y="841"/>
                    </a:lnTo>
                    <a:lnTo>
                      <a:pt x="1351" y="831"/>
                    </a:lnTo>
                    <a:lnTo>
                      <a:pt x="1328" y="825"/>
                    </a:lnTo>
                    <a:lnTo>
                      <a:pt x="1303" y="823"/>
                    </a:lnTo>
                    <a:lnTo>
                      <a:pt x="1272" y="827"/>
                    </a:lnTo>
                    <a:lnTo>
                      <a:pt x="1245" y="836"/>
                    </a:lnTo>
                    <a:lnTo>
                      <a:pt x="1220" y="851"/>
                    </a:lnTo>
                    <a:lnTo>
                      <a:pt x="1195" y="831"/>
                    </a:lnTo>
                    <a:lnTo>
                      <a:pt x="1176" y="808"/>
                    </a:lnTo>
                    <a:lnTo>
                      <a:pt x="1158" y="781"/>
                    </a:lnTo>
                    <a:lnTo>
                      <a:pt x="1146" y="751"/>
                    </a:lnTo>
                    <a:lnTo>
                      <a:pt x="1137" y="720"/>
                    </a:lnTo>
                    <a:lnTo>
                      <a:pt x="1097" y="480"/>
                    </a:lnTo>
                    <a:lnTo>
                      <a:pt x="1043" y="504"/>
                    </a:lnTo>
                    <a:lnTo>
                      <a:pt x="983" y="525"/>
                    </a:lnTo>
                    <a:lnTo>
                      <a:pt x="920" y="543"/>
                    </a:lnTo>
                    <a:lnTo>
                      <a:pt x="853" y="560"/>
                    </a:lnTo>
                    <a:lnTo>
                      <a:pt x="785" y="572"/>
                    </a:lnTo>
                    <a:lnTo>
                      <a:pt x="716" y="583"/>
                    </a:lnTo>
                    <a:lnTo>
                      <a:pt x="648" y="593"/>
                    </a:lnTo>
                    <a:lnTo>
                      <a:pt x="582" y="599"/>
                    </a:lnTo>
                    <a:lnTo>
                      <a:pt x="520" y="606"/>
                    </a:lnTo>
                    <a:lnTo>
                      <a:pt x="462" y="609"/>
                    </a:lnTo>
                    <a:lnTo>
                      <a:pt x="410" y="613"/>
                    </a:lnTo>
                    <a:lnTo>
                      <a:pt x="364" y="614"/>
                    </a:lnTo>
                    <a:lnTo>
                      <a:pt x="327" y="615"/>
                    </a:lnTo>
                    <a:lnTo>
                      <a:pt x="309" y="619"/>
                    </a:lnTo>
                    <a:lnTo>
                      <a:pt x="293" y="627"/>
                    </a:lnTo>
                    <a:lnTo>
                      <a:pt x="279" y="637"/>
                    </a:lnTo>
                    <a:lnTo>
                      <a:pt x="268" y="651"/>
                    </a:lnTo>
                    <a:lnTo>
                      <a:pt x="262" y="668"/>
                    </a:lnTo>
                    <a:lnTo>
                      <a:pt x="246" y="736"/>
                    </a:lnTo>
                    <a:lnTo>
                      <a:pt x="235" y="762"/>
                    </a:lnTo>
                    <a:lnTo>
                      <a:pt x="220" y="784"/>
                    </a:lnTo>
                    <a:lnTo>
                      <a:pt x="200" y="803"/>
                    </a:lnTo>
                    <a:lnTo>
                      <a:pt x="176" y="817"/>
                    </a:lnTo>
                    <a:lnTo>
                      <a:pt x="152" y="824"/>
                    </a:lnTo>
                    <a:lnTo>
                      <a:pt x="123" y="828"/>
                    </a:lnTo>
                    <a:lnTo>
                      <a:pt x="94" y="825"/>
                    </a:lnTo>
                    <a:lnTo>
                      <a:pt x="70" y="823"/>
                    </a:lnTo>
                    <a:lnTo>
                      <a:pt x="45" y="825"/>
                    </a:lnTo>
                    <a:lnTo>
                      <a:pt x="22" y="831"/>
                    </a:lnTo>
                    <a:lnTo>
                      <a:pt x="0" y="841"/>
                    </a:lnTo>
                    <a:lnTo>
                      <a:pt x="0" y="480"/>
                    </a:lnTo>
                    <a:lnTo>
                      <a:pt x="5" y="419"/>
                    </a:lnTo>
                    <a:lnTo>
                      <a:pt x="15" y="362"/>
                    </a:lnTo>
                    <a:lnTo>
                      <a:pt x="34" y="306"/>
                    </a:lnTo>
                    <a:lnTo>
                      <a:pt x="57" y="254"/>
                    </a:lnTo>
                    <a:lnTo>
                      <a:pt x="87" y="206"/>
                    </a:lnTo>
                    <a:lnTo>
                      <a:pt x="122" y="161"/>
                    </a:lnTo>
                    <a:lnTo>
                      <a:pt x="162" y="121"/>
                    </a:lnTo>
                    <a:lnTo>
                      <a:pt x="206" y="85"/>
                    </a:lnTo>
                    <a:lnTo>
                      <a:pt x="255" y="56"/>
                    </a:lnTo>
                    <a:lnTo>
                      <a:pt x="307" y="32"/>
                    </a:lnTo>
                    <a:lnTo>
                      <a:pt x="363" y="15"/>
                    </a:lnTo>
                    <a:lnTo>
                      <a:pt x="421" y="4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rgbClr val="210000"/>
              </a:solidFill>
              <a:ln w="0">
                <a:solidFill>
                  <a:srgbClr val="21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40"/>
              <p:cNvSpPr>
                <a:spLocks/>
              </p:cNvSpPr>
              <p:nvPr/>
            </p:nvSpPr>
            <p:spPr bwMode="auto">
              <a:xfrm>
                <a:off x="1947" y="69"/>
                <a:ext cx="823" cy="844"/>
              </a:xfrm>
              <a:custGeom>
                <a:avLst/>
                <a:gdLst>
                  <a:gd name="T0" fmla="*/ 481 w 823"/>
                  <a:gd name="T1" fmla="*/ 0 h 844"/>
                  <a:gd name="T2" fmla="*/ 823 w 823"/>
                  <a:gd name="T3" fmla="*/ 0 h 844"/>
                  <a:gd name="T4" fmla="*/ 767 w 823"/>
                  <a:gd name="T5" fmla="*/ 4 h 844"/>
                  <a:gd name="T6" fmla="*/ 714 w 823"/>
                  <a:gd name="T7" fmla="*/ 15 h 844"/>
                  <a:gd name="T8" fmla="*/ 663 w 823"/>
                  <a:gd name="T9" fmla="*/ 32 h 844"/>
                  <a:gd name="T10" fmla="*/ 616 w 823"/>
                  <a:gd name="T11" fmla="*/ 56 h 844"/>
                  <a:gd name="T12" fmla="*/ 572 w 823"/>
                  <a:gd name="T13" fmla="*/ 85 h 844"/>
                  <a:gd name="T14" fmla="*/ 533 w 823"/>
                  <a:gd name="T15" fmla="*/ 120 h 844"/>
                  <a:gd name="T16" fmla="*/ 498 w 823"/>
                  <a:gd name="T17" fmla="*/ 160 h 844"/>
                  <a:gd name="T18" fmla="*/ 468 w 823"/>
                  <a:gd name="T19" fmla="*/ 203 h 844"/>
                  <a:gd name="T20" fmla="*/ 445 w 823"/>
                  <a:gd name="T21" fmla="*/ 252 h 844"/>
                  <a:gd name="T22" fmla="*/ 427 w 823"/>
                  <a:gd name="T23" fmla="*/ 301 h 844"/>
                  <a:gd name="T24" fmla="*/ 416 w 823"/>
                  <a:gd name="T25" fmla="*/ 356 h 844"/>
                  <a:gd name="T26" fmla="*/ 412 w 823"/>
                  <a:gd name="T27" fmla="*/ 412 h 844"/>
                  <a:gd name="T28" fmla="*/ 412 w 823"/>
                  <a:gd name="T29" fmla="*/ 412 h 844"/>
                  <a:gd name="T30" fmla="*/ 412 w 823"/>
                  <a:gd name="T31" fmla="*/ 613 h 844"/>
                  <a:gd name="T32" fmla="*/ 380 w 823"/>
                  <a:gd name="T33" fmla="*/ 614 h 844"/>
                  <a:gd name="T34" fmla="*/ 351 w 823"/>
                  <a:gd name="T35" fmla="*/ 615 h 844"/>
                  <a:gd name="T36" fmla="*/ 327 w 823"/>
                  <a:gd name="T37" fmla="*/ 615 h 844"/>
                  <a:gd name="T38" fmla="*/ 309 w 823"/>
                  <a:gd name="T39" fmla="*/ 619 h 844"/>
                  <a:gd name="T40" fmla="*/ 293 w 823"/>
                  <a:gd name="T41" fmla="*/ 627 h 844"/>
                  <a:gd name="T42" fmla="*/ 279 w 823"/>
                  <a:gd name="T43" fmla="*/ 637 h 844"/>
                  <a:gd name="T44" fmla="*/ 268 w 823"/>
                  <a:gd name="T45" fmla="*/ 651 h 844"/>
                  <a:gd name="T46" fmla="*/ 262 w 823"/>
                  <a:gd name="T47" fmla="*/ 668 h 844"/>
                  <a:gd name="T48" fmla="*/ 234 w 823"/>
                  <a:gd name="T49" fmla="*/ 786 h 844"/>
                  <a:gd name="T50" fmla="*/ 224 w 823"/>
                  <a:gd name="T51" fmla="*/ 807 h 844"/>
                  <a:gd name="T52" fmla="*/ 210 w 823"/>
                  <a:gd name="T53" fmla="*/ 824 h 844"/>
                  <a:gd name="T54" fmla="*/ 193 w 823"/>
                  <a:gd name="T55" fmla="*/ 838 h 844"/>
                  <a:gd name="T56" fmla="*/ 173 w 823"/>
                  <a:gd name="T57" fmla="*/ 844 h 844"/>
                  <a:gd name="T58" fmla="*/ 150 w 823"/>
                  <a:gd name="T59" fmla="*/ 844 h 844"/>
                  <a:gd name="T60" fmla="*/ 129 w 823"/>
                  <a:gd name="T61" fmla="*/ 836 h 844"/>
                  <a:gd name="T62" fmla="*/ 101 w 823"/>
                  <a:gd name="T63" fmla="*/ 827 h 844"/>
                  <a:gd name="T64" fmla="*/ 70 w 823"/>
                  <a:gd name="T65" fmla="*/ 823 h 844"/>
                  <a:gd name="T66" fmla="*/ 45 w 823"/>
                  <a:gd name="T67" fmla="*/ 825 h 844"/>
                  <a:gd name="T68" fmla="*/ 22 w 823"/>
                  <a:gd name="T69" fmla="*/ 831 h 844"/>
                  <a:gd name="T70" fmla="*/ 0 w 823"/>
                  <a:gd name="T71" fmla="*/ 841 h 844"/>
                  <a:gd name="T72" fmla="*/ 0 w 823"/>
                  <a:gd name="T73" fmla="*/ 480 h 844"/>
                  <a:gd name="T74" fmla="*/ 5 w 823"/>
                  <a:gd name="T75" fmla="*/ 419 h 844"/>
                  <a:gd name="T76" fmla="*/ 15 w 823"/>
                  <a:gd name="T77" fmla="*/ 362 h 844"/>
                  <a:gd name="T78" fmla="*/ 34 w 823"/>
                  <a:gd name="T79" fmla="*/ 306 h 844"/>
                  <a:gd name="T80" fmla="*/ 57 w 823"/>
                  <a:gd name="T81" fmla="*/ 254 h 844"/>
                  <a:gd name="T82" fmla="*/ 87 w 823"/>
                  <a:gd name="T83" fmla="*/ 206 h 844"/>
                  <a:gd name="T84" fmla="*/ 122 w 823"/>
                  <a:gd name="T85" fmla="*/ 161 h 844"/>
                  <a:gd name="T86" fmla="*/ 162 w 823"/>
                  <a:gd name="T87" fmla="*/ 121 h 844"/>
                  <a:gd name="T88" fmla="*/ 206 w 823"/>
                  <a:gd name="T89" fmla="*/ 85 h 844"/>
                  <a:gd name="T90" fmla="*/ 255 w 823"/>
                  <a:gd name="T91" fmla="*/ 56 h 844"/>
                  <a:gd name="T92" fmla="*/ 307 w 823"/>
                  <a:gd name="T93" fmla="*/ 32 h 844"/>
                  <a:gd name="T94" fmla="*/ 363 w 823"/>
                  <a:gd name="T95" fmla="*/ 15 h 844"/>
                  <a:gd name="T96" fmla="*/ 421 w 823"/>
                  <a:gd name="T97" fmla="*/ 4 h 844"/>
                  <a:gd name="T98" fmla="*/ 481 w 823"/>
                  <a:gd name="T99" fmla="*/ 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3" h="844">
                    <a:moveTo>
                      <a:pt x="481" y="0"/>
                    </a:moveTo>
                    <a:lnTo>
                      <a:pt x="823" y="0"/>
                    </a:lnTo>
                    <a:lnTo>
                      <a:pt x="767" y="4"/>
                    </a:lnTo>
                    <a:lnTo>
                      <a:pt x="714" y="15"/>
                    </a:lnTo>
                    <a:lnTo>
                      <a:pt x="663" y="32"/>
                    </a:lnTo>
                    <a:lnTo>
                      <a:pt x="616" y="56"/>
                    </a:lnTo>
                    <a:lnTo>
                      <a:pt x="572" y="85"/>
                    </a:lnTo>
                    <a:lnTo>
                      <a:pt x="533" y="120"/>
                    </a:lnTo>
                    <a:lnTo>
                      <a:pt x="498" y="160"/>
                    </a:lnTo>
                    <a:lnTo>
                      <a:pt x="468" y="203"/>
                    </a:lnTo>
                    <a:lnTo>
                      <a:pt x="445" y="252"/>
                    </a:lnTo>
                    <a:lnTo>
                      <a:pt x="427" y="301"/>
                    </a:lnTo>
                    <a:lnTo>
                      <a:pt x="416" y="356"/>
                    </a:lnTo>
                    <a:lnTo>
                      <a:pt x="412" y="412"/>
                    </a:lnTo>
                    <a:lnTo>
                      <a:pt x="412" y="412"/>
                    </a:lnTo>
                    <a:lnTo>
                      <a:pt x="412" y="613"/>
                    </a:lnTo>
                    <a:lnTo>
                      <a:pt x="380" y="614"/>
                    </a:lnTo>
                    <a:lnTo>
                      <a:pt x="351" y="615"/>
                    </a:lnTo>
                    <a:lnTo>
                      <a:pt x="327" y="615"/>
                    </a:lnTo>
                    <a:lnTo>
                      <a:pt x="309" y="619"/>
                    </a:lnTo>
                    <a:lnTo>
                      <a:pt x="293" y="627"/>
                    </a:lnTo>
                    <a:lnTo>
                      <a:pt x="279" y="637"/>
                    </a:lnTo>
                    <a:lnTo>
                      <a:pt x="268" y="651"/>
                    </a:lnTo>
                    <a:lnTo>
                      <a:pt x="262" y="668"/>
                    </a:lnTo>
                    <a:lnTo>
                      <a:pt x="234" y="786"/>
                    </a:lnTo>
                    <a:lnTo>
                      <a:pt x="224" y="807"/>
                    </a:lnTo>
                    <a:lnTo>
                      <a:pt x="210" y="824"/>
                    </a:lnTo>
                    <a:lnTo>
                      <a:pt x="193" y="838"/>
                    </a:lnTo>
                    <a:lnTo>
                      <a:pt x="173" y="844"/>
                    </a:lnTo>
                    <a:lnTo>
                      <a:pt x="150" y="844"/>
                    </a:lnTo>
                    <a:lnTo>
                      <a:pt x="129" y="836"/>
                    </a:lnTo>
                    <a:lnTo>
                      <a:pt x="101" y="827"/>
                    </a:lnTo>
                    <a:lnTo>
                      <a:pt x="70" y="823"/>
                    </a:lnTo>
                    <a:lnTo>
                      <a:pt x="45" y="825"/>
                    </a:lnTo>
                    <a:lnTo>
                      <a:pt x="22" y="831"/>
                    </a:lnTo>
                    <a:lnTo>
                      <a:pt x="0" y="841"/>
                    </a:lnTo>
                    <a:lnTo>
                      <a:pt x="0" y="480"/>
                    </a:lnTo>
                    <a:lnTo>
                      <a:pt x="5" y="419"/>
                    </a:lnTo>
                    <a:lnTo>
                      <a:pt x="15" y="362"/>
                    </a:lnTo>
                    <a:lnTo>
                      <a:pt x="34" y="306"/>
                    </a:lnTo>
                    <a:lnTo>
                      <a:pt x="57" y="254"/>
                    </a:lnTo>
                    <a:lnTo>
                      <a:pt x="87" y="206"/>
                    </a:lnTo>
                    <a:lnTo>
                      <a:pt x="122" y="161"/>
                    </a:lnTo>
                    <a:lnTo>
                      <a:pt x="162" y="121"/>
                    </a:lnTo>
                    <a:lnTo>
                      <a:pt x="206" y="85"/>
                    </a:lnTo>
                    <a:lnTo>
                      <a:pt x="255" y="56"/>
                    </a:lnTo>
                    <a:lnTo>
                      <a:pt x="307" y="32"/>
                    </a:lnTo>
                    <a:lnTo>
                      <a:pt x="363" y="15"/>
                    </a:lnTo>
                    <a:lnTo>
                      <a:pt x="421" y="4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rgbClr val="020000"/>
              </a:solidFill>
              <a:ln w="0">
                <a:solidFill>
                  <a:srgbClr val="02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41"/>
              <p:cNvSpPr>
                <a:spLocks/>
              </p:cNvSpPr>
              <p:nvPr/>
            </p:nvSpPr>
            <p:spPr bwMode="auto">
              <a:xfrm>
                <a:off x="1605" y="2146"/>
                <a:ext cx="412" cy="803"/>
              </a:xfrm>
              <a:custGeom>
                <a:avLst/>
                <a:gdLst>
                  <a:gd name="T0" fmla="*/ 53 w 412"/>
                  <a:gd name="T1" fmla="*/ 0 h 803"/>
                  <a:gd name="T2" fmla="*/ 340 w 412"/>
                  <a:gd name="T3" fmla="*/ 367 h 803"/>
                  <a:gd name="T4" fmla="*/ 364 w 412"/>
                  <a:gd name="T5" fmla="*/ 404 h 803"/>
                  <a:gd name="T6" fmla="*/ 384 w 412"/>
                  <a:gd name="T7" fmla="*/ 445 h 803"/>
                  <a:gd name="T8" fmla="*/ 399 w 412"/>
                  <a:gd name="T9" fmla="*/ 487 h 803"/>
                  <a:gd name="T10" fmla="*/ 408 w 412"/>
                  <a:gd name="T11" fmla="*/ 532 h 803"/>
                  <a:gd name="T12" fmla="*/ 412 w 412"/>
                  <a:gd name="T13" fmla="*/ 577 h 803"/>
                  <a:gd name="T14" fmla="*/ 412 w 412"/>
                  <a:gd name="T15" fmla="*/ 803 h 803"/>
                  <a:gd name="T16" fmla="*/ 0 w 412"/>
                  <a:gd name="T17" fmla="*/ 803 h 803"/>
                  <a:gd name="T18" fmla="*/ 0 w 412"/>
                  <a:gd name="T19" fmla="*/ 137 h 803"/>
                  <a:gd name="T20" fmla="*/ 3 w 412"/>
                  <a:gd name="T21" fmla="*/ 99 h 803"/>
                  <a:gd name="T22" fmla="*/ 14 w 412"/>
                  <a:gd name="T23" fmla="*/ 63 h 803"/>
                  <a:gd name="T24" fmla="*/ 31 w 412"/>
                  <a:gd name="T25" fmla="*/ 29 h 803"/>
                  <a:gd name="T26" fmla="*/ 53 w 412"/>
                  <a:gd name="T27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2" h="803">
                    <a:moveTo>
                      <a:pt x="53" y="0"/>
                    </a:moveTo>
                    <a:lnTo>
                      <a:pt x="340" y="367"/>
                    </a:lnTo>
                    <a:lnTo>
                      <a:pt x="364" y="404"/>
                    </a:lnTo>
                    <a:lnTo>
                      <a:pt x="384" y="445"/>
                    </a:lnTo>
                    <a:lnTo>
                      <a:pt x="399" y="487"/>
                    </a:lnTo>
                    <a:lnTo>
                      <a:pt x="408" y="532"/>
                    </a:lnTo>
                    <a:lnTo>
                      <a:pt x="412" y="577"/>
                    </a:lnTo>
                    <a:lnTo>
                      <a:pt x="412" y="803"/>
                    </a:lnTo>
                    <a:lnTo>
                      <a:pt x="0" y="803"/>
                    </a:lnTo>
                    <a:lnTo>
                      <a:pt x="0" y="137"/>
                    </a:lnTo>
                    <a:lnTo>
                      <a:pt x="3" y="99"/>
                    </a:lnTo>
                    <a:lnTo>
                      <a:pt x="14" y="63"/>
                    </a:lnTo>
                    <a:lnTo>
                      <a:pt x="31" y="29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3DB7FF"/>
              </a:solidFill>
              <a:ln w="0">
                <a:solidFill>
                  <a:srgbClr val="3DB7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42"/>
              <p:cNvSpPr>
                <a:spLocks/>
              </p:cNvSpPr>
              <p:nvPr/>
            </p:nvSpPr>
            <p:spPr bwMode="auto">
              <a:xfrm>
                <a:off x="3044" y="3017"/>
                <a:ext cx="1234" cy="685"/>
              </a:xfrm>
              <a:custGeom>
                <a:avLst/>
                <a:gdLst>
                  <a:gd name="T0" fmla="*/ 412 w 1234"/>
                  <a:gd name="T1" fmla="*/ 0 h 685"/>
                  <a:gd name="T2" fmla="*/ 823 w 1234"/>
                  <a:gd name="T3" fmla="*/ 0 h 685"/>
                  <a:gd name="T4" fmla="*/ 823 w 1234"/>
                  <a:gd name="T5" fmla="*/ 156 h 685"/>
                  <a:gd name="T6" fmla="*/ 827 w 1234"/>
                  <a:gd name="T7" fmla="*/ 177 h 685"/>
                  <a:gd name="T8" fmla="*/ 836 w 1234"/>
                  <a:gd name="T9" fmla="*/ 196 h 685"/>
                  <a:gd name="T10" fmla="*/ 851 w 1234"/>
                  <a:gd name="T11" fmla="*/ 211 h 685"/>
                  <a:gd name="T12" fmla="*/ 870 w 1234"/>
                  <a:gd name="T13" fmla="*/ 221 h 685"/>
                  <a:gd name="T14" fmla="*/ 1094 w 1234"/>
                  <a:gd name="T15" fmla="*/ 295 h 685"/>
                  <a:gd name="T16" fmla="*/ 1129 w 1234"/>
                  <a:gd name="T17" fmla="*/ 310 h 685"/>
                  <a:gd name="T18" fmla="*/ 1158 w 1234"/>
                  <a:gd name="T19" fmla="*/ 331 h 685"/>
                  <a:gd name="T20" fmla="*/ 1185 w 1234"/>
                  <a:gd name="T21" fmla="*/ 356 h 685"/>
                  <a:gd name="T22" fmla="*/ 1206 w 1234"/>
                  <a:gd name="T23" fmla="*/ 386 h 685"/>
                  <a:gd name="T24" fmla="*/ 1222 w 1234"/>
                  <a:gd name="T25" fmla="*/ 418 h 685"/>
                  <a:gd name="T26" fmla="*/ 1232 w 1234"/>
                  <a:gd name="T27" fmla="*/ 454 h 685"/>
                  <a:gd name="T28" fmla="*/ 1234 w 1234"/>
                  <a:gd name="T29" fmla="*/ 492 h 685"/>
                  <a:gd name="T30" fmla="*/ 1234 w 1234"/>
                  <a:gd name="T31" fmla="*/ 685 h 685"/>
                  <a:gd name="T32" fmla="*/ 0 w 1234"/>
                  <a:gd name="T33" fmla="*/ 685 h 685"/>
                  <a:gd name="T34" fmla="*/ 0 w 1234"/>
                  <a:gd name="T35" fmla="*/ 492 h 685"/>
                  <a:gd name="T36" fmla="*/ 4 w 1234"/>
                  <a:gd name="T37" fmla="*/ 454 h 685"/>
                  <a:gd name="T38" fmla="*/ 14 w 1234"/>
                  <a:gd name="T39" fmla="*/ 418 h 685"/>
                  <a:gd name="T40" fmla="*/ 29 w 1234"/>
                  <a:gd name="T41" fmla="*/ 386 h 685"/>
                  <a:gd name="T42" fmla="*/ 50 w 1234"/>
                  <a:gd name="T43" fmla="*/ 356 h 685"/>
                  <a:gd name="T44" fmla="*/ 76 w 1234"/>
                  <a:gd name="T45" fmla="*/ 331 h 685"/>
                  <a:gd name="T46" fmla="*/ 107 w 1234"/>
                  <a:gd name="T47" fmla="*/ 310 h 685"/>
                  <a:gd name="T48" fmla="*/ 141 w 1234"/>
                  <a:gd name="T49" fmla="*/ 295 h 685"/>
                  <a:gd name="T50" fmla="*/ 365 w 1234"/>
                  <a:gd name="T51" fmla="*/ 221 h 685"/>
                  <a:gd name="T52" fmla="*/ 384 w 1234"/>
                  <a:gd name="T53" fmla="*/ 211 h 685"/>
                  <a:gd name="T54" fmla="*/ 399 w 1234"/>
                  <a:gd name="T55" fmla="*/ 196 h 685"/>
                  <a:gd name="T56" fmla="*/ 409 w 1234"/>
                  <a:gd name="T57" fmla="*/ 177 h 685"/>
                  <a:gd name="T58" fmla="*/ 412 w 1234"/>
                  <a:gd name="T59" fmla="*/ 156 h 685"/>
                  <a:gd name="T60" fmla="*/ 412 w 1234"/>
                  <a:gd name="T61" fmla="*/ 0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34" h="685">
                    <a:moveTo>
                      <a:pt x="412" y="0"/>
                    </a:moveTo>
                    <a:lnTo>
                      <a:pt x="823" y="0"/>
                    </a:lnTo>
                    <a:lnTo>
                      <a:pt x="823" y="156"/>
                    </a:lnTo>
                    <a:lnTo>
                      <a:pt x="827" y="177"/>
                    </a:lnTo>
                    <a:lnTo>
                      <a:pt x="836" y="196"/>
                    </a:lnTo>
                    <a:lnTo>
                      <a:pt x="851" y="211"/>
                    </a:lnTo>
                    <a:lnTo>
                      <a:pt x="870" y="221"/>
                    </a:lnTo>
                    <a:lnTo>
                      <a:pt x="1094" y="295"/>
                    </a:lnTo>
                    <a:lnTo>
                      <a:pt x="1129" y="310"/>
                    </a:lnTo>
                    <a:lnTo>
                      <a:pt x="1158" y="331"/>
                    </a:lnTo>
                    <a:lnTo>
                      <a:pt x="1185" y="356"/>
                    </a:lnTo>
                    <a:lnTo>
                      <a:pt x="1206" y="386"/>
                    </a:lnTo>
                    <a:lnTo>
                      <a:pt x="1222" y="418"/>
                    </a:lnTo>
                    <a:lnTo>
                      <a:pt x="1232" y="454"/>
                    </a:lnTo>
                    <a:lnTo>
                      <a:pt x="1234" y="492"/>
                    </a:lnTo>
                    <a:lnTo>
                      <a:pt x="1234" y="685"/>
                    </a:lnTo>
                    <a:lnTo>
                      <a:pt x="0" y="685"/>
                    </a:lnTo>
                    <a:lnTo>
                      <a:pt x="0" y="492"/>
                    </a:lnTo>
                    <a:lnTo>
                      <a:pt x="4" y="454"/>
                    </a:lnTo>
                    <a:lnTo>
                      <a:pt x="14" y="418"/>
                    </a:lnTo>
                    <a:lnTo>
                      <a:pt x="29" y="386"/>
                    </a:lnTo>
                    <a:lnTo>
                      <a:pt x="50" y="356"/>
                    </a:lnTo>
                    <a:lnTo>
                      <a:pt x="76" y="331"/>
                    </a:lnTo>
                    <a:lnTo>
                      <a:pt x="107" y="310"/>
                    </a:lnTo>
                    <a:lnTo>
                      <a:pt x="141" y="295"/>
                    </a:lnTo>
                    <a:lnTo>
                      <a:pt x="365" y="221"/>
                    </a:lnTo>
                    <a:lnTo>
                      <a:pt x="384" y="211"/>
                    </a:lnTo>
                    <a:lnTo>
                      <a:pt x="399" y="196"/>
                    </a:lnTo>
                    <a:lnTo>
                      <a:pt x="409" y="177"/>
                    </a:lnTo>
                    <a:lnTo>
                      <a:pt x="412" y="156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E8AB6B"/>
              </a:solidFill>
              <a:ln w="0">
                <a:solidFill>
                  <a:srgbClr val="E8AB6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43"/>
              <p:cNvSpPr>
                <a:spLocks/>
              </p:cNvSpPr>
              <p:nvPr/>
            </p:nvSpPr>
            <p:spPr bwMode="auto">
              <a:xfrm>
                <a:off x="3403" y="3017"/>
                <a:ext cx="518" cy="274"/>
              </a:xfrm>
              <a:custGeom>
                <a:avLst/>
                <a:gdLst>
                  <a:gd name="T0" fmla="*/ 53 w 518"/>
                  <a:gd name="T1" fmla="*/ 0 h 274"/>
                  <a:gd name="T2" fmla="*/ 464 w 518"/>
                  <a:gd name="T3" fmla="*/ 0 h 274"/>
                  <a:gd name="T4" fmla="*/ 464 w 518"/>
                  <a:gd name="T5" fmla="*/ 156 h 274"/>
                  <a:gd name="T6" fmla="*/ 468 w 518"/>
                  <a:gd name="T7" fmla="*/ 177 h 274"/>
                  <a:gd name="T8" fmla="*/ 477 w 518"/>
                  <a:gd name="T9" fmla="*/ 196 h 274"/>
                  <a:gd name="T10" fmla="*/ 492 w 518"/>
                  <a:gd name="T11" fmla="*/ 211 h 274"/>
                  <a:gd name="T12" fmla="*/ 511 w 518"/>
                  <a:gd name="T13" fmla="*/ 221 h 274"/>
                  <a:gd name="T14" fmla="*/ 518 w 518"/>
                  <a:gd name="T15" fmla="*/ 223 h 274"/>
                  <a:gd name="T16" fmla="*/ 456 w 518"/>
                  <a:gd name="T17" fmla="*/ 245 h 274"/>
                  <a:gd name="T18" fmla="*/ 392 w 518"/>
                  <a:gd name="T19" fmla="*/ 261 h 274"/>
                  <a:gd name="T20" fmla="*/ 327 w 518"/>
                  <a:gd name="T21" fmla="*/ 271 h 274"/>
                  <a:gd name="T22" fmla="*/ 258 w 518"/>
                  <a:gd name="T23" fmla="*/ 274 h 274"/>
                  <a:gd name="T24" fmla="*/ 191 w 518"/>
                  <a:gd name="T25" fmla="*/ 271 h 274"/>
                  <a:gd name="T26" fmla="*/ 124 w 518"/>
                  <a:gd name="T27" fmla="*/ 261 h 274"/>
                  <a:gd name="T28" fmla="*/ 61 w 518"/>
                  <a:gd name="T29" fmla="*/ 245 h 274"/>
                  <a:gd name="T30" fmla="*/ 0 w 518"/>
                  <a:gd name="T31" fmla="*/ 223 h 274"/>
                  <a:gd name="T32" fmla="*/ 6 w 518"/>
                  <a:gd name="T33" fmla="*/ 221 h 274"/>
                  <a:gd name="T34" fmla="*/ 25 w 518"/>
                  <a:gd name="T35" fmla="*/ 211 h 274"/>
                  <a:gd name="T36" fmla="*/ 40 w 518"/>
                  <a:gd name="T37" fmla="*/ 196 h 274"/>
                  <a:gd name="T38" fmla="*/ 50 w 518"/>
                  <a:gd name="T39" fmla="*/ 177 h 274"/>
                  <a:gd name="T40" fmla="*/ 53 w 518"/>
                  <a:gd name="T41" fmla="*/ 156 h 274"/>
                  <a:gd name="T42" fmla="*/ 53 w 518"/>
                  <a:gd name="T43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18" h="274">
                    <a:moveTo>
                      <a:pt x="53" y="0"/>
                    </a:moveTo>
                    <a:lnTo>
                      <a:pt x="464" y="0"/>
                    </a:lnTo>
                    <a:lnTo>
                      <a:pt x="464" y="156"/>
                    </a:lnTo>
                    <a:lnTo>
                      <a:pt x="468" y="177"/>
                    </a:lnTo>
                    <a:lnTo>
                      <a:pt x="477" y="196"/>
                    </a:lnTo>
                    <a:lnTo>
                      <a:pt x="492" y="211"/>
                    </a:lnTo>
                    <a:lnTo>
                      <a:pt x="511" y="221"/>
                    </a:lnTo>
                    <a:lnTo>
                      <a:pt x="518" y="223"/>
                    </a:lnTo>
                    <a:lnTo>
                      <a:pt x="456" y="245"/>
                    </a:lnTo>
                    <a:lnTo>
                      <a:pt x="392" y="261"/>
                    </a:lnTo>
                    <a:lnTo>
                      <a:pt x="327" y="271"/>
                    </a:lnTo>
                    <a:lnTo>
                      <a:pt x="258" y="274"/>
                    </a:lnTo>
                    <a:lnTo>
                      <a:pt x="191" y="271"/>
                    </a:lnTo>
                    <a:lnTo>
                      <a:pt x="124" y="261"/>
                    </a:lnTo>
                    <a:lnTo>
                      <a:pt x="61" y="245"/>
                    </a:lnTo>
                    <a:lnTo>
                      <a:pt x="0" y="223"/>
                    </a:lnTo>
                    <a:lnTo>
                      <a:pt x="6" y="221"/>
                    </a:lnTo>
                    <a:lnTo>
                      <a:pt x="25" y="211"/>
                    </a:lnTo>
                    <a:lnTo>
                      <a:pt x="40" y="196"/>
                    </a:lnTo>
                    <a:lnTo>
                      <a:pt x="50" y="177"/>
                    </a:lnTo>
                    <a:lnTo>
                      <a:pt x="53" y="156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D29460"/>
              </a:solidFill>
              <a:ln w="0">
                <a:solidFill>
                  <a:srgbClr val="D2946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44"/>
              <p:cNvSpPr>
                <a:spLocks/>
              </p:cNvSpPr>
              <p:nvPr/>
            </p:nvSpPr>
            <p:spPr bwMode="auto">
              <a:xfrm>
                <a:off x="3044" y="1577"/>
                <a:ext cx="1234" cy="823"/>
              </a:xfrm>
              <a:custGeom>
                <a:avLst/>
                <a:gdLst>
                  <a:gd name="T0" fmla="*/ 617 w 1234"/>
                  <a:gd name="T1" fmla="*/ 0 h 823"/>
                  <a:gd name="T2" fmla="*/ 684 w 1234"/>
                  <a:gd name="T3" fmla="*/ 4 h 823"/>
                  <a:gd name="T4" fmla="*/ 750 w 1234"/>
                  <a:gd name="T5" fmla="*/ 15 h 823"/>
                  <a:gd name="T6" fmla="*/ 812 w 1234"/>
                  <a:gd name="T7" fmla="*/ 32 h 823"/>
                  <a:gd name="T8" fmla="*/ 873 w 1234"/>
                  <a:gd name="T9" fmla="*/ 55 h 823"/>
                  <a:gd name="T10" fmla="*/ 929 w 1234"/>
                  <a:gd name="T11" fmla="*/ 84 h 823"/>
                  <a:gd name="T12" fmla="*/ 982 w 1234"/>
                  <a:gd name="T13" fmla="*/ 119 h 823"/>
                  <a:gd name="T14" fmla="*/ 1031 w 1234"/>
                  <a:gd name="T15" fmla="*/ 159 h 823"/>
                  <a:gd name="T16" fmla="*/ 1075 w 1234"/>
                  <a:gd name="T17" fmla="*/ 204 h 823"/>
                  <a:gd name="T18" fmla="*/ 1115 w 1234"/>
                  <a:gd name="T19" fmla="*/ 253 h 823"/>
                  <a:gd name="T20" fmla="*/ 1150 w 1234"/>
                  <a:gd name="T21" fmla="*/ 305 h 823"/>
                  <a:gd name="T22" fmla="*/ 1180 w 1234"/>
                  <a:gd name="T23" fmla="*/ 362 h 823"/>
                  <a:gd name="T24" fmla="*/ 1203 w 1234"/>
                  <a:gd name="T25" fmla="*/ 422 h 823"/>
                  <a:gd name="T26" fmla="*/ 1220 w 1234"/>
                  <a:gd name="T27" fmla="*/ 485 h 823"/>
                  <a:gd name="T28" fmla="*/ 1230 w 1234"/>
                  <a:gd name="T29" fmla="*/ 550 h 823"/>
                  <a:gd name="T30" fmla="*/ 1234 w 1234"/>
                  <a:gd name="T31" fmla="*/ 617 h 823"/>
                  <a:gd name="T32" fmla="*/ 1234 w 1234"/>
                  <a:gd name="T33" fmla="*/ 823 h 823"/>
                  <a:gd name="T34" fmla="*/ 0 w 1234"/>
                  <a:gd name="T35" fmla="*/ 823 h 823"/>
                  <a:gd name="T36" fmla="*/ 0 w 1234"/>
                  <a:gd name="T37" fmla="*/ 617 h 823"/>
                  <a:gd name="T38" fmla="*/ 4 w 1234"/>
                  <a:gd name="T39" fmla="*/ 550 h 823"/>
                  <a:gd name="T40" fmla="*/ 15 w 1234"/>
                  <a:gd name="T41" fmla="*/ 485 h 823"/>
                  <a:gd name="T42" fmla="*/ 33 w 1234"/>
                  <a:gd name="T43" fmla="*/ 422 h 823"/>
                  <a:gd name="T44" fmla="*/ 55 w 1234"/>
                  <a:gd name="T45" fmla="*/ 362 h 823"/>
                  <a:gd name="T46" fmla="*/ 85 w 1234"/>
                  <a:gd name="T47" fmla="*/ 305 h 823"/>
                  <a:gd name="T48" fmla="*/ 120 w 1234"/>
                  <a:gd name="T49" fmla="*/ 253 h 823"/>
                  <a:gd name="T50" fmla="*/ 159 w 1234"/>
                  <a:gd name="T51" fmla="*/ 204 h 823"/>
                  <a:gd name="T52" fmla="*/ 204 w 1234"/>
                  <a:gd name="T53" fmla="*/ 159 h 823"/>
                  <a:gd name="T54" fmla="*/ 254 w 1234"/>
                  <a:gd name="T55" fmla="*/ 119 h 823"/>
                  <a:gd name="T56" fmla="*/ 306 w 1234"/>
                  <a:gd name="T57" fmla="*/ 84 h 823"/>
                  <a:gd name="T58" fmla="*/ 363 w 1234"/>
                  <a:gd name="T59" fmla="*/ 55 h 823"/>
                  <a:gd name="T60" fmla="*/ 422 w 1234"/>
                  <a:gd name="T61" fmla="*/ 32 h 823"/>
                  <a:gd name="T62" fmla="*/ 486 w 1234"/>
                  <a:gd name="T63" fmla="*/ 15 h 823"/>
                  <a:gd name="T64" fmla="*/ 550 w 1234"/>
                  <a:gd name="T65" fmla="*/ 4 h 823"/>
                  <a:gd name="T66" fmla="*/ 617 w 1234"/>
                  <a:gd name="T67" fmla="*/ 0 h 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4" h="823">
                    <a:moveTo>
                      <a:pt x="617" y="0"/>
                    </a:moveTo>
                    <a:lnTo>
                      <a:pt x="684" y="4"/>
                    </a:lnTo>
                    <a:lnTo>
                      <a:pt x="750" y="15"/>
                    </a:lnTo>
                    <a:lnTo>
                      <a:pt x="812" y="32"/>
                    </a:lnTo>
                    <a:lnTo>
                      <a:pt x="873" y="55"/>
                    </a:lnTo>
                    <a:lnTo>
                      <a:pt x="929" y="84"/>
                    </a:lnTo>
                    <a:lnTo>
                      <a:pt x="982" y="119"/>
                    </a:lnTo>
                    <a:lnTo>
                      <a:pt x="1031" y="159"/>
                    </a:lnTo>
                    <a:lnTo>
                      <a:pt x="1075" y="204"/>
                    </a:lnTo>
                    <a:lnTo>
                      <a:pt x="1115" y="253"/>
                    </a:lnTo>
                    <a:lnTo>
                      <a:pt x="1150" y="305"/>
                    </a:lnTo>
                    <a:lnTo>
                      <a:pt x="1180" y="362"/>
                    </a:lnTo>
                    <a:lnTo>
                      <a:pt x="1203" y="422"/>
                    </a:lnTo>
                    <a:lnTo>
                      <a:pt x="1220" y="485"/>
                    </a:lnTo>
                    <a:lnTo>
                      <a:pt x="1230" y="550"/>
                    </a:lnTo>
                    <a:lnTo>
                      <a:pt x="1234" y="617"/>
                    </a:lnTo>
                    <a:lnTo>
                      <a:pt x="1234" y="823"/>
                    </a:lnTo>
                    <a:lnTo>
                      <a:pt x="0" y="823"/>
                    </a:lnTo>
                    <a:lnTo>
                      <a:pt x="0" y="617"/>
                    </a:lnTo>
                    <a:lnTo>
                      <a:pt x="4" y="550"/>
                    </a:lnTo>
                    <a:lnTo>
                      <a:pt x="15" y="485"/>
                    </a:lnTo>
                    <a:lnTo>
                      <a:pt x="33" y="422"/>
                    </a:lnTo>
                    <a:lnTo>
                      <a:pt x="55" y="362"/>
                    </a:lnTo>
                    <a:lnTo>
                      <a:pt x="85" y="305"/>
                    </a:lnTo>
                    <a:lnTo>
                      <a:pt x="120" y="253"/>
                    </a:lnTo>
                    <a:lnTo>
                      <a:pt x="159" y="204"/>
                    </a:lnTo>
                    <a:lnTo>
                      <a:pt x="204" y="159"/>
                    </a:lnTo>
                    <a:lnTo>
                      <a:pt x="254" y="119"/>
                    </a:lnTo>
                    <a:lnTo>
                      <a:pt x="306" y="84"/>
                    </a:lnTo>
                    <a:lnTo>
                      <a:pt x="363" y="55"/>
                    </a:lnTo>
                    <a:lnTo>
                      <a:pt x="422" y="32"/>
                    </a:lnTo>
                    <a:lnTo>
                      <a:pt x="486" y="15"/>
                    </a:lnTo>
                    <a:lnTo>
                      <a:pt x="550" y="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210000"/>
              </a:solidFill>
              <a:ln w="0">
                <a:solidFill>
                  <a:srgbClr val="21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45"/>
              <p:cNvSpPr>
                <a:spLocks/>
              </p:cNvSpPr>
              <p:nvPr/>
            </p:nvSpPr>
            <p:spPr bwMode="auto">
              <a:xfrm>
                <a:off x="3044" y="1577"/>
                <a:ext cx="823" cy="823"/>
              </a:xfrm>
              <a:custGeom>
                <a:avLst/>
                <a:gdLst>
                  <a:gd name="T0" fmla="*/ 617 w 823"/>
                  <a:gd name="T1" fmla="*/ 0 h 823"/>
                  <a:gd name="T2" fmla="*/ 671 w 823"/>
                  <a:gd name="T3" fmla="*/ 2 h 823"/>
                  <a:gd name="T4" fmla="*/ 723 w 823"/>
                  <a:gd name="T5" fmla="*/ 10 h 823"/>
                  <a:gd name="T6" fmla="*/ 774 w 823"/>
                  <a:gd name="T7" fmla="*/ 21 h 823"/>
                  <a:gd name="T8" fmla="*/ 823 w 823"/>
                  <a:gd name="T9" fmla="*/ 36 h 823"/>
                  <a:gd name="T10" fmla="*/ 765 w 823"/>
                  <a:gd name="T11" fmla="*/ 60 h 823"/>
                  <a:gd name="T12" fmla="*/ 709 w 823"/>
                  <a:gd name="T13" fmla="*/ 89 h 823"/>
                  <a:gd name="T14" fmla="*/ 658 w 823"/>
                  <a:gd name="T15" fmla="*/ 125 h 823"/>
                  <a:gd name="T16" fmla="*/ 610 w 823"/>
                  <a:gd name="T17" fmla="*/ 165 h 823"/>
                  <a:gd name="T18" fmla="*/ 566 w 823"/>
                  <a:gd name="T19" fmla="*/ 210 h 823"/>
                  <a:gd name="T20" fmla="*/ 528 w 823"/>
                  <a:gd name="T21" fmla="*/ 258 h 823"/>
                  <a:gd name="T22" fmla="*/ 494 w 823"/>
                  <a:gd name="T23" fmla="*/ 310 h 823"/>
                  <a:gd name="T24" fmla="*/ 466 w 823"/>
                  <a:gd name="T25" fmla="*/ 366 h 823"/>
                  <a:gd name="T26" fmla="*/ 442 w 823"/>
                  <a:gd name="T27" fmla="*/ 425 h 823"/>
                  <a:gd name="T28" fmla="*/ 426 w 823"/>
                  <a:gd name="T29" fmla="*/ 487 h 823"/>
                  <a:gd name="T30" fmla="*/ 415 w 823"/>
                  <a:gd name="T31" fmla="*/ 551 h 823"/>
                  <a:gd name="T32" fmla="*/ 412 w 823"/>
                  <a:gd name="T33" fmla="*/ 617 h 823"/>
                  <a:gd name="T34" fmla="*/ 412 w 823"/>
                  <a:gd name="T35" fmla="*/ 823 h 823"/>
                  <a:gd name="T36" fmla="*/ 0 w 823"/>
                  <a:gd name="T37" fmla="*/ 823 h 823"/>
                  <a:gd name="T38" fmla="*/ 0 w 823"/>
                  <a:gd name="T39" fmla="*/ 617 h 823"/>
                  <a:gd name="T40" fmla="*/ 4 w 823"/>
                  <a:gd name="T41" fmla="*/ 550 h 823"/>
                  <a:gd name="T42" fmla="*/ 15 w 823"/>
                  <a:gd name="T43" fmla="*/ 485 h 823"/>
                  <a:gd name="T44" fmla="*/ 33 w 823"/>
                  <a:gd name="T45" fmla="*/ 422 h 823"/>
                  <a:gd name="T46" fmla="*/ 55 w 823"/>
                  <a:gd name="T47" fmla="*/ 362 h 823"/>
                  <a:gd name="T48" fmla="*/ 85 w 823"/>
                  <a:gd name="T49" fmla="*/ 305 h 823"/>
                  <a:gd name="T50" fmla="*/ 120 w 823"/>
                  <a:gd name="T51" fmla="*/ 253 h 823"/>
                  <a:gd name="T52" fmla="*/ 159 w 823"/>
                  <a:gd name="T53" fmla="*/ 204 h 823"/>
                  <a:gd name="T54" fmla="*/ 204 w 823"/>
                  <a:gd name="T55" fmla="*/ 159 h 823"/>
                  <a:gd name="T56" fmla="*/ 254 w 823"/>
                  <a:gd name="T57" fmla="*/ 119 h 823"/>
                  <a:gd name="T58" fmla="*/ 306 w 823"/>
                  <a:gd name="T59" fmla="*/ 84 h 823"/>
                  <a:gd name="T60" fmla="*/ 363 w 823"/>
                  <a:gd name="T61" fmla="*/ 55 h 823"/>
                  <a:gd name="T62" fmla="*/ 422 w 823"/>
                  <a:gd name="T63" fmla="*/ 32 h 823"/>
                  <a:gd name="T64" fmla="*/ 486 w 823"/>
                  <a:gd name="T65" fmla="*/ 15 h 823"/>
                  <a:gd name="T66" fmla="*/ 550 w 823"/>
                  <a:gd name="T67" fmla="*/ 4 h 823"/>
                  <a:gd name="T68" fmla="*/ 617 w 823"/>
                  <a:gd name="T69" fmla="*/ 0 h 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23" h="823">
                    <a:moveTo>
                      <a:pt x="617" y="0"/>
                    </a:moveTo>
                    <a:lnTo>
                      <a:pt x="671" y="2"/>
                    </a:lnTo>
                    <a:lnTo>
                      <a:pt x="723" y="10"/>
                    </a:lnTo>
                    <a:lnTo>
                      <a:pt x="774" y="21"/>
                    </a:lnTo>
                    <a:lnTo>
                      <a:pt x="823" y="36"/>
                    </a:lnTo>
                    <a:lnTo>
                      <a:pt x="765" y="60"/>
                    </a:lnTo>
                    <a:lnTo>
                      <a:pt x="709" y="89"/>
                    </a:lnTo>
                    <a:lnTo>
                      <a:pt x="658" y="125"/>
                    </a:lnTo>
                    <a:lnTo>
                      <a:pt x="610" y="165"/>
                    </a:lnTo>
                    <a:lnTo>
                      <a:pt x="566" y="210"/>
                    </a:lnTo>
                    <a:lnTo>
                      <a:pt x="528" y="258"/>
                    </a:lnTo>
                    <a:lnTo>
                      <a:pt x="494" y="310"/>
                    </a:lnTo>
                    <a:lnTo>
                      <a:pt x="466" y="366"/>
                    </a:lnTo>
                    <a:lnTo>
                      <a:pt x="442" y="425"/>
                    </a:lnTo>
                    <a:lnTo>
                      <a:pt x="426" y="487"/>
                    </a:lnTo>
                    <a:lnTo>
                      <a:pt x="415" y="551"/>
                    </a:lnTo>
                    <a:lnTo>
                      <a:pt x="412" y="617"/>
                    </a:lnTo>
                    <a:lnTo>
                      <a:pt x="412" y="823"/>
                    </a:lnTo>
                    <a:lnTo>
                      <a:pt x="0" y="823"/>
                    </a:lnTo>
                    <a:lnTo>
                      <a:pt x="0" y="617"/>
                    </a:lnTo>
                    <a:lnTo>
                      <a:pt x="4" y="550"/>
                    </a:lnTo>
                    <a:lnTo>
                      <a:pt x="15" y="485"/>
                    </a:lnTo>
                    <a:lnTo>
                      <a:pt x="33" y="422"/>
                    </a:lnTo>
                    <a:lnTo>
                      <a:pt x="55" y="362"/>
                    </a:lnTo>
                    <a:lnTo>
                      <a:pt x="85" y="305"/>
                    </a:lnTo>
                    <a:lnTo>
                      <a:pt x="120" y="253"/>
                    </a:lnTo>
                    <a:lnTo>
                      <a:pt x="159" y="204"/>
                    </a:lnTo>
                    <a:lnTo>
                      <a:pt x="204" y="159"/>
                    </a:lnTo>
                    <a:lnTo>
                      <a:pt x="254" y="119"/>
                    </a:lnTo>
                    <a:lnTo>
                      <a:pt x="306" y="84"/>
                    </a:lnTo>
                    <a:lnTo>
                      <a:pt x="363" y="55"/>
                    </a:lnTo>
                    <a:lnTo>
                      <a:pt x="422" y="32"/>
                    </a:lnTo>
                    <a:lnTo>
                      <a:pt x="486" y="15"/>
                    </a:lnTo>
                    <a:lnTo>
                      <a:pt x="550" y="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020000"/>
              </a:solidFill>
              <a:ln w="0">
                <a:solidFill>
                  <a:srgbClr val="02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46"/>
              <p:cNvSpPr>
                <a:spLocks/>
              </p:cNvSpPr>
              <p:nvPr/>
            </p:nvSpPr>
            <p:spPr bwMode="auto">
              <a:xfrm>
                <a:off x="2976" y="2080"/>
                <a:ext cx="1370" cy="1005"/>
              </a:xfrm>
              <a:custGeom>
                <a:avLst/>
                <a:gdLst>
                  <a:gd name="T0" fmla="*/ 1060 w 1370"/>
                  <a:gd name="T1" fmla="*/ 2 h 1005"/>
                  <a:gd name="T2" fmla="*/ 1086 w 1370"/>
                  <a:gd name="T3" fmla="*/ 21 h 1005"/>
                  <a:gd name="T4" fmla="*/ 1097 w 1370"/>
                  <a:gd name="T5" fmla="*/ 53 h 1005"/>
                  <a:gd name="T6" fmla="*/ 1110 w 1370"/>
                  <a:gd name="T7" fmla="*/ 110 h 1005"/>
                  <a:gd name="T8" fmla="*/ 1146 w 1370"/>
                  <a:gd name="T9" fmla="*/ 155 h 1005"/>
                  <a:gd name="T10" fmla="*/ 1197 w 1370"/>
                  <a:gd name="T11" fmla="*/ 180 h 1005"/>
                  <a:gd name="T12" fmla="*/ 1231 w 1370"/>
                  <a:gd name="T13" fmla="*/ 182 h 1005"/>
                  <a:gd name="T14" fmla="*/ 1287 w 1370"/>
                  <a:gd name="T15" fmla="*/ 195 h 1005"/>
                  <a:gd name="T16" fmla="*/ 1333 w 1370"/>
                  <a:gd name="T17" fmla="*/ 226 h 1005"/>
                  <a:gd name="T18" fmla="*/ 1363 w 1370"/>
                  <a:gd name="T19" fmla="*/ 272 h 1005"/>
                  <a:gd name="T20" fmla="*/ 1370 w 1370"/>
                  <a:gd name="T21" fmla="*/ 331 h 1005"/>
                  <a:gd name="T22" fmla="*/ 1354 w 1370"/>
                  <a:gd name="T23" fmla="*/ 387 h 1005"/>
                  <a:gd name="T24" fmla="*/ 1316 w 1370"/>
                  <a:gd name="T25" fmla="*/ 429 h 1005"/>
                  <a:gd name="T26" fmla="*/ 1264 w 1370"/>
                  <a:gd name="T27" fmla="*/ 454 h 1005"/>
                  <a:gd name="T28" fmla="*/ 1166 w 1370"/>
                  <a:gd name="T29" fmla="*/ 457 h 1005"/>
                  <a:gd name="T30" fmla="*/ 1162 w 1370"/>
                  <a:gd name="T31" fmla="*/ 587 h 1005"/>
                  <a:gd name="T32" fmla="*/ 1131 w 1370"/>
                  <a:gd name="T33" fmla="*/ 704 h 1005"/>
                  <a:gd name="T34" fmla="*/ 1075 w 1370"/>
                  <a:gd name="T35" fmla="*/ 807 h 1005"/>
                  <a:gd name="T36" fmla="*/ 996 w 1370"/>
                  <a:gd name="T37" fmla="*/ 891 h 1005"/>
                  <a:gd name="T38" fmla="*/ 899 w 1370"/>
                  <a:gd name="T39" fmla="*/ 956 h 1005"/>
                  <a:gd name="T40" fmla="*/ 787 w 1370"/>
                  <a:gd name="T41" fmla="*/ 995 h 1005"/>
                  <a:gd name="T42" fmla="*/ 664 w 1370"/>
                  <a:gd name="T43" fmla="*/ 1005 h 1005"/>
                  <a:gd name="T44" fmla="*/ 550 w 1370"/>
                  <a:gd name="T45" fmla="*/ 985 h 1005"/>
                  <a:gd name="T46" fmla="*/ 447 w 1370"/>
                  <a:gd name="T47" fmla="*/ 941 h 1005"/>
                  <a:gd name="T48" fmla="*/ 358 w 1370"/>
                  <a:gd name="T49" fmla="*/ 874 h 1005"/>
                  <a:gd name="T50" fmla="*/ 287 w 1370"/>
                  <a:gd name="T51" fmla="*/ 788 h 1005"/>
                  <a:gd name="T52" fmla="*/ 236 w 1370"/>
                  <a:gd name="T53" fmla="*/ 689 h 1005"/>
                  <a:gd name="T54" fmla="*/ 209 w 1370"/>
                  <a:gd name="T55" fmla="*/ 577 h 1005"/>
                  <a:gd name="T56" fmla="*/ 206 w 1370"/>
                  <a:gd name="T57" fmla="*/ 457 h 1005"/>
                  <a:gd name="T58" fmla="*/ 107 w 1370"/>
                  <a:gd name="T59" fmla="*/ 454 h 1005"/>
                  <a:gd name="T60" fmla="*/ 55 w 1370"/>
                  <a:gd name="T61" fmla="*/ 429 h 1005"/>
                  <a:gd name="T62" fmla="*/ 17 w 1370"/>
                  <a:gd name="T63" fmla="*/ 387 h 1005"/>
                  <a:gd name="T64" fmla="*/ 0 w 1370"/>
                  <a:gd name="T65" fmla="*/ 331 h 1005"/>
                  <a:gd name="T66" fmla="*/ 9 w 1370"/>
                  <a:gd name="T67" fmla="*/ 272 h 1005"/>
                  <a:gd name="T68" fmla="*/ 39 w 1370"/>
                  <a:gd name="T69" fmla="*/ 226 h 1005"/>
                  <a:gd name="T70" fmla="*/ 85 w 1370"/>
                  <a:gd name="T71" fmla="*/ 195 h 1005"/>
                  <a:gd name="T72" fmla="*/ 140 w 1370"/>
                  <a:gd name="T73" fmla="*/ 182 h 1005"/>
                  <a:gd name="T74" fmla="*/ 210 w 1370"/>
                  <a:gd name="T75" fmla="*/ 182 h 1005"/>
                  <a:gd name="T76" fmla="*/ 238 w 1370"/>
                  <a:gd name="T77" fmla="*/ 182 h 1005"/>
                  <a:gd name="T78" fmla="*/ 294 w 1370"/>
                  <a:gd name="T79" fmla="*/ 177 h 1005"/>
                  <a:gd name="T80" fmla="*/ 375 w 1370"/>
                  <a:gd name="T81" fmla="*/ 167 h 1005"/>
                  <a:gd name="T82" fmla="*/ 482 w 1370"/>
                  <a:gd name="T83" fmla="*/ 151 h 1005"/>
                  <a:gd name="T84" fmla="*/ 611 w 1370"/>
                  <a:gd name="T85" fmla="*/ 124 h 1005"/>
                  <a:gd name="T86" fmla="*/ 762 w 1370"/>
                  <a:gd name="T87" fmla="*/ 87 h 1005"/>
                  <a:gd name="T88" fmla="*/ 934 w 1370"/>
                  <a:gd name="T89" fmla="*/ 35 h 1005"/>
                  <a:gd name="T90" fmla="*/ 1043 w 1370"/>
                  <a:gd name="T91" fmla="*/ 0 h 1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70" h="1005">
                    <a:moveTo>
                      <a:pt x="1043" y="0"/>
                    </a:moveTo>
                    <a:lnTo>
                      <a:pt x="1060" y="2"/>
                    </a:lnTo>
                    <a:lnTo>
                      <a:pt x="1074" y="10"/>
                    </a:lnTo>
                    <a:lnTo>
                      <a:pt x="1086" y="21"/>
                    </a:lnTo>
                    <a:lnTo>
                      <a:pt x="1094" y="36"/>
                    </a:lnTo>
                    <a:lnTo>
                      <a:pt x="1097" y="53"/>
                    </a:lnTo>
                    <a:lnTo>
                      <a:pt x="1100" y="83"/>
                    </a:lnTo>
                    <a:lnTo>
                      <a:pt x="1110" y="110"/>
                    </a:lnTo>
                    <a:lnTo>
                      <a:pt x="1126" y="134"/>
                    </a:lnTo>
                    <a:lnTo>
                      <a:pt x="1146" y="155"/>
                    </a:lnTo>
                    <a:lnTo>
                      <a:pt x="1169" y="170"/>
                    </a:lnTo>
                    <a:lnTo>
                      <a:pt x="1197" y="180"/>
                    </a:lnTo>
                    <a:lnTo>
                      <a:pt x="1226" y="182"/>
                    </a:lnTo>
                    <a:lnTo>
                      <a:pt x="1231" y="182"/>
                    </a:lnTo>
                    <a:lnTo>
                      <a:pt x="1260" y="186"/>
                    </a:lnTo>
                    <a:lnTo>
                      <a:pt x="1287" y="195"/>
                    </a:lnTo>
                    <a:lnTo>
                      <a:pt x="1311" y="207"/>
                    </a:lnTo>
                    <a:lnTo>
                      <a:pt x="1333" y="226"/>
                    </a:lnTo>
                    <a:lnTo>
                      <a:pt x="1351" y="247"/>
                    </a:lnTo>
                    <a:lnTo>
                      <a:pt x="1363" y="272"/>
                    </a:lnTo>
                    <a:lnTo>
                      <a:pt x="1369" y="300"/>
                    </a:lnTo>
                    <a:lnTo>
                      <a:pt x="1370" y="331"/>
                    </a:lnTo>
                    <a:lnTo>
                      <a:pt x="1365" y="360"/>
                    </a:lnTo>
                    <a:lnTo>
                      <a:pt x="1354" y="387"/>
                    </a:lnTo>
                    <a:lnTo>
                      <a:pt x="1337" y="411"/>
                    </a:lnTo>
                    <a:lnTo>
                      <a:pt x="1316" y="429"/>
                    </a:lnTo>
                    <a:lnTo>
                      <a:pt x="1291" y="444"/>
                    </a:lnTo>
                    <a:lnTo>
                      <a:pt x="1264" y="454"/>
                    </a:lnTo>
                    <a:lnTo>
                      <a:pt x="1234" y="457"/>
                    </a:lnTo>
                    <a:lnTo>
                      <a:pt x="1166" y="457"/>
                    </a:lnTo>
                    <a:lnTo>
                      <a:pt x="1166" y="526"/>
                    </a:lnTo>
                    <a:lnTo>
                      <a:pt x="1162" y="587"/>
                    </a:lnTo>
                    <a:lnTo>
                      <a:pt x="1149" y="646"/>
                    </a:lnTo>
                    <a:lnTo>
                      <a:pt x="1131" y="704"/>
                    </a:lnTo>
                    <a:lnTo>
                      <a:pt x="1106" y="757"/>
                    </a:lnTo>
                    <a:lnTo>
                      <a:pt x="1075" y="807"/>
                    </a:lnTo>
                    <a:lnTo>
                      <a:pt x="1038" y="851"/>
                    </a:lnTo>
                    <a:lnTo>
                      <a:pt x="996" y="891"/>
                    </a:lnTo>
                    <a:lnTo>
                      <a:pt x="950" y="927"/>
                    </a:lnTo>
                    <a:lnTo>
                      <a:pt x="899" y="956"/>
                    </a:lnTo>
                    <a:lnTo>
                      <a:pt x="844" y="979"/>
                    </a:lnTo>
                    <a:lnTo>
                      <a:pt x="787" y="995"/>
                    </a:lnTo>
                    <a:lnTo>
                      <a:pt x="726" y="1004"/>
                    </a:lnTo>
                    <a:lnTo>
                      <a:pt x="664" y="1005"/>
                    </a:lnTo>
                    <a:lnTo>
                      <a:pt x="606" y="999"/>
                    </a:lnTo>
                    <a:lnTo>
                      <a:pt x="550" y="985"/>
                    </a:lnTo>
                    <a:lnTo>
                      <a:pt x="497" y="967"/>
                    </a:lnTo>
                    <a:lnTo>
                      <a:pt x="447" y="941"/>
                    </a:lnTo>
                    <a:lnTo>
                      <a:pt x="400" y="910"/>
                    </a:lnTo>
                    <a:lnTo>
                      <a:pt x="358" y="874"/>
                    </a:lnTo>
                    <a:lnTo>
                      <a:pt x="320" y="834"/>
                    </a:lnTo>
                    <a:lnTo>
                      <a:pt x="287" y="788"/>
                    </a:lnTo>
                    <a:lnTo>
                      <a:pt x="258" y="740"/>
                    </a:lnTo>
                    <a:lnTo>
                      <a:pt x="236" y="689"/>
                    </a:lnTo>
                    <a:lnTo>
                      <a:pt x="220" y="634"/>
                    </a:lnTo>
                    <a:lnTo>
                      <a:pt x="209" y="577"/>
                    </a:lnTo>
                    <a:lnTo>
                      <a:pt x="206" y="519"/>
                    </a:lnTo>
                    <a:lnTo>
                      <a:pt x="206" y="457"/>
                    </a:lnTo>
                    <a:lnTo>
                      <a:pt x="137" y="457"/>
                    </a:lnTo>
                    <a:lnTo>
                      <a:pt x="107" y="454"/>
                    </a:lnTo>
                    <a:lnTo>
                      <a:pt x="80" y="444"/>
                    </a:lnTo>
                    <a:lnTo>
                      <a:pt x="55" y="429"/>
                    </a:lnTo>
                    <a:lnTo>
                      <a:pt x="34" y="411"/>
                    </a:lnTo>
                    <a:lnTo>
                      <a:pt x="17" y="387"/>
                    </a:lnTo>
                    <a:lnTo>
                      <a:pt x="6" y="360"/>
                    </a:lnTo>
                    <a:lnTo>
                      <a:pt x="0" y="331"/>
                    </a:lnTo>
                    <a:lnTo>
                      <a:pt x="1" y="300"/>
                    </a:lnTo>
                    <a:lnTo>
                      <a:pt x="9" y="272"/>
                    </a:lnTo>
                    <a:lnTo>
                      <a:pt x="21" y="247"/>
                    </a:lnTo>
                    <a:lnTo>
                      <a:pt x="39" y="226"/>
                    </a:lnTo>
                    <a:lnTo>
                      <a:pt x="60" y="207"/>
                    </a:lnTo>
                    <a:lnTo>
                      <a:pt x="85" y="195"/>
                    </a:lnTo>
                    <a:lnTo>
                      <a:pt x="111" y="186"/>
                    </a:lnTo>
                    <a:lnTo>
                      <a:pt x="140" y="182"/>
                    </a:lnTo>
                    <a:lnTo>
                      <a:pt x="206" y="182"/>
                    </a:lnTo>
                    <a:lnTo>
                      <a:pt x="210" y="182"/>
                    </a:lnTo>
                    <a:lnTo>
                      <a:pt x="220" y="182"/>
                    </a:lnTo>
                    <a:lnTo>
                      <a:pt x="238" y="182"/>
                    </a:lnTo>
                    <a:lnTo>
                      <a:pt x="262" y="180"/>
                    </a:lnTo>
                    <a:lnTo>
                      <a:pt x="294" y="177"/>
                    </a:lnTo>
                    <a:lnTo>
                      <a:pt x="332" y="174"/>
                    </a:lnTo>
                    <a:lnTo>
                      <a:pt x="375" y="167"/>
                    </a:lnTo>
                    <a:lnTo>
                      <a:pt x="426" y="160"/>
                    </a:lnTo>
                    <a:lnTo>
                      <a:pt x="482" y="151"/>
                    </a:lnTo>
                    <a:lnTo>
                      <a:pt x="544" y="139"/>
                    </a:lnTo>
                    <a:lnTo>
                      <a:pt x="611" y="124"/>
                    </a:lnTo>
                    <a:lnTo>
                      <a:pt x="684" y="107"/>
                    </a:lnTo>
                    <a:lnTo>
                      <a:pt x="762" y="87"/>
                    </a:lnTo>
                    <a:lnTo>
                      <a:pt x="845" y="62"/>
                    </a:lnTo>
                    <a:lnTo>
                      <a:pt x="934" y="35"/>
                    </a:lnTo>
                    <a:lnTo>
                      <a:pt x="1025" y="3"/>
                    </a:lnTo>
                    <a:lnTo>
                      <a:pt x="1043" y="0"/>
                    </a:lnTo>
                    <a:close/>
                  </a:path>
                </a:pathLst>
              </a:custGeom>
              <a:solidFill>
                <a:srgbClr val="F2BD7B"/>
              </a:solidFill>
              <a:ln w="0">
                <a:solidFill>
                  <a:srgbClr val="F2BD7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47"/>
              <p:cNvSpPr>
                <a:spLocks/>
              </p:cNvSpPr>
              <p:nvPr/>
            </p:nvSpPr>
            <p:spPr bwMode="auto">
              <a:xfrm>
                <a:off x="3250" y="1440"/>
                <a:ext cx="823" cy="411"/>
              </a:xfrm>
              <a:custGeom>
                <a:avLst/>
                <a:gdLst>
                  <a:gd name="T0" fmla="*/ 0 w 823"/>
                  <a:gd name="T1" fmla="*/ 0 h 411"/>
                  <a:gd name="T2" fmla="*/ 411 w 823"/>
                  <a:gd name="T3" fmla="*/ 177 h 411"/>
                  <a:gd name="T4" fmla="*/ 823 w 823"/>
                  <a:gd name="T5" fmla="*/ 0 h 411"/>
                  <a:gd name="T6" fmla="*/ 823 w 823"/>
                  <a:gd name="T7" fmla="*/ 411 h 411"/>
                  <a:gd name="T8" fmla="*/ 411 w 823"/>
                  <a:gd name="T9" fmla="*/ 235 h 411"/>
                  <a:gd name="T10" fmla="*/ 0 w 823"/>
                  <a:gd name="T11" fmla="*/ 411 h 411"/>
                  <a:gd name="T12" fmla="*/ 0 w 823"/>
                  <a:gd name="T13" fmla="*/ 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3" h="411">
                    <a:moveTo>
                      <a:pt x="0" y="0"/>
                    </a:moveTo>
                    <a:lnTo>
                      <a:pt x="411" y="177"/>
                    </a:lnTo>
                    <a:lnTo>
                      <a:pt x="823" y="0"/>
                    </a:lnTo>
                    <a:lnTo>
                      <a:pt x="823" y="411"/>
                    </a:lnTo>
                    <a:lnTo>
                      <a:pt x="411" y="235"/>
                    </a:lnTo>
                    <a:lnTo>
                      <a:pt x="0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E246"/>
              </a:solidFill>
              <a:ln w="0">
                <a:solidFill>
                  <a:srgbClr val="FDE24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48"/>
              <p:cNvSpPr>
                <a:spLocks/>
              </p:cNvSpPr>
              <p:nvPr/>
            </p:nvSpPr>
            <p:spPr bwMode="auto">
              <a:xfrm>
                <a:off x="2976" y="2234"/>
                <a:ext cx="823" cy="851"/>
              </a:xfrm>
              <a:custGeom>
                <a:avLst/>
                <a:gdLst>
                  <a:gd name="T0" fmla="*/ 480 w 823"/>
                  <a:gd name="T1" fmla="*/ 0 h 851"/>
                  <a:gd name="T2" fmla="*/ 480 w 823"/>
                  <a:gd name="T3" fmla="*/ 372 h 851"/>
                  <a:gd name="T4" fmla="*/ 483 w 823"/>
                  <a:gd name="T5" fmla="*/ 430 h 851"/>
                  <a:gd name="T6" fmla="*/ 494 w 823"/>
                  <a:gd name="T7" fmla="*/ 486 h 851"/>
                  <a:gd name="T8" fmla="*/ 510 w 823"/>
                  <a:gd name="T9" fmla="*/ 540 h 851"/>
                  <a:gd name="T10" fmla="*/ 533 w 823"/>
                  <a:gd name="T11" fmla="*/ 591 h 851"/>
                  <a:gd name="T12" fmla="*/ 561 w 823"/>
                  <a:gd name="T13" fmla="*/ 639 h 851"/>
                  <a:gd name="T14" fmla="*/ 595 w 823"/>
                  <a:gd name="T15" fmla="*/ 682 h 851"/>
                  <a:gd name="T16" fmla="*/ 632 w 823"/>
                  <a:gd name="T17" fmla="*/ 722 h 851"/>
                  <a:gd name="T18" fmla="*/ 674 w 823"/>
                  <a:gd name="T19" fmla="*/ 757 h 851"/>
                  <a:gd name="T20" fmla="*/ 720 w 823"/>
                  <a:gd name="T21" fmla="*/ 788 h 851"/>
                  <a:gd name="T22" fmla="*/ 770 w 823"/>
                  <a:gd name="T23" fmla="*/ 813 h 851"/>
                  <a:gd name="T24" fmla="*/ 823 w 823"/>
                  <a:gd name="T25" fmla="*/ 831 h 851"/>
                  <a:gd name="T26" fmla="*/ 773 w 823"/>
                  <a:gd name="T27" fmla="*/ 844 h 851"/>
                  <a:gd name="T28" fmla="*/ 723 w 823"/>
                  <a:gd name="T29" fmla="*/ 850 h 851"/>
                  <a:gd name="T30" fmla="*/ 670 w 823"/>
                  <a:gd name="T31" fmla="*/ 851 h 851"/>
                  <a:gd name="T32" fmla="*/ 616 w 823"/>
                  <a:gd name="T33" fmla="*/ 846 h 851"/>
                  <a:gd name="T34" fmla="*/ 562 w 823"/>
                  <a:gd name="T35" fmla="*/ 835 h 851"/>
                  <a:gd name="T36" fmla="*/ 511 w 823"/>
                  <a:gd name="T37" fmla="*/ 818 h 851"/>
                  <a:gd name="T38" fmla="*/ 464 w 823"/>
                  <a:gd name="T39" fmla="*/ 794 h 851"/>
                  <a:gd name="T40" fmla="*/ 418 w 823"/>
                  <a:gd name="T41" fmla="*/ 767 h 851"/>
                  <a:gd name="T42" fmla="*/ 377 w 823"/>
                  <a:gd name="T43" fmla="*/ 735 h 851"/>
                  <a:gd name="T44" fmla="*/ 340 w 823"/>
                  <a:gd name="T45" fmla="*/ 697 h 851"/>
                  <a:gd name="T46" fmla="*/ 305 w 823"/>
                  <a:gd name="T47" fmla="*/ 656 h 851"/>
                  <a:gd name="T48" fmla="*/ 277 w 823"/>
                  <a:gd name="T49" fmla="*/ 612 h 851"/>
                  <a:gd name="T50" fmla="*/ 252 w 823"/>
                  <a:gd name="T51" fmla="*/ 564 h 851"/>
                  <a:gd name="T52" fmla="*/ 232 w 823"/>
                  <a:gd name="T53" fmla="*/ 514 h 851"/>
                  <a:gd name="T54" fmla="*/ 217 w 823"/>
                  <a:gd name="T55" fmla="*/ 461 h 851"/>
                  <a:gd name="T56" fmla="*/ 209 w 823"/>
                  <a:gd name="T57" fmla="*/ 407 h 851"/>
                  <a:gd name="T58" fmla="*/ 206 w 823"/>
                  <a:gd name="T59" fmla="*/ 351 h 851"/>
                  <a:gd name="T60" fmla="*/ 206 w 823"/>
                  <a:gd name="T61" fmla="*/ 303 h 851"/>
                  <a:gd name="T62" fmla="*/ 137 w 823"/>
                  <a:gd name="T63" fmla="*/ 303 h 851"/>
                  <a:gd name="T64" fmla="*/ 106 w 823"/>
                  <a:gd name="T65" fmla="*/ 299 h 851"/>
                  <a:gd name="T66" fmla="*/ 77 w 823"/>
                  <a:gd name="T67" fmla="*/ 289 h 851"/>
                  <a:gd name="T68" fmla="*/ 51 w 823"/>
                  <a:gd name="T69" fmla="*/ 273 h 851"/>
                  <a:gd name="T70" fmla="*/ 30 w 823"/>
                  <a:gd name="T71" fmla="*/ 252 h 851"/>
                  <a:gd name="T72" fmla="*/ 14 w 823"/>
                  <a:gd name="T73" fmla="*/ 227 h 851"/>
                  <a:gd name="T74" fmla="*/ 4 w 823"/>
                  <a:gd name="T75" fmla="*/ 197 h 851"/>
                  <a:gd name="T76" fmla="*/ 0 w 823"/>
                  <a:gd name="T77" fmla="*/ 166 h 851"/>
                  <a:gd name="T78" fmla="*/ 4 w 823"/>
                  <a:gd name="T79" fmla="*/ 135 h 851"/>
                  <a:gd name="T80" fmla="*/ 14 w 823"/>
                  <a:gd name="T81" fmla="*/ 105 h 851"/>
                  <a:gd name="T82" fmla="*/ 30 w 823"/>
                  <a:gd name="T83" fmla="*/ 80 h 851"/>
                  <a:gd name="T84" fmla="*/ 51 w 823"/>
                  <a:gd name="T85" fmla="*/ 59 h 851"/>
                  <a:gd name="T86" fmla="*/ 77 w 823"/>
                  <a:gd name="T87" fmla="*/ 43 h 851"/>
                  <a:gd name="T88" fmla="*/ 106 w 823"/>
                  <a:gd name="T89" fmla="*/ 32 h 851"/>
                  <a:gd name="T90" fmla="*/ 137 w 823"/>
                  <a:gd name="T91" fmla="*/ 28 h 851"/>
                  <a:gd name="T92" fmla="*/ 206 w 823"/>
                  <a:gd name="T93" fmla="*/ 28 h 851"/>
                  <a:gd name="T94" fmla="*/ 210 w 823"/>
                  <a:gd name="T95" fmla="*/ 28 h 851"/>
                  <a:gd name="T96" fmla="*/ 221 w 823"/>
                  <a:gd name="T97" fmla="*/ 28 h 851"/>
                  <a:gd name="T98" fmla="*/ 241 w 823"/>
                  <a:gd name="T99" fmla="*/ 28 h 851"/>
                  <a:gd name="T100" fmla="*/ 267 w 823"/>
                  <a:gd name="T101" fmla="*/ 26 h 851"/>
                  <a:gd name="T102" fmla="*/ 299 w 823"/>
                  <a:gd name="T103" fmla="*/ 23 h 851"/>
                  <a:gd name="T104" fmla="*/ 336 w 823"/>
                  <a:gd name="T105" fmla="*/ 20 h 851"/>
                  <a:gd name="T106" fmla="*/ 380 w 823"/>
                  <a:gd name="T107" fmla="*/ 15 h 851"/>
                  <a:gd name="T108" fmla="*/ 428 w 823"/>
                  <a:gd name="T109" fmla="*/ 8 h 851"/>
                  <a:gd name="T110" fmla="*/ 480 w 823"/>
                  <a:gd name="T111" fmla="*/ 0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23" h="851">
                    <a:moveTo>
                      <a:pt x="480" y="0"/>
                    </a:moveTo>
                    <a:lnTo>
                      <a:pt x="480" y="372"/>
                    </a:lnTo>
                    <a:lnTo>
                      <a:pt x="483" y="430"/>
                    </a:lnTo>
                    <a:lnTo>
                      <a:pt x="494" y="486"/>
                    </a:lnTo>
                    <a:lnTo>
                      <a:pt x="510" y="540"/>
                    </a:lnTo>
                    <a:lnTo>
                      <a:pt x="533" y="591"/>
                    </a:lnTo>
                    <a:lnTo>
                      <a:pt x="561" y="639"/>
                    </a:lnTo>
                    <a:lnTo>
                      <a:pt x="595" y="682"/>
                    </a:lnTo>
                    <a:lnTo>
                      <a:pt x="632" y="722"/>
                    </a:lnTo>
                    <a:lnTo>
                      <a:pt x="674" y="757"/>
                    </a:lnTo>
                    <a:lnTo>
                      <a:pt x="720" y="788"/>
                    </a:lnTo>
                    <a:lnTo>
                      <a:pt x="770" y="813"/>
                    </a:lnTo>
                    <a:lnTo>
                      <a:pt x="823" y="831"/>
                    </a:lnTo>
                    <a:lnTo>
                      <a:pt x="773" y="844"/>
                    </a:lnTo>
                    <a:lnTo>
                      <a:pt x="723" y="850"/>
                    </a:lnTo>
                    <a:lnTo>
                      <a:pt x="670" y="851"/>
                    </a:lnTo>
                    <a:lnTo>
                      <a:pt x="616" y="846"/>
                    </a:lnTo>
                    <a:lnTo>
                      <a:pt x="562" y="835"/>
                    </a:lnTo>
                    <a:lnTo>
                      <a:pt x="511" y="818"/>
                    </a:lnTo>
                    <a:lnTo>
                      <a:pt x="464" y="794"/>
                    </a:lnTo>
                    <a:lnTo>
                      <a:pt x="418" y="767"/>
                    </a:lnTo>
                    <a:lnTo>
                      <a:pt x="377" y="735"/>
                    </a:lnTo>
                    <a:lnTo>
                      <a:pt x="340" y="697"/>
                    </a:lnTo>
                    <a:lnTo>
                      <a:pt x="305" y="656"/>
                    </a:lnTo>
                    <a:lnTo>
                      <a:pt x="277" y="612"/>
                    </a:lnTo>
                    <a:lnTo>
                      <a:pt x="252" y="564"/>
                    </a:lnTo>
                    <a:lnTo>
                      <a:pt x="232" y="514"/>
                    </a:lnTo>
                    <a:lnTo>
                      <a:pt x="217" y="461"/>
                    </a:lnTo>
                    <a:lnTo>
                      <a:pt x="209" y="407"/>
                    </a:lnTo>
                    <a:lnTo>
                      <a:pt x="206" y="351"/>
                    </a:lnTo>
                    <a:lnTo>
                      <a:pt x="206" y="303"/>
                    </a:lnTo>
                    <a:lnTo>
                      <a:pt x="137" y="303"/>
                    </a:lnTo>
                    <a:lnTo>
                      <a:pt x="106" y="299"/>
                    </a:lnTo>
                    <a:lnTo>
                      <a:pt x="77" y="289"/>
                    </a:lnTo>
                    <a:lnTo>
                      <a:pt x="51" y="273"/>
                    </a:lnTo>
                    <a:lnTo>
                      <a:pt x="30" y="252"/>
                    </a:lnTo>
                    <a:lnTo>
                      <a:pt x="14" y="227"/>
                    </a:lnTo>
                    <a:lnTo>
                      <a:pt x="4" y="197"/>
                    </a:lnTo>
                    <a:lnTo>
                      <a:pt x="0" y="166"/>
                    </a:lnTo>
                    <a:lnTo>
                      <a:pt x="4" y="135"/>
                    </a:lnTo>
                    <a:lnTo>
                      <a:pt x="14" y="105"/>
                    </a:lnTo>
                    <a:lnTo>
                      <a:pt x="30" y="80"/>
                    </a:lnTo>
                    <a:lnTo>
                      <a:pt x="51" y="59"/>
                    </a:lnTo>
                    <a:lnTo>
                      <a:pt x="77" y="43"/>
                    </a:lnTo>
                    <a:lnTo>
                      <a:pt x="106" y="32"/>
                    </a:lnTo>
                    <a:lnTo>
                      <a:pt x="137" y="28"/>
                    </a:lnTo>
                    <a:lnTo>
                      <a:pt x="206" y="28"/>
                    </a:lnTo>
                    <a:lnTo>
                      <a:pt x="210" y="28"/>
                    </a:lnTo>
                    <a:lnTo>
                      <a:pt x="221" y="28"/>
                    </a:lnTo>
                    <a:lnTo>
                      <a:pt x="241" y="28"/>
                    </a:lnTo>
                    <a:lnTo>
                      <a:pt x="267" y="26"/>
                    </a:lnTo>
                    <a:lnTo>
                      <a:pt x="299" y="23"/>
                    </a:lnTo>
                    <a:lnTo>
                      <a:pt x="336" y="20"/>
                    </a:lnTo>
                    <a:lnTo>
                      <a:pt x="380" y="15"/>
                    </a:lnTo>
                    <a:lnTo>
                      <a:pt x="428" y="8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rgbClr val="E8AB6B"/>
              </a:solidFill>
              <a:ln w="0">
                <a:solidFill>
                  <a:srgbClr val="E8AB6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49"/>
              <p:cNvSpPr>
                <a:spLocks/>
              </p:cNvSpPr>
              <p:nvPr/>
            </p:nvSpPr>
            <p:spPr bwMode="auto">
              <a:xfrm>
                <a:off x="3044" y="3275"/>
                <a:ext cx="1234" cy="427"/>
              </a:xfrm>
              <a:custGeom>
                <a:avLst/>
                <a:gdLst>
                  <a:gd name="T0" fmla="*/ 254 w 1234"/>
                  <a:gd name="T1" fmla="*/ 0 h 427"/>
                  <a:gd name="T2" fmla="*/ 278 w 1234"/>
                  <a:gd name="T3" fmla="*/ 42 h 427"/>
                  <a:gd name="T4" fmla="*/ 308 w 1234"/>
                  <a:gd name="T5" fmla="*/ 82 h 427"/>
                  <a:gd name="T6" fmla="*/ 343 w 1234"/>
                  <a:gd name="T7" fmla="*/ 117 h 427"/>
                  <a:gd name="T8" fmla="*/ 381 w 1234"/>
                  <a:gd name="T9" fmla="*/ 147 h 427"/>
                  <a:gd name="T10" fmla="*/ 422 w 1234"/>
                  <a:gd name="T11" fmla="*/ 173 h 427"/>
                  <a:gd name="T12" fmla="*/ 468 w 1234"/>
                  <a:gd name="T13" fmla="*/ 194 h 427"/>
                  <a:gd name="T14" fmla="*/ 515 w 1234"/>
                  <a:gd name="T15" fmla="*/ 209 h 427"/>
                  <a:gd name="T16" fmla="*/ 565 w 1234"/>
                  <a:gd name="T17" fmla="*/ 219 h 427"/>
                  <a:gd name="T18" fmla="*/ 617 w 1234"/>
                  <a:gd name="T19" fmla="*/ 222 h 427"/>
                  <a:gd name="T20" fmla="*/ 669 w 1234"/>
                  <a:gd name="T21" fmla="*/ 219 h 427"/>
                  <a:gd name="T22" fmla="*/ 719 w 1234"/>
                  <a:gd name="T23" fmla="*/ 209 h 427"/>
                  <a:gd name="T24" fmla="*/ 767 w 1234"/>
                  <a:gd name="T25" fmla="*/ 194 h 427"/>
                  <a:gd name="T26" fmla="*/ 812 w 1234"/>
                  <a:gd name="T27" fmla="*/ 173 h 427"/>
                  <a:gd name="T28" fmla="*/ 854 w 1234"/>
                  <a:gd name="T29" fmla="*/ 147 h 427"/>
                  <a:gd name="T30" fmla="*/ 893 w 1234"/>
                  <a:gd name="T31" fmla="*/ 117 h 427"/>
                  <a:gd name="T32" fmla="*/ 926 w 1234"/>
                  <a:gd name="T33" fmla="*/ 82 h 427"/>
                  <a:gd name="T34" fmla="*/ 956 w 1234"/>
                  <a:gd name="T35" fmla="*/ 42 h 427"/>
                  <a:gd name="T36" fmla="*/ 982 w 1234"/>
                  <a:gd name="T37" fmla="*/ 0 h 427"/>
                  <a:gd name="T38" fmla="*/ 1094 w 1234"/>
                  <a:gd name="T39" fmla="*/ 37 h 427"/>
                  <a:gd name="T40" fmla="*/ 1129 w 1234"/>
                  <a:gd name="T41" fmla="*/ 52 h 427"/>
                  <a:gd name="T42" fmla="*/ 1158 w 1234"/>
                  <a:gd name="T43" fmla="*/ 73 h 427"/>
                  <a:gd name="T44" fmla="*/ 1185 w 1234"/>
                  <a:gd name="T45" fmla="*/ 98 h 427"/>
                  <a:gd name="T46" fmla="*/ 1206 w 1234"/>
                  <a:gd name="T47" fmla="*/ 128 h 427"/>
                  <a:gd name="T48" fmla="*/ 1222 w 1234"/>
                  <a:gd name="T49" fmla="*/ 160 h 427"/>
                  <a:gd name="T50" fmla="*/ 1232 w 1234"/>
                  <a:gd name="T51" fmla="*/ 196 h 427"/>
                  <a:gd name="T52" fmla="*/ 1234 w 1234"/>
                  <a:gd name="T53" fmla="*/ 234 h 427"/>
                  <a:gd name="T54" fmla="*/ 1234 w 1234"/>
                  <a:gd name="T55" fmla="*/ 427 h 427"/>
                  <a:gd name="T56" fmla="*/ 0 w 1234"/>
                  <a:gd name="T57" fmla="*/ 427 h 427"/>
                  <a:gd name="T58" fmla="*/ 0 w 1234"/>
                  <a:gd name="T59" fmla="*/ 234 h 427"/>
                  <a:gd name="T60" fmla="*/ 4 w 1234"/>
                  <a:gd name="T61" fmla="*/ 196 h 427"/>
                  <a:gd name="T62" fmla="*/ 14 w 1234"/>
                  <a:gd name="T63" fmla="*/ 160 h 427"/>
                  <a:gd name="T64" fmla="*/ 29 w 1234"/>
                  <a:gd name="T65" fmla="*/ 128 h 427"/>
                  <a:gd name="T66" fmla="*/ 50 w 1234"/>
                  <a:gd name="T67" fmla="*/ 98 h 427"/>
                  <a:gd name="T68" fmla="*/ 76 w 1234"/>
                  <a:gd name="T69" fmla="*/ 73 h 427"/>
                  <a:gd name="T70" fmla="*/ 107 w 1234"/>
                  <a:gd name="T71" fmla="*/ 52 h 427"/>
                  <a:gd name="T72" fmla="*/ 141 w 1234"/>
                  <a:gd name="T73" fmla="*/ 37 h 427"/>
                  <a:gd name="T74" fmla="*/ 254 w 1234"/>
                  <a:gd name="T75" fmla="*/ 0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34" h="427">
                    <a:moveTo>
                      <a:pt x="254" y="0"/>
                    </a:moveTo>
                    <a:lnTo>
                      <a:pt x="278" y="42"/>
                    </a:lnTo>
                    <a:lnTo>
                      <a:pt x="308" y="82"/>
                    </a:lnTo>
                    <a:lnTo>
                      <a:pt x="343" y="117"/>
                    </a:lnTo>
                    <a:lnTo>
                      <a:pt x="381" y="147"/>
                    </a:lnTo>
                    <a:lnTo>
                      <a:pt x="422" y="173"/>
                    </a:lnTo>
                    <a:lnTo>
                      <a:pt x="468" y="194"/>
                    </a:lnTo>
                    <a:lnTo>
                      <a:pt x="515" y="209"/>
                    </a:lnTo>
                    <a:lnTo>
                      <a:pt x="565" y="219"/>
                    </a:lnTo>
                    <a:lnTo>
                      <a:pt x="617" y="222"/>
                    </a:lnTo>
                    <a:lnTo>
                      <a:pt x="669" y="219"/>
                    </a:lnTo>
                    <a:lnTo>
                      <a:pt x="719" y="209"/>
                    </a:lnTo>
                    <a:lnTo>
                      <a:pt x="767" y="194"/>
                    </a:lnTo>
                    <a:lnTo>
                      <a:pt x="812" y="173"/>
                    </a:lnTo>
                    <a:lnTo>
                      <a:pt x="854" y="147"/>
                    </a:lnTo>
                    <a:lnTo>
                      <a:pt x="893" y="117"/>
                    </a:lnTo>
                    <a:lnTo>
                      <a:pt x="926" y="82"/>
                    </a:lnTo>
                    <a:lnTo>
                      <a:pt x="956" y="42"/>
                    </a:lnTo>
                    <a:lnTo>
                      <a:pt x="982" y="0"/>
                    </a:lnTo>
                    <a:lnTo>
                      <a:pt x="1094" y="37"/>
                    </a:lnTo>
                    <a:lnTo>
                      <a:pt x="1129" y="52"/>
                    </a:lnTo>
                    <a:lnTo>
                      <a:pt x="1158" y="73"/>
                    </a:lnTo>
                    <a:lnTo>
                      <a:pt x="1185" y="98"/>
                    </a:lnTo>
                    <a:lnTo>
                      <a:pt x="1206" y="128"/>
                    </a:lnTo>
                    <a:lnTo>
                      <a:pt x="1222" y="160"/>
                    </a:lnTo>
                    <a:lnTo>
                      <a:pt x="1232" y="196"/>
                    </a:lnTo>
                    <a:lnTo>
                      <a:pt x="1234" y="234"/>
                    </a:lnTo>
                    <a:lnTo>
                      <a:pt x="1234" y="427"/>
                    </a:lnTo>
                    <a:lnTo>
                      <a:pt x="0" y="427"/>
                    </a:lnTo>
                    <a:lnTo>
                      <a:pt x="0" y="234"/>
                    </a:lnTo>
                    <a:lnTo>
                      <a:pt x="4" y="196"/>
                    </a:lnTo>
                    <a:lnTo>
                      <a:pt x="14" y="160"/>
                    </a:lnTo>
                    <a:lnTo>
                      <a:pt x="29" y="128"/>
                    </a:lnTo>
                    <a:lnTo>
                      <a:pt x="50" y="98"/>
                    </a:lnTo>
                    <a:lnTo>
                      <a:pt x="76" y="73"/>
                    </a:lnTo>
                    <a:lnTo>
                      <a:pt x="107" y="52"/>
                    </a:lnTo>
                    <a:lnTo>
                      <a:pt x="141" y="37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rgbClr val="FDE246"/>
              </a:solidFill>
              <a:ln w="0">
                <a:solidFill>
                  <a:srgbClr val="FDE24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50"/>
              <p:cNvSpPr>
                <a:spLocks/>
              </p:cNvSpPr>
              <p:nvPr/>
            </p:nvSpPr>
            <p:spPr bwMode="auto">
              <a:xfrm>
                <a:off x="2436" y="1311"/>
                <a:ext cx="395" cy="189"/>
              </a:xfrm>
              <a:custGeom>
                <a:avLst/>
                <a:gdLst>
                  <a:gd name="T0" fmla="*/ 338 w 395"/>
                  <a:gd name="T1" fmla="*/ 0 h 189"/>
                  <a:gd name="T2" fmla="*/ 355 w 395"/>
                  <a:gd name="T3" fmla="*/ 4 h 189"/>
                  <a:gd name="T4" fmla="*/ 373 w 395"/>
                  <a:gd name="T5" fmla="*/ 14 h 189"/>
                  <a:gd name="T6" fmla="*/ 385 w 395"/>
                  <a:gd name="T7" fmla="*/ 28 h 189"/>
                  <a:gd name="T8" fmla="*/ 392 w 395"/>
                  <a:gd name="T9" fmla="*/ 45 h 189"/>
                  <a:gd name="T10" fmla="*/ 395 w 395"/>
                  <a:gd name="T11" fmla="*/ 64 h 189"/>
                  <a:gd name="T12" fmla="*/ 391 w 395"/>
                  <a:gd name="T13" fmla="*/ 82 h 189"/>
                  <a:gd name="T14" fmla="*/ 381 w 395"/>
                  <a:gd name="T15" fmla="*/ 98 h 189"/>
                  <a:gd name="T16" fmla="*/ 356 w 395"/>
                  <a:gd name="T17" fmla="*/ 124 h 189"/>
                  <a:gd name="T18" fmla="*/ 328 w 395"/>
                  <a:gd name="T19" fmla="*/ 148 h 189"/>
                  <a:gd name="T20" fmla="*/ 298 w 395"/>
                  <a:gd name="T21" fmla="*/ 165 h 189"/>
                  <a:gd name="T22" fmla="*/ 266 w 395"/>
                  <a:gd name="T23" fmla="*/ 178 h 189"/>
                  <a:gd name="T24" fmla="*/ 232 w 395"/>
                  <a:gd name="T25" fmla="*/ 187 h 189"/>
                  <a:gd name="T26" fmla="*/ 198 w 395"/>
                  <a:gd name="T27" fmla="*/ 189 h 189"/>
                  <a:gd name="T28" fmla="*/ 163 w 395"/>
                  <a:gd name="T29" fmla="*/ 187 h 189"/>
                  <a:gd name="T30" fmla="*/ 129 w 395"/>
                  <a:gd name="T31" fmla="*/ 178 h 189"/>
                  <a:gd name="T32" fmla="*/ 97 w 395"/>
                  <a:gd name="T33" fmla="*/ 165 h 189"/>
                  <a:gd name="T34" fmla="*/ 66 w 395"/>
                  <a:gd name="T35" fmla="*/ 148 h 189"/>
                  <a:gd name="T36" fmla="*/ 39 w 395"/>
                  <a:gd name="T37" fmla="*/ 124 h 189"/>
                  <a:gd name="T38" fmla="*/ 14 w 395"/>
                  <a:gd name="T39" fmla="*/ 98 h 189"/>
                  <a:gd name="T40" fmla="*/ 4 w 395"/>
                  <a:gd name="T41" fmla="*/ 82 h 189"/>
                  <a:gd name="T42" fmla="*/ 0 w 395"/>
                  <a:gd name="T43" fmla="*/ 64 h 189"/>
                  <a:gd name="T44" fmla="*/ 3 w 395"/>
                  <a:gd name="T45" fmla="*/ 45 h 189"/>
                  <a:gd name="T46" fmla="*/ 10 w 395"/>
                  <a:gd name="T47" fmla="*/ 28 h 189"/>
                  <a:gd name="T48" fmla="*/ 23 w 395"/>
                  <a:gd name="T49" fmla="*/ 14 h 189"/>
                  <a:gd name="T50" fmla="*/ 39 w 395"/>
                  <a:gd name="T51" fmla="*/ 4 h 189"/>
                  <a:gd name="T52" fmla="*/ 57 w 395"/>
                  <a:gd name="T53" fmla="*/ 0 h 189"/>
                  <a:gd name="T54" fmla="*/ 76 w 395"/>
                  <a:gd name="T55" fmla="*/ 3 h 189"/>
                  <a:gd name="T56" fmla="*/ 92 w 395"/>
                  <a:gd name="T57" fmla="*/ 10 h 189"/>
                  <a:gd name="T58" fmla="*/ 107 w 395"/>
                  <a:gd name="T59" fmla="*/ 23 h 189"/>
                  <a:gd name="T60" fmla="*/ 127 w 395"/>
                  <a:gd name="T61" fmla="*/ 43 h 189"/>
                  <a:gd name="T62" fmla="*/ 148 w 395"/>
                  <a:gd name="T63" fmla="*/ 57 h 189"/>
                  <a:gd name="T64" fmla="*/ 173 w 395"/>
                  <a:gd name="T65" fmla="*/ 66 h 189"/>
                  <a:gd name="T66" fmla="*/ 198 w 395"/>
                  <a:gd name="T67" fmla="*/ 69 h 189"/>
                  <a:gd name="T68" fmla="*/ 222 w 395"/>
                  <a:gd name="T69" fmla="*/ 66 h 189"/>
                  <a:gd name="T70" fmla="*/ 246 w 395"/>
                  <a:gd name="T71" fmla="*/ 57 h 189"/>
                  <a:gd name="T72" fmla="*/ 268 w 395"/>
                  <a:gd name="T73" fmla="*/ 43 h 189"/>
                  <a:gd name="T74" fmla="*/ 288 w 395"/>
                  <a:gd name="T75" fmla="*/ 23 h 189"/>
                  <a:gd name="T76" fmla="*/ 302 w 395"/>
                  <a:gd name="T77" fmla="*/ 10 h 189"/>
                  <a:gd name="T78" fmla="*/ 319 w 395"/>
                  <a:gd name="T79" fmla="*/ 3 h 189"/>
                  <a:gd name="T80" fmla="*/ 338 w 395"/>
                  <a:gd name="T81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95" h="189">
                    <a:moveTo>
                      <a:pt x="338" y="0"/>
                    </a:moveTo>
                    <a:lnTo>
                      <a:pt x="355" y="4"/>
                    </a:lnTo>
                    <a:lnTo>
                      <a:pt x="373" y="14"/>
                    </a:lnTo>
                    <a:lnTo>
                      <a:pt x="385" y="28"/>
                    </a:lnTo>
                    <a:lnTo>
                      <a:pt x="392" y="45"/>
                    </a:lnTo>
                    <a:lnTo>
                      <a:pt x="395" y="64"/>
                    </a:lnTo>
                    <a:lnTo>
                      <a:pt x="391" y="82"/>
                    </a:lnTo>
                    <a:lnTo>
                      <a:pt x="381" y="98"/>
                    </a:lnTo>
                    <a:lnTo>
                      <a:pt x="356" y="124"/>
                    </a:lnTo>
                    <a:lnTo>
                      <a:pt x="328" y="148"/>
                    </a:lnTo>
                    <a:lnTo>
                      <a:pt x="298" y="165"/>
                    </a:lnTo>
                    <a:lnTo>
                      <a:pt x="266" y="178"/>
                    </a:lnTo>
                    <a:lnTo>
                      <a:pt x="232" y="187"/>
                    </a:lnTo>
                    <a:lnTo>
                      <a:pt x="198" y="189"/>
                    </a:lnTo>
                    <a:lnTo>
                      <a:pt x="163" y="187"/>
                    </a:lnTo>
                    <a:lnTo>
                      <a:pt x="129" y="178"/>
                    </a:lnTo>
                    <a:lnTo>
                      <a:pt x="97" y="165"/>
                    </a:lnTo>
                    <a:lnTo>
                      <a:pt x="66" y="148"/>
                    </a:lnTo>
                    <a:lnTo>
                      <a:pt x="39" y="124"/>
                    </a:lnTo>
                    <a:lnTo>
                      <a:pt x="14" y="98"/>
                    </a:lnTo>
                    <a:lnTo>
                      <a:pt x="4" y="82"/>
                    </a:lnTo>
                    <a:lnTo>
                      <a:pt x="0" y="64"/>
                    </a:lnTo>
                    <a:lnTo>
                      <a:pt x="3" y="45"/>
                    </a:lnTo>
                    <a:lnTo>
                      <a:pt x="10" y="28"/>
                    </a:lnTo>
                    <a:lnTo>
                      <a:pt x="23" y="14"/>
                    </a:lnTo>
                    <a:lnTo>
                      <a:pt x="39" y="4"/>
                    </a:lnTo>
                    <a:lnTo>
                      <a:pt x="57" y="0"/>
                    </a:lnTo>
                    <a:lnTo>
                      <a:pt x="76" y="3"/>
                    </a:lnTo>
                    <a:lnTo>
                      <a:pt x="92" y="10"/>
                    </a:lnTo>
                    <a:lnTo>
                      <a:pt x="107" y="23"/>
                    </a:lnTo>
                    <a:lnTo>
                      <a:pt x="127" y="43"/>
                    </a:lnTo>
                    <a:lnTo>
                      <a:pt x="148" y="57"/>
                    </a:lnTo>
                    <a:lnTo>
                      <a:pt x="173" y="66"/>
                    </a:lnTo>
                    <a:lnTo>
                      <a:pt x="198" y="69"/>
                    </a:lnTo>
                    <a:lnTo>
                      <a:pt x="222" y="66"/>
                    </a:lnTo>
                    <a:lnTo>
                      <a:pt x="246" y="57"/>
                    </a:lnTo>
                    <a:lnTo>
                      <a:pt x="268" y="43"/>
                    </a:lnTo>
                    <a:lnTo>
                      <a:pt x="288" y="23"/>
                    </a:lnTo>
                    <a:lnTo>
                      <a:pt x="302" y="10"/>
                    </a:lnTo>
                    <a:lnTo>
                      <a:pt x="319" y="3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51"/>
              <p:cNvSpPr>
                <a:spLocks/>
              </p:cNvSpPr>
              <p:nvPr/>
            </p:nvSpPr>
            <p:spPr bwMode="auto">
              <a:xfrm>
                <a:off x="2300" y="969"/>
                <a:ext cx="119" cy="188"/>
              </a:xfrm>
              <a:custGeom>
                <a:avLst/>
                <a:gdLst>
                  <a:gd name="T0" fmla="*/ 59 w 119"/>
                  <a:gd name="T1" fmla="*/ 0 h 188"/>
                  <a:gd name="T2" fmla="*/ 78 w 119"/>
                  <a:gd name="T3" fmla="*/ 2 h 188"/>
                  <a:gd name="T4" fmla="*/ 94 w 119"/>
                  <a:gd name="T5" fmla="*/ 11 h 188"/>
                  <a:gd name="T6" fmla="*/ 108 w 119"/>
                  <a:gd name="T7" fmla="*/ 25 h 188"/>
                  <a:gd name="T8" fmla="*/ 116 w 119"/>
                  <a:gd name="T9" fmla="*/ 41 h 188"/>
                  <a:gd name="T10" fmla="*/ 119 w 119"/>
                  <a:gd name="T11" fmla="*/ 59 h 188"/>
                  <a:gd name="T12" fmla="*/ 119 w 119"/>
                  <a:gd name="T13" fmla="*/ 129 h 188"/>
                  <a:gd name="T14" fmla="*/ 116 w 119"/>
                  <a:gd name="T15" fmla="*/ 147 h 188"/>
                  <a:gd name="T16" fmla="*/ 108 w 119"/>
                  <a:gd name="T17" fmla="*/ 164 h 188"/>
                  <a:gd name="T18" fmla="*/ 94 w 119"/>
                  <a:gd name="T19" fmla="*/ 177 h 188"/>
                  <a:gd name="T20" fmla="*/ 78 w 119"/>
                  <a:gd name="T21" fmla="*/ 185 h 188"/>
                  <a:gd name="T22" fmla="*/ 59 w 119"/>
                  <a:gd name="T23" fmla="*/ 188 h 188"/>
                  <a:gd name="T24" fmla="*/ 41 w 119"/>
                  <a:gd name="T25" fmla="*/ 185 h 188"/>
                  <a:gd name="T26" fmla="*/ 23 w 119"/>
                  <a:gd name="T27" fmla="*/ 177 h 188"/>
                  <a:gd name="T28" fmla="*/ 11 w 119"/>
                  <a:gd name="T29" fmla="*/ 164 h 188"/>
                  <a:gd name="T30" fmla="*/ 2 w 119"/>
                  <a:gd name="T31" fmla="*/ 147 h 188"/>
                  <a:gd name="T32" fmla="*/ 0 w 119"/>
                  <a:gd name="T33" fmla="*/ 129 h 188"/>
                  <a:gd name="T34" fmla="*/ 0 w 119"/>
                  <a:gd name="T35" fmla="*/ 59 h 188"/>
                  <a:gd name="T36" fmla="*/ 2 w 119"/>
                  <a:gd name="T37" fmla="*/ 41 h 188"/>
                  <a:gd name="T38" fmla="*/ 11 w 119"/>
                  <a:gd name="T39" fmla="*/ 25 h 188"/>
                  <a:gd name="T40" fmla="*/ 23 w 119"/>
                  <a:gd name="T41" fmla="*/ 11 h 188"/>
                  <a:gd name="T42" fmla="*/ 41 w 119"/>
                  <a:gd name="T43" fmla="*/ 2 h 188"/>
                  <a:gd name="T44" fmla="*/ 59 w 119"/>
                  <a:gd name="T45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9" h="188">
                    <a:moveTo>
                      <a:pt x="59" y="0"/>
                    </a:moveTo>
                    <a:lnTo>
                      <a:pt x="78" y="2"/>
                    </a:lnTo>
                    <a:lnTo>
                      <a:pt x="94" y="11"/>
                    </a:lnTo>
                    <a:lnTo>
                      <a:pt x="108" y="25"/>
                    </a:lnTo>
                    <a:lnTo>
                      <a:pt x="116" y="41"/>
                    </a:lnTo>
                    <a:lnTo>
                      <a:pt x="119" y="59"/>
                    </a:lnTo>
                    <a:lnTo>
                      <a:pt x="119" y="129"/>
                    </a:lnTo>
                    <a:lnTo>
                      <a:pt x="116" y="147"/>
                    </a:lnTo>
                    <a:lnTo>
                      <a:pt x="108" y="164"/>
                    </a:lnTo>
                    <a:lnTo>
                      <a:pt x="94" y="177"/>
                    </a:lnTo>
                    <a:lnTo>
                      <a:pt x="78" y="185"/>
                    </a:lnTo>
                    <a:lnTo>
                      <a:pt x="59" y="188"/>
                    </a:lnTo>
                    <a:lnTo>
                      <a:pt x="41" y="185"/>
                    </a:lnTo>
                    <a:lnTo>
                      <a:pt x="23" y="177"/>
                    </a:lnTo>
                    <a:lnTo>
                      <a:pt x="11" y="164"/>
                    </a:lnTo>
                    <a:lnTo>
                      <a:pt x="2" y="147"/>
                    </a:lnTo>
                    <a:lnTo>
                      <a:pt x="0" y="129"/>
                    </a:lnTo>
                    <a:lnTo>
                      <a:pt x="0" y="59"/>
                    </a:lnTo>
                    <a:lnTo>
                      <a:pt x="2" y="41"/>
                    </a:lnTo>
                    <a:lnTo>
                      <a:pt x="11" y="25"/>
                    </a:lnTo>
                    <a:lnTo>
                      <a:pt x="23" y="11"/>
                    </a:lnTo>
                    <a:lnTo>
                      <a:pt x="41" y="2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52"/>
              <p:cNvSpPr>
                <a:spLocks/>
              </p:cNvSpPr>
              <p:nvPr/>
            </p:nvSpPr>
            <p:spPr bwMode="auto">
              <a:xfrm>
                <a:off x="2847" y="969"/>
                <a:ext cx="120" cy="188"/>
              </a:xfrm>
              <a:custGeom>
                <a:avLst/>
                <a:gdLst>
                  <a:gd name="T0" fmla="*/ 61 w 120"/>
                  <a:gd name="T1" fmla="*/ 0 h 188"/>
                  <a:gd name="T2" fmla="*/ 79 w 120"/>
                  <a:gd name="T3" fmla="*/ 2 h 188"/>
                  <a:gd name="T4" fmla="*/ 96 w 120"/>
                  <a:gd name="T5" fmla="*/ 11 h 188"/>
                  <a:gd name="T6" fmla="*/ 109 w 120"/>
                  <a:gd name="T7" fmla="*/ 25 h 188"/>
                  <a:gd name="T8" fmla="*/ 118 w 120"/>
                  <a:gd name="T9" fmla="*/ 41 h 188"/>
                  <a:gd name="T10" fmla="*/ 120 w 120"/>
                  <a:gd name="T11" fmla="*/ 59 h 188"/>
                  <a:gd name="T12" fmla="*/ 120 w 120"/>
                  <a:gd name="T13" fmla="*/ 129 h 188"/>
                  <a:gd name="T14" fmla="*/ 118 w 120"/>
                  <a:gd name="T15" fmla="*/ 147 h 188"/>
                  <a:gd name="T16" fmla="*/ 109 w 120"/>
                  <a:gd name="T17" fmla="*/ 164 h 188"/>
                  <a:gd name="T18" fmla="*/ 96 w 120"/>
                  <a:gd name="T19" fmla="*/ 177 h 188"/>
                  <a:gd name="T20" fmla="*/ 79 w 120"/>
                  <a:gd name="T21" fmla="*/ 185 h 188"/>
                  <a:gd name="T22" fmla="*/ 61 w 120"/>
                  <a:gd name="T23" fmla="*/ 188 h 188"/>
                  <a:gd name="T24" fmla="*/ 41 w 120"/>
                  <a:gd name="T25" fmla="*/ 185 h 188"/>
                  <a:gd name="T26" fmla="*/ 25 w 120"/>
                  <a:gd name="T27" fmla="*/ 177 h 188"/>
                  <a:gd name="T28" fmla="*/ 12 w 120"/>
                  <a:gd name="T29" fmla="*/ 164 h 188"/>
                  <a:gd name="T30" fmla="*/ 4 w 120"/>
                  <a:gd name="T31" fmla="*/ 147 h 188"/>
                  <a:gd name="T32" fmla="*/ 0 w 120"/>
                  <a:gd name="T33" fmla="*/ 129 h 188"/>
                  <a:gd name="T34" fmla="*/ 0 w 120"/>
                  <a:gd name="T35" fmla="*/ 59 h 188"/>
                  <a:gd name="T36" fmla="*/ 4 w 120"/>
                  <a:gd name="T37" fmla="*/ 41 h 188"/>
                  <a:gd name="T38" fmla="*/ 12 w 120"/>
                  <a:gd name="T39" fmla="*/ 25 h 188"/>
                  <a:gd name="T40" fmla="*/ 25 w 120"/>
                  <a:gd name="T41" fmla="*/ 11 h 188"/>
                  <a:gd name="T42" fmla="*/ 41 w 120"/>
                  <a:gd name="T43" fmla="*/ 2 h 188"/>
                  <a:gd name="T44" fmla="*/ 61 w 120"/>
                  <a:gd name="T45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88">
                    <a:moveTo>
                      <a:pt x="61" y="0"/>
                    </a:moveTo>
                    <a:lnTo>
                      <a:pt x="79" y="2"/>
                    </a:lnTo>
                    <a:lnTo>
                      <a:pt x="96" y="11"/>
                    </a:lnTo>
                    <a:lnTo>
                      <a:pt x="109" y="25"/>
                    </a:lnTo>
                    <a:lnTo>
                      <a:pt x="118" y="41"/>
                    </a:lnTo>
                    <a:lnTo>
                      <a:pt x="120" y="59"/>
                    </a:lnTo>
                    <a:lnTo>
                      <a:pt x="120" y="129"/>
                    </a:lnTo>
                    <a:lnTo>
                      <a:pt x="118" y="147"/>
                    </a:lnTo>
                    <a:lnTo>
                      <a:pt x="109" y="164"/>
                    </a:lnTo>
                    <a:lnTo>
                      <a:pt x="96" y="177"/>
                    </a:lnTo>
                    <a:lnTo>
                      <a:pt x="79" y="185"/>
                    </a:lnTo>
                    <a:lnTo>
                      <a:pt x="61" y="188"/>
                    </a:lnTo>
                    <a:lnTo>
                      <a:pt x="41" y="185"/>
                    </a:lnTo>
                    <a:lnTo>
                      <a:pt x="25" y="177"/>
                    </a:lnTo>
                    <a:lnTo>
                      <a:pt x="12" y="164"/>
                    </a:lnTo>
                    <a:lnTo>
                      <a:pt x="4" y="147"/>
                    </a:lnTo>
                    <a:lnTo>
                      <a:pt x="0" y="129"/>
                    </a:lnTo>
                    <a:lnTo>
                      <a:pt x="0" y="59"/>
                    </a:lnTo>
                    <a:lnTo>
                      <a:pt x="4" y="41"/>
                    </a:lnTo>
                    <a:lnTo>
                      <a:pt x="12" y="25"/>
                    </a:lnTo>
                    <a:lnTo>
                      <a:pt x="25" y="11"/>
                    </a:lnTo>
                    <a:lnTo>
                      <a:pt x="41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53"/>
              <p:cNvSpPr>
                <a:spLocks/>
              </p:cNvSpPr>
              <p:nvPr/>
            </p:nvSpPr>
            <p:spPr bwMode="auto">
              <a:xfrm>
                <a:off x="4425" y="1654"/>
                <a:ext cx="393" cy="189"/>
              </a:xfrm>
              <a:custGeom>
                <a:avLst/>
                <a:gdLst>
                  <a:gd name="T0" fmla="*/ 336 w 393"/>
                  <a:gd name="T1" fmla="*/ 0 h 189"/>
                  <a:gd name="T2" fmla="*/ 355 w 393"/>
                  <a:gd name="T3" fmla="*/ 4 h 189"/>
                  <a:gd name="T4" fmla="*/ 371 w 393"/>
                  <a:gd name="T5" fmla="*/ 14 h 189"/>
                  <a:gd name="T6" fmla="*/ 384 w 393"/>
                  <a:gd name="T7" fmla="*/ 29 h 189"/>
                  <a:gd name="T8" fmla="*/ 392 w 393"/>
                  <a:gd name="T9" fmla="*/ 45 h 189"/>
                  <a:gd name="T10" fmla="*/ 393 w 393"/>
                  <a:gd name="T11" fmla="*/ 63 h 189"/>
                  <a:gd name="T12" fmla="*/ 389 w 393"/>
                  <a:gd name="T13" fmla="*/ 82 h 189"/>
                  <a:gd name="T14" fmla="*/ 379 w 393"/>
                  <a:gd name="T15" fmla="*/ 98 h 189"/>
                  <a:gd name="T16" fmla="*/ 355 w 393"/>
                  <a:gd name="T17" fmla="*/ 125 h 189"/>
                  <a:gd name="T18" fmla="*/ 327 w 393"/>
                  <a:gd name="T19" fmla="*/ 148 h 189"/>
                  <a:gd name="T20" fmla="*/ 296 w 393"/>
                  <a:gd name="T21" fmla="*/ 165 h 189"/>
                  <a:gd name="T22" fmla="*/ 264 w 393"/>
                  <a:gd name="T23" fmla="*/ 179 h 189"/>
                  <a:gd name="T24" fmla="*/ 230 w 393"/>
                  <a:gd name="T25" fmla="*/ 186 h 189"/>
                  <a:gd name="T26" fmla="*/ 196 w 393"/>
                  <a:gd name="T27" fmla="*/ 189 h 189"/>
                  <a:gd name="T28" fmla="*/ 162 w 393"/>
                  <a:gd name="T29" fmla="*/ 186 h 189"/>
                  <a:gd name="T30" fmla="*/ 127 w 393"/>
                  <a:gd name="T31" fmla="*/ 179 h 189"/>
                  <a:gd name="T32" fmla="*/ 95 w 393"/>
                  <a:gd name="T33" fmla="*/ 165 h 189"/>
                  <a:gd name="T34" fmla="*/ 65 w 393"/>
                  <a:gd name="T35" fmla="*/ 148 h 189"/>
                  <a:gd name="T36" fmla="*/ 38 w 393"/>
                  <a:gd name="T37" fmla="*/ 125 h 189"/>
                  <a:gd name="T38" fmla="*/ 12 w 393"/>
                  <a:gd name="T39" fmla="*/ 98 h 189"/>
                  <a:gd name="T40" fmla="*/ 3 w 393"/>
                  <a:gd name="T41" fmla="*/ 82 h 189"/>
                  <a:gd name="T42" fmla="*/ 0 w 393"/>
                  <a:gd name="T43" fmla="*/ 63 h 189"/>
                  <a:gd name="T44" fmla="*/ 1 w 393"/>
                  <a:gd name="T45" fmla="*/ 45 h 189"/>
                  <a:gd name="T46" fmla="*/ 8 w 393"/>
                  <a:gd name="T47" fmla="*/ 29 h 189"/>
                  <a:gd name="T48" fmla="*/ 22 w 393"/>
                  <a:gd name="T49" fmla="*/ 14 h 189"/>
                  <a:gd name="T50" fmla="*/ 38 w 393"/>
                  <a:gd name="T51" fmla="*/ 4 h 189"/>
                  <a:gd name="T52" fmla="*/ 57 w 393"/>
                  <a:gd name="T53" fmla="*/ 0 h 189"/>
                  <a:gd name="T54" fmla="*/ 74 w 393"/>
                  <a:gd name="T55" fmla="*/ 2 h 189"/>
                  <a:gd name="T56" fmla="*/ 91 w 393"/>
                  <a:gd name="T57" fmla="*/ 10 h 189"/>
                  <a:gd name="T58" fmla="*/ 106 w 393"/>
                  <a:gd name="T59" fmla="*/ 22 h 189"/>
                  <a:gd name="T60" fmla="*/ 125 w 393"/>
                  <a:gd name="T61" fmla="*/ 42 h 189"/>
                  <a:gd name="T62" fmla="*/ 147 w 393"/>
                  <a:gd name="T63" fmla="*/ 57 h 189"/>
                  <a:gd name="T64" fmla="*/ 171 w 393"/>
                  <a:gd name="T65" fmla="*/ 66 h 189"/>
                  <a:gd name="T66" fmla="*/ 196 w 393"/>
                  <a:gd name="T67" fmla="*/ 69 h 189"/>
                  <a:gd name="T68" fmla="*/ 222 w 393"/>
                  <a:gd name="T69" fmla="*/ 66 h 189"/>
                  <a:gd name="T70" fmla="*/ 245 w 393"/>
                  <a:gd name="T71" fmla="*/ 57 h 189"/>
                  <a:gd name="T72" fmla="*/ 268 w 393"/>
                  <a:gd name="T73" fmla="*/ 42 h 189"/>
                  <a:gd name="T74" fmla="*/ 286 w 393"/>
                  <a:gd name="T75" fmla="*/ 22 h 189"/>
                  <a:gd name="T76" fmla="*/ 301 w 393"/>
                  <a:gd name="T77" fmla="*/ 10 h 189"/>
                  <a:gd name="T78" fmla="*/ 319 w 393"/>
                  <a:gd name="T79" fmla="*/ 2 h 189"/>
                  <a:gd name="T80" fmla="*/ 336 w 393"/>
                  <a:gd name="T81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93" h="189">
                    <a:moveTo>
                      <a:pt x="336" y="0"/>
                    </a:moveTo>
                    <a:lnTo>
                      <a:pt x="355" y="4"/>
                    </a:lnTo>
                    <a:lnTo>
                      <a:pt x="371" y="14"/>
                    </a:lnTo>
                    <a:lnTo>
                      <a:pt x="384" y="29"/>
                    </a:lnTo>
                    <a:lnTo>
                      <a:pt x="392" y="45"/>
                    </a:lnTo>
                    <a:lnTo>
                      <a:pt x="393" y="63"/>
                    </a:lnTo>
                    <a:lnTo>
                      <a:pt x="389" y="82"/>
                    </a:lnTo>
                    <a:lnTo>
                      <a:pt x="379" y="98"/>
                    </a:lnTo>
                    <a:lnTo>
                      <a:pt x="355" y="125"/>
                    </a:lnTo>
                    <a:lnTo>
                      <a:pt x="327" y="148"/>
                    </a:lnTo>
                    <a:lnTo>
                      <a:pt x="296" y="165"/>
                    </a:lnTo>
                    <a:lnTo>
                      <a:pt x="264" y="179"/>
                    </a:lnTo>
                    <a:lnTo>
                      <a:pt x="230" y="186"/>
                    </a:lnTo>
                    <a:lnTo>
                      <a:pt x="196" y="189"/>
                    </a:lnTo>
                    <a:lnTo>
                      <a:pt x="162" y="186"/>
                    </a:lnTo>
                    <a:lnTo>
                      <a:pt x="127" y="179"/>
                    </a:lnTo>
                    <a:lnTo>
                      <a:pt x="95" y="165"/>
                    </a:lnTo>
                    <a:lnTo>
                      <a:pt x="65" y="148"/>
                    </a:lnTo>
                    <a:lnTo>
                      <a:pt x="38" y="125"/>
                    </a:lnTo>
                    <a:lnTo>
                      <a:pt x="12" y="98"/>
                    </a:lnTo>
                    <a:lnTo>
                      <a:pt x="3" y="82"/>
                    </a:lnTo>
                    <a:lnTo>
                      <a:pt x="0" y="63"/>
                    </a:lnTo>
                    <a:lnTo>
                      <a:pt x="1" y="45"/>
                    </a:lnTo>
                    <a:lnTo>
                      <a:pt x="8" y="29"/>
                    </a:lnTo>
                    <a:lnTo>
                      <a:pt x="22" y="14"/>
                    </a:lnTo>
                    <a:lnTo>
                      <a:pt x="38" y="4"/>
                    </a:lnTo>
                    <a:lnTo>
                      <a:pt x="57" y="0"/>
                    </a:lnTo>
                    <a:lnTo>
                      <a:pt x="74" y="2"/>
                    </a:lnTo>
                    <a:lnTo>
                      <a:pt x="91" y="10"/>
                    </a:lnTo>
                    <a:lnTo>
                      <a:pt x="106" y="22"/>
                    </a:lnTo>
                    <a:lnTo>
                      <a:pt x="125" y="42"/>
                    </a:lnTo>
                    <a:lnTo>
                      <a:pt x="147" y="57"/>
                    </a:lnTo>
                    <a:lnTo>
                      <a:pt x="171" y="66"/>
                    </a:lnTo>
                    <a:lnTo>
                      <a:pt x="196" y="69"/>
                    </a:lnTo>
                    <a:lnTo>
                      <a:pt x="222" y="66"/>
                    </a:lnTo>
                    <a:lnTo>
                      <a:pt x="245" y="57"/>
                    </a:lnTo>
                    <a:lnTo>
                      <a:pt x="268" y="42"/>
                    </a:lnTo>
                    <a:lnTo>
                      <a:pt x="286" y="22"/>
                    </a:lnTo>
                    <a:lnTo>
                      <a:pt x="301" y="10"/>
                    </a:lnTo>
                    <a:lnTo>
                      <a:pt x="319" y="2"/>
                    </a:lnTo>
                    <a:lnTo>
                      <a:pt x="3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54"/>
              <p:cNvSpPr>
                <a:spLocks/>
              </p:cNvSpPr>
              <p:nvPr/>
            </p:nvSpPr>
            <p:spPr bwMode="auto">
              <a:xfrm>
                <a:off x="4287" y="1311"/>
                <a:ext cx="120" cy="189"/>
              </a:xfrm>
              <a:custGeom>
                <a:avLst/>
                <a:gdLst>
                  <a:gd name="T0" fmla="*/ 61 w 120"/>
                  <a:gd name="T1" fmla="*/ 0 h 189"/>
                  <a:gd name="T2" fmla="*/ 79 w 120"/>
                  <a:gd name="T3" fmla="*/ 4 h 189"/>
                  <a:gd name="T4" fmla="*/ 95 w 120"/>
                  <a:gd name="T5" fmla="*/ 12 h 189"/>
                  <a:gd name="T6" fmla="*/ 109 w 120"/>
                  <a:gd name="T7" fmla="*/ 25 h 189"/>
                  <a:gd name="T8" fmla="*/ 117 w 120"/>
                  <a:gd name="T9" fmla="*/ 41 h 189"/>
                  <a:gd name="T10" fmla="*/ 120 w 120"/>
                  <a:gd name="T11" fmla="*/ 60 h 189"/>
                  <a:gd name="T12" fmla="*/ 120 w 120"/>
                  <a:gd name="T13" fmla="*/ 129 h 189"/>
                  <a:gd name="T14" fmla="*/ 117 w 120"/>
                  <a:gd name="T15" fmla="*/ 148 h 189"/>
                  <a:gd name="T16" fmla="*/ 109 w 120"/>
                  <a:gd name="T17" fmla="*/ 164 h 189"/>
                  <a:gd name="T18" fmla="*/ 95 w 120"/>
                  <a:gd name="T19" fmla="*/ 178 h 189"/>
                  <a:gd name="T20" fmla="*/ 79 w 120"/>
                  <a:gd name="T21" fmla="*/ 187 h 189"/>
                  <a:gd name="T22" fmla="*/ 61 w 120"/>
                  <a:gd name="T23" fmla="*/ 189 h 189"/>
                  <a:gd name="T24" fmla="*/ 41 w 120"/>
                  <a:gd name="T25" fmla="*/ 187 h 189"/>
                  <a:gd name="T26" fmla="*/ 25 w 120"/>
                  <a:gd name="T27" fmla="*/ 178 h 189"/>
                  <a:gd name="T28" fmla="*/ 12 w 120"/>
                  <a:gd name="T29" fmla="*/ 164 h 189"/>
                  <a:gd name="T30" fmla="*/ 4 w 120"/>
                  <a:gd name="T31" fmla="*/ 148 h 189"/>
                  <a:gd name="T32" fmla="*/ 0 w 120"/>
                  <a:gd name="T33" fmla="*/ 129 h 189"/>
                  <a:gd name="T34" fmla="*/ 0 w 120"/>
                  <a:gd name="T35" fmla="*/ 60 h 189"/>
                  <a:gd name="T36" fmla="*/ 4 w 120"/>
                  <a:gd name="T37" fmla="*/ 41 h 189"/>
                  <a:gd name="T38" fmla="*/ 12 w 120"/>
                  <a:gd name="T39" fmla="*/ 25 h 189"/>
                  <a:gd name="T40" fmla="*/ 25 w 120"/>
                  <a:gd name="T41" fmla="*/ 12 h 189"/>
                  <a:gd name="T42" fmla="*/ 41 w 120"/>
                  <a:gd name="T43" fmla="*/ 4 h 189"/>
                  <a:gd name="T44" fmla="*/ 61 w 120"/>
                  <a:gd name="T45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89">
                    <a:moveTo>
                      <a:pt x="61" y="0"/>
                    </a:moveTo>
                    <a:lnTo>
                      <a:pt x="79" y="4"/>
                    </a:lnTo>
                    <a:lnTo>
                      <a:pt x="95" y="12"/>
                    </a:lnTo>
                    <a:lnTo>
                      <a:pt x="109" y="25"/>
                    </a:lnTo>
                    <a:lnTo>
                      <a:pt x="117" y="41"/>
                    </a:lnTo>
                    <a:lnTo>
                      <a:pt x="120" y="60"/>
                    </a:lnTo>
                    <a:lnTo>
                      <a:pt x="120" y="129"/>
                    </a:lnTo>
                    <a:lnTo>
                      <a:pt x="117" y="148"/>
                    </a:lnTo>
                    <a:lnTo>
                      <a:pt x="109" y="164"/>
                    </a:lnTo>
                    <a:lnTo>
                      <a:pt x="95" y="178"/>
                    </a:lnTo>
                    <a:lnTo>
                      <a:pt x="79" y="187"/>
                    </a:lnTo>
                    <a:lnTo>
                      <a:pt x="61" y="189"/>
                    </a:lnTo>
                    <a:lnTo>
                      <a:pt x="41" y="187"/>
                    </a:lnTo>
                    <a:lnTo>
                      <a:pt x="25" y="178"/>
                    </a:lnTo>
                    <a:lnTo>
                      <a:pt x="12" y="164"/>
                    </a:lnTo>
                    <a:lnTo>
                      <a:pt x="4" y="148"/>
                    </a:lnTo>
                    <a:lnTo>
                      <a:pt x="0" y="129"/>
                    </a:lnTo>
                    <a:lnTo>
                      <a:pt x="0" y="60"/>
                    </a:lnTo>
                    <a:lnTo>
                      <a:pt x="4" y="41"/>
                    </a:lnTo>
                    <a:lnTo>
                      <a:pt x="12" y="25"/>
                    </a:lnTo>
                    <a:lnTo>
                      <a:pt x="25" y="12"/>
                    </a:lnTo>
                    <a:lnTo>
                      <a:pt x="41" y="4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55"/>
              <p:cNvSpPr>
                <a:spLocks/>
              </p:cNvSpPr>
              <p:nvPr/>
            </p:nvSpPr>
            <p:spPr bwMode="auto">
              <a:xfrm>
                <a:off x="4835" y="1311"/>
                <a:ext cx="121" cy="189"/>
              </a:xfrm>
              <a:custGeom>
                <a:avLst/>
                <a:gdLst>
                  <a:gd name="T0" fmla="*/ 60 w 121"/>
                  <a:gd name="T1" fmla="*/ 0 h 189"/>
                  <a:gd name="T2" fmla="*/ 80 w 121"/>
                  <a:gd name="T3" fmla="*/ 4 h 189"/>
                  <a:gd name="T4" fmla="*/ 96 w 121"/>
                  <a:gd name="T5" fmla="*/ 12 h 189"/>
                  <a:gd name="T6" fmla="*/ 108 w 121"/>
                  <a:gd name="T7" fmla="*/ 25 h 189"/>
                  <a:gd name="T8" fmla="*/ 117 w 121"/>
                  <a:gd name="T9" fmla="*/ 41 h 189"/>
                  <a:gd name="T10" fmla="*/ 121 w 121"/>
                  <a:gd name="T11" fmla="*/ 60 h 189"/>
                  <a:gd name="T12" fmla="*/ 121 w 121"/>
                  <a:gd name="T13" fmla="*/ 129 h 189"/>
                  <a:gd name="T14" fmla="*/ 117 w 121"/>
                  <a:gd name="T15" fmla="*/ 148 h 189"/>
                  <a:gd name="T16" fmla="*/ 108 w 121"/>
                  <a:gd name="T17" fmla="*/ 164 h 189"/>
                  <a:gd name="T18" fmla="*/ 96 w 121"/>
                  <a:gd name="T19" fmla="*/ 178 h 189"/>
                  <a:gd name="T20" fmla="*/ 80 w 121"/>
                  <a:gd name="T21" fmla="*/ 187 h 189"/>
                  <a:gd name="T22" fmla="*/ 60 w 121"/>
                  <a:gd name="T23" fmla="*/ 189 h 189"/>
                  <a:gd name="T24" fmla="*/ 41 w 121"/>
                  <a:gd name="T25" fmla="*/ 187 h 189"/>
                  <a:gd name="T26" fmla="*/ 25 w 121"/>
                  <a:gd name="T27" fmla="*/ 178 h 189"/>
                  <a:gd name="T28" fmla="*/ 12 w 121"/>
                  <a:gd name="T29" fmla="*/ 164 h 189"/>
                  <a:gd name="T30" fmla="*/ 3 w 121"/>
                  <a:gd name="T31" fmla="*/ 148 h 189"/>
                  <a:gd name="T32" fmla="*/ 0 w 121"/>
                  <a:gd name="T33" fmla="*/ 129 h 189"/>
                  <a:gd name="T34" fmla="*/ 0 w 121"/>
                  <a:gd name="T35" fmla="*/ 60 h 189"/>
                  <a:gd name="T36" fmla="*/ 3 w 121"/>
                  <a:gd name="T37" fmla="*/ 41 h 189"/>
                  <a:gd name="T38" fmla="*/ 12 w 121"/>
                  <a:gd name="T39" fmla="*/ 25 h 189"/>
                  <a:gd name="T40" fmla="*/ 25 w 121"/>
                  <a:gd name="T41" fmla="*/ 12 h 189"/>
                  <a:gd name="T42" fmla="*/ 41 w 121"/>
                  <a:gd name="T43" fmla="*/ 4 h 189"/>
                  <a:gd name="T44" fmla="*/ 60 w 121"/>
                  <a:gd name="T45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1" h="189">
                    <a:moveTo>
                      <a:pt x="60" y="0"/>
                    </a:moveTo>
                    <a:lnTo>
                      <a:pt x="80" y="4"/>
                    </a:lnTo>
                    <a:lnTo>
                      <a:pt x="96" y="12"/>
                    </a:lnTo>
                    <a:lnTo>
                      <a:pt x="108" y="25"/>
                    </a:lnTo>
                    <a:lnTo>
                      <a:pt x="117" y="41"/>
                    </a:lnTo>
                    <a:lnTo>
                      <a:pt x="121" y="60"/>
                    </a:lnTo>
                    <a:lnTo>
                      <a:pt x="121" y="129"/>
                    </a:lnTo>
                    <a:lnTo>
                      <a:pt x="117" y="148"/>
                    </a:lnTo>
                    <a:lnTo>
                      <a:pt x="108" y="164"/>
                    </a:lnTo>
                    <a:lnTo>
                      <a:pt x="96" y="178"/>
                    </a:lnTo>
                    <a:lnTo>
                      <a:pt x="80" y="187"/>
                    </a:lnTo>
                    <a:lnTo>
                      <a:pt x="60" y="189"/>
                    </a:lnTo>
                    <a:lnTo>
                      <a:pt x="41" y="187"/>
                    </a:lnTo>
                    <a:lnTo>
                      <a:pt x="25" y="178"/>
                    </a:lnTo>
                    <a:lnTo>
                      <a:pt x="12" y="164"/>
                    </a:lnTo>
                    <a:lnTo>
                      <a:pt x="3" y="148"/>
                    </a:lnTo>
                    <a:lnTo>
                      <a:pt x="0" y="129"/>
                    </a:lnTo>
                    <a:lnTo>
                      <a:pt x="0" y="60"/>
                    </a:lnTo>
                    <a:lnTo>
                      <a:pt x="3" y="41"/>
                    </a:lnTo>
                    <a:lnTo>
                      <a:pt x="12" y="25"/>
                    </a:lnTo>
                    <a:lnTo>
                      <a:pt x="25" y="12"/>
                    </a:lnTo>
                    <a:lnTo>
                      <a:pt x="41" y="4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56"/>
              <p:cNvSpPr>
                <a:spLocks noEditPoints="1"/>
              </p:cNvSpPr>
              <p:nvPr/>
            </p:nvSpPr>
            <p:spPr bwMode="auto">
              <a:xfrm>
                <a:off x="1545" y="9"/>
                <a:ext cx="4096" cy="3754"/>
              </a:xfrm>
              <a:custGeom>
                <a:avLst/>
                <a:gdLst>
                  <a:gd name="T0" fmla="*/ 2206 w 4096"/>
                  <a:gd name="T1" fmla="*/ 3416 h 3754"/>
                  <a:gd name="T2" fmla="*/ 2018 w 4096"/>
                  <a:gd name="T3" fmla="*/ 3127 h 3754"/>
                  <a:gd name="T4" fmla="*/ 2666 w 4096"/>
                  <a:gd name="T5" fmla="*/ 2588 h 3754"/>
                  <a:gd name="T6" fmla="*/ 3498 w 4096"/>
                  <a:gd name="T7" fmla="*/ 2570 h 3754"/>
                  <a:gd name="T8" fmla="*/ 2844 w 4096"/>
                  <a:gd name="T9" fmla="*/ 2135 h 3754"/>
                  <a:gd name="T10" fmla="*/ 1264 w 4096"/>
                  <a:gd name="T11" fmla="*/ 2439 h 3754"/>
                  <a:gd name="T12" fmla="*/ 1139 w 4096"/>
                  <a:gd name="T13" fmla="*/ 2310 h 3754"/>
                  <a:gd name="T14" fmla="*/ 838 w 4096"/>
                  <a:gd name="T15" fmla="*/ 2041 h 3754"/>
                  <a:gd name="T16" fmla="*/ 1372 w 4096"/>
                  <a:gd name="T17" fmla="*/ 1772 h 3754"/>
                  <a:gd name="T18" fmla="*/ 1660 w 4096"/>
                  <a:gd name="T19" fmla="*/ 1882 h 3754"/>
                  <a:gd name="T20" fmla="*/ 2163 w 4096"/>
                  <a:gd name="T21" fmla="*/ 2103 h 3754"/>
                  <a:gd name="T22" fmla="*/ 2211 w 4096"/>
                  <a:gd name="T23" fmla="*/ 2215 h 3754"/>
                  <a:gd name="T24" fmla="*/ 1494 w 4096"/>
                  <a:gd name="T25" fmla="*/ 2411 h 3754"/>
                  <a:gd name="T26" fmla="*/ 1820 w 4096"/>
                  <a:gd name="T27" fmla="*/ 2894 h 3754"/>
                  <a:gd name="T28" fmla="*/ 2537 w 4096"/>
                  <a:gd name="T29" fmla="*/ 2597 h 3754"/>
                  <a:gd name="T30" fmla="*/ 2691 w 4096"/>
                  <a:gd name="T31" fmla="*/ 2315 h 3754"/>
                  <a:gd name="T32" fmla="*/ 2116 w 4096"/>
                  <a:gd name="T33" fmla="*/ 1703 h 3754"/>
                  <a:gd name="T34" fmla="*/ 1765 w 4096"/>
                  <a:gd name="T35" fmla="*/ 1528 h 3754"/>
                  <a:gd name="T36" fmla="*/ 2397 w 4096"/>
                  <a:gd name="T37" fmla="*/ 949 h 3754"/>
                  <a:gd name="T38" fmla="*/ 2728 w 4096"/>
                  <a:gd name="T39" fmla="*/ 1897 h 3754"/>
                  <a:gd name="T40" fmla="*/ 3586 w 4096"/>
                  <a:gd name="T41" fmla="*/ 1724 h 3754"/>
                  <a:gd name="T42" fmla="*/ 3297 w 4096"/>
                  <a:gd name="T43" fmla="*/ 1192 h 3754"/>
                  <a:gd name="T44" fmla="*/ 2592 w 4096"/>
                  <a:gd name="T45" fmla="*/ 1269 h 3754"/>
                  <a:gd name="T46" fmla="*/ 2706 w 4096"/>
                  <a:gd name="T47" fmla="*/ 1048 h 3754"/>
                  <a:gd name="T48" fmla="*/ 2938 w 4096"/>
                  <a:gd name="T49" fmla="*/ 967 h 3754"/>
                  <a:gd name="T50" fmla="*/ 3681 w 4096"/>
                  <a:gd name="T51" fmla="*/ 1247 h 3754"/>
                  <a:gd name="T52" fmla="*/ 3411 w 4096"/>
                  <a:gd name="T53" fmla="*/ 2088 h 3754"/>
                  <a:gd name="T54" fmla="*/ 3791 w 4096"/>
                  <a:gd name="T55" fmla="*/ 1585 h 3754"/>
                  <a:gd name="T56" fmla="*/ 3346 w 4096"/>
                  <a:gd name="T57" fmla="*/ 448 h 3754"/>
                  <a:gd name="T58" fmla="*/ 463 w 4096"/>
                  <a:gd name="T59" fmla="*/ 823 h 3754"/>
                  <a:gd name="T60" fmla="*/ 1095 w 4096"/>
                  <a:gd name="T61" fmla="*/ 586 h 3754"/>
                  <a:gd name="T62" fmla="*/ 1472 w 4096"/>
                  <a:gd name="T63" fmla="*/ 618 h 3754"/>
                  <a:gd name="T64" fmla="*/ 608 w 4096"/>
                  <a:gd name="T65" fmla="*/ 942 h 3754"/>
                  <a:gd name="T66" fmla="*/ 531 w 4096"/>
                  <a:gd name="T67" fmla="*/ 1157 h 3754"/>
                  <a:gd name="T68" fmla="*/ 1333 w 4096"/>
                  <a:gd name="T69" fmla="*/ 1657 h 3754"/>
                  <a:gd name="T70" fmla="*/ 1760 w 4096"/>
                  <a:gd name="T71" fmla="*/ 1074 h 3754"/>
                  <a:gd name="T72" fmla="*/ 1601 w 4096"/>
                  <a:gd name="T73" fmla="*/ 834 h 3754"/>
                  <a:gd name="T74" fmla="*/ 1514 w 4096"/>
                  <a:gd name="T75" fmla="*/ 145 h 3754"/>
                  <a:gd name="T76" fmla="*/ 1782 w 4096"/>
                  <a:gd name="T77" fmla="*/ 296 h 3754"/>
                  <a:gd name="T78" fmla="*/ 1756 w 4096"/>
                  <a:gd name="T79" fmla="*/ 1266 h 3754"/>
                  <a:gd name="T80" fmla="*/ 2475 w 4096"/>
                  <a:gd name="T81" fmla="*/ 539 h 3754"/>
                  <a:gd name="T82" fmla="*/ 3676 w 4096"/>
                  <a:gd name="T83" fmla="*/ 539 h 3754"/>
                  <a:gd name="T84" fmla="*/ 3927 w 4096"/>
                  <a:gd name="T85" fmla="*/ 1767 h 3754"/>
                  <a:gd name="T86" fmla="*/ 3863 w 4096"/>
                  <a:gd name="T87" fmla="*/ 2144 h 3754"/>
                  <a:gd name="T88" fmla="*/ 4094 w 4096"/>
                  <a:gd name="T89" fmla="*/ 2695 h 3754"/>
                  <a:gd name="T90" fmla="*/ 3919 w 4096"/>
                  <a:gd name="T91" fmla="*/ 3729 h 3754"/>
                  <a:gd name="T92" fmla="*/ 3644 w 4096"/>
                  <a:gd name="T93" fmla="*/ 2904 h 3754"/>
                  <a:gd name="T94" fmla="*/ 3655 w 4096"/>
                  <a:gd name="T95" fmla="*/ 2509 h 3754"/>
                  <a:gd name="T96" fmla="*/ 2729 w 4096"/>
                  <a:gd name="T97" fmla="*/ 2822 h 3754"/>
                  <a:gd name="T98" fmla="*/ 2743 w 4096"/>
                  <a:gd name="T99" fmla="*/ 3343 h 3754"/>
                  <a:gd name="T100" fmla="*/ 2661 w 4096"/>
                  <a:gd name="T101" fmla="*/ 3440 h 3754"/>
                  <a:gd name="T102" fmla="*/ 1916 w 4096"/>
                  <a:gd name="T103" fmla="*/ 3503 h 3754"/>
                  <a:gd name="T104" fmla="*/ 1499 w 4096"/>
                  <a:gd name="T105" fmla="*/ 3754 h 3754"/>
                  <a:gd name="T106" fmla="*/ 1851 w 4096"/>
                  <a:gd name="T107" fmla="*/ 3164 h 3754"/>
                  <a:gd name="T108" fmla="*/ 1409 w 4096"/>
                  <a:gd name="T109" fmla="*/ 2508 h 3754"/>
                  <a:gd name="T110" fmla="*/ 448 w 4096"/>
                  <a:gd name="T111" fmla="*/ 2132 h 3754"/>
                  <a:gd name="T112" fmla="*/ 278 w 4096"/>
                  <a:gd name="T113" fmla="*/ 2370 h 3754"/>
                  <a:gd name="T114" fmla="*/ 472 w 4096"/>
                  <a:gd name="T115" fmla="*/ 3754 h 3754"/>
                  <a:gd name="T116" fmla="*/ 68 w 4096"/>
                  <a:gd name="T117" fmla="*/ 3693 h 3754"/>
                  <a:gd name="T118" fmla="*/ 685 w 4096"/>
                  <a:gd name="T119" fmla="*/ 1701 h 3754"/>
                  <a:gd name="T120" fmla="*/ 287 w 4096"/>
                  <a:gd name="T121" fmla="*/ 952 h 3754"/>
                  <a:gd name="T122" fmla="*/ 883 w 4096"/>
                  <a:gd name="T123" fmla="*/ 0 h 3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096" h="3754">
                    <a:moveTo>
                      <a:pt x="1971" y="3116"/>
                    </a:moveTo>
                    <a:lnTo>
                      <a:pt x="1971" y="3164"/>
                    </a:lnTo>
                    <a:lnTo>
                      <a:pt x="1969" y="3192"/>
                    </a:lnTo>
                    <a:lnTo>
                      <a:pt x="1960" y="3217"/>
                    </a:lnTo>
                    <a:lnTo>
                      <a:pt x="1946" y="3239"/>
                    </a:lnTo>
                    <a:lnTo>
                      <a:pt x="1929" y="3259"/>
                    </a:lnTo>
                    <a:lnTo>
                      <a:pt x="1908" y="3275"/>
                    </a:lnTo>
                    <a:lnTo>
                      <a:pt x="1883" y="3286"/>
                    </a:lnTo>
                    <a:lnTo>
                      <a:pt x="1844" y="3298"/>
                    </a:lnTo>
                    <a:lnTo>
                      <a:pt x="1875" y="3332"/>
                    </a:lnTo>
                    <a:lnTo>
                      <a:pt x="1909" y="3359"/>
                    </a:lnTo>
                    <a:lnTo>
                      <a:pt x="1946" y="3384"/>
                    </a:lnTo>
                    <a:lnTo>
                      <a:pt x="1986" y="3403"/>
                    </a:lnTo>
                    <a:lnTo>
                      <a:pt x="2028" y="3416"/>
                    </a:lnTo>
                    <a:lnTo>
                      <a:pt x="2072" y="3425"/>
                    </a:lnTo>
                    <a:lnTo>
                      <a:pt x="2116" y="3428"/>
                    </a:lnTo>
                    <a:lnTo>
                      <a:pt x="2162" y="3425"/>
                    </a:lnTo>
                    <a:lnTo>
                      <a:pt x="2206" y="3416"/>
                    </a:lnTo>
                    <a:lnTo>
                      <a:pt x="2248" y="3403"/>
                    </a:lnTo>
                    <a:lnTo>
                      <a:pt x="2288" y="3384"/>
                    </a:lnTo>
                    <a:lnTo>
                      <a:pt x="2325" y="3359"/>
                    </a:lnTo>
                    <a:lnTo>
                      <a:pt x="2358" y="3332"/>
                    </a:lnTo>
                    <a:lnTo>
                      <a:pt x="2388" y="3298"/>
                    </a:lnTo>
                    <a:lnTo>
                      <a:pt x="2350" y="3286"/>
                    </a:lnTo>
                    <a:lnTo>
                      <a:pt x="2325" y="3275"/>
                    </a:lnTo>
                    <a:lnTo>
                      <a:pt x="2304" y="3259"/>
                    </a:lnTo>
                    <a:lnTo>
                      <a:pt x="2286" y="3239"/>
                    </a:lnTo>
                    <a:lnTo>
                      <a:pt x="2274" y="3217"/>
                    </a:lnTo>
                    <a:lnTo>
                      <a:pt x="2265" y="3192"/>
                    </a:lnTo>
                    <a:lnTo>
                      <a:pt x="2263" y="3164"/>
                    </a:lnTo>
                    <a:lnTo>
                      <a:pt x="2263" y="3116"/>
                    </a:lnTo>
                    <a:lnTo>
                      <a:pt x="2216" y="3127"/>
                    </a:lnTo>
                    <a:lnTo>
                      <a:pt x="2166" y="3135"/>
                    </a:lnTo>
                    <a:lnTo>
                      <a:pt x="2116" y="3137"/>
                    </a:lnTo>
                    <a:lnTo>
                      <a:pt x="2067" y="3135"/>
                    </a:lnTo>
                    <a:lnTo>
                      <a:pt x="2018" y="3127"/>
                    </a:lnTo>
                    <a:lnTo>
                      <a:pt x="1971" y="3116"/>
                    </a:lnTo>
                    <a:close/>
                    <a:moveTo>
                      <a:pt x="2790" y="2113"/>
                    </a:moveTo>
                    <a:lnTo>
                      <a:pt x="2794" y="2185"/>
                    </a:lnTo>
                    <a:lnTo>
                      <a:pt x="2794" y="2242"/>
                    </a:lnTo>
                    <a:lnTo>
                      <a:pt x="2818" y="2267"/>
                    </a:lnTo>
                    <a:lnTo>
                      <a:pt x="2836" y="2294"/>
                    </a:lnTo>
                    <a:lnTo>
                      <a:pt x="2850" y="2324"/>
                    </a:lnTo>
                    <a:lnTo>
                      <a:pt x="2859" y="2357"/>
                    </a:lnTo>
                    <a:lnTo>
                      <a:pt x="2862" y="2391"/>
                    </a:lnTo>
                    <a:lnTo>
                      <a:pt x="2859" y="2426"/>
                    </a:lnTo>
                    <a:lnTo>
                      <a:pt x="2850" y="2459"/>
                    </a:lnTo>
                    <a:lnTo>
                      <a:pt x="2835" y="2490"/>
                    </a:lnTo>
                    <a:lnTo>
                      <a:pt x="2816" y="2518"/>
                    </a:lnTo>
                    <a:lnTo>
                      <a:pt x="2793" y="2541"/>
                    </a:lnTo>
                    <a:lnTo>
                      <a:pt x="2765" y="2561"/>
                    </a:lnTo>
                    <a:lnTo>
                      <a:pt x="2734" y="2575"/>
                    </a:lnTo>
                    <a:lnTo>
                      <a:pt x="2702" y="2585"/>
                    </a:lnTo>
                    <a:lnTo>
                      <a:pt x="2666" y="2588"/>
                    </a:lnTo>
                    <a:lnTo>
                      <a:pt x="2698" y="2632"/>
                    </a:lnTo>
                    <a:lnTo>
                      <a:pt x="2736" y="2672"/>
                    </a:lnTo>
                    <a:lnTo>
                      <a:pt x="2775" y="2708"/>
                    </a:lnTo>
                    <a:lnTo>
                      <a:pt x="2820" y="2737"/>
                    </a:lnTo>
                    <a:lnTo>
                      <a:pt x="2866" y="2763"/>
                    </a:lnTo>
                    <a:lnTo>
                      <a:pt x="2916" y="2783"/>
                    </a:lnTo>
                    <a:lnTo>
                      <a:pt x="2968" y="2798"/>
                    </a:lnTo>
                    <a:lnTo>
                      <a:pt x="3021" y="2808"/>
                    </a:lnTo>
                    <a:lnTo>
                      <a:pt x="3076" y="2811"/>
                    </a:lnTo>
                    <a:lnTo>
                      <a:pt x="3134" y="2807"/>
                    </a:lnTo>
                    <a:lnTo>
                      <a:pt x="3191" y="2797"/>
                    </a:lnTo>
                    <a:lnTo>
                      <a:pt x="3245" y="2781"/>
                    </a:lnTo>
                    <a:lnTo>
                      <a:pt x="3297" y="2758"/>
                    </a:lnTo>
                    <a:lnTo>
                      <a:pt x="3345" y="2730"/>
                    </a:lnTo>
                    <a:lnTo>
                      <a:pt x="3390" y="2698"/>
                    </a:lnTo>
                    <a:lnTo>
                      <a:pt x="3431" y="2659"/>
                    </a:lnTo>
                    <a:lnTo>
                      <a:pt x="3467" y="2617"/>
                    </a:lnTo>
                    <a:lnTo>
                      <a:pt x="3498" y="2570"/>
                    </a:lnTo>
                    <a:lnTo>
                      <a:pt x="3524" y="2519"/>
                    </a:lnTo>
                    <a:lnTo>
                      <a:pt x="3544" y="2464"/>
                    </a:lnTo>
                    <a:lnTo>
                      <a:pt x="3415" y="2412"/>
                    </a:lnTo>
                    <a:lnTo>
                      <a:pt x="3384" y="2397"/>
                    </a:lnTo>
                    <a:lnTo>
                      <a:pt x="3357" y="2377"/>
                    </a:lnTo>
                    <a:lnTo>
                      <a:pt x="3334" y="2354"/>
                    </a:lnTo>
                    <a:lnTo>
                      <a:pt x="3315" y="2326"/>
                    </a:lnTo>
                    <a:lnTo>
                      <a:pt x="3302" y="2295"/>
                    </a:lnTo>
                    <a:lnTo>
                      <a:pt x="3293" y="2263"/>
                    </a:lnTo>
                    <a:lnTo>
                      <a:pt x="3290" y="2230"/>
                    </a:lnTo>
                    <a:lnTo>
                      <a:pt x="3290" y="2142"/>
                    </a:lnTo>
                    <a:lnTo>
                      <a:pt x="3221" y="2161"/>
                    </a:lnTo>
                    <a:lnTo>
                      <a:pt x="3149" y="2173"/>
                    </a:lnTo>
                    <a:lnTo>
                      <a:pt x="3076" y="2176"/>
                    </a:lnTo>
                    <a:lnTo>
                      <a:pt x="3016" y="2174"/>
                    </a:lnTo>
                    <a:lnTo>
                      <a:pt x="2958" y="2166"/>
                    </a:lnTo>
                    <a:lnTo>
                      <a:pt x="2899" y="2154"/>
                    </a:lnTo>
                    <a:lnTo>
                      <a:pt x="2844" y="2135"/>
                    </a:lnTo>
                    <a:lnTo>
                      <a:pt x="2790" y="2113"/>
                    </a:lnTo>
                    <a:close/>
                    <a:moveTo>
                      <a:pt x="694" y="1989"/>
                    </a:moveTo>
                    <a:lnTo>
                      <a:pt x="545" y="2034"/>
                    </a:lnTo>
                    <a:lnTo>
                      <a:pt x="562" y="2096"/>
                    </a:lnTo>
                    <a:lnTo>
                      <a:pt x="587" y="2153"/>
                    </a:lnTo>
                    <a:lnTo>
                      <a:pt x="617" y="2207"/>
                    </a:lnTo>
                    <a:lnTo>
                      <a:pt x="653" y="2258"/>
                    </a:lnTo>
                    <a:lnTo>
                      <a:pt x="694" y="2304"/>
                    </a:lnTo>
                    <a:lnTo>
                      <a:pt x="740" y="2345"/>
                    </a:lnTo>
                    <a:lnTo>
                      <a:pt x="791" y="2381"/>
                    </a:lnTo>
                    <a:lnTo>
                      <a:pt x="844" y="2411"/>
                    </a:lnTo>
                    <a:lnTo>
                      <a:pt x="901" y="2436"/>
                    </a:lnTo>
                    <a:lnTo>
                      <a:pt x="962" y="2453"/>
                    </a:lnTo>
                    <a:lnTo>
                      <a:pt x="1024" y="2464"/>
                    </a:lnTo>
                    <a:lnTo>
                      <a:pt x="1089" y="2468"/>
                    </a:lnTo>
                    <a:lnTo>
                      <a:pt x="1148" y="2464"/>
                    </a:lnTo>
                    <a:lnTo>
                      <a:pt x="1206" y="2456"/>
                    </a:lnTo>
                    <a:lnTo>
                      <a:pt x="1264" y="2439"/>
                    </a:lnTo>
                    <a:lnTo>
                      <a:pt x="1318" y="2418"/>
                    </a:lnTo>
                    <a:lnTo>
                      <a:pt x="1372" y="2391"/>
                    </a:lnTo>
                    <a:lnTo>
                      <a:pt x="1374" y="2357"/>
                    </a:lnTo>
                    <a:lnTo>
                      <a:pt x="1383" y="2324"/>
                    </a:lnTo>
                    <a:lnTo>
                      <a:pt x="1396" y="2294"/>
                    </a:lnTo>
                    <a:lnTo>
                      <a:pt x="1416" y="2267"/>
                    </a:lnTo>
                    <a:lnTo>
                      <a:pt x="1440" y="2242"/>
                    </a:lnTo>
                    <a:lnTo>
                      <a:pt x="1440" y="2185"/>
                    </a:lnTo>
                    <a:lnTo>
                      <a:pt x="1441" y="2140"/>
                    </a:lnTo>
                    <a:lnTo>
                      <a:pt x="1446" y="2097"/>
                    </a:lnTo>
                    <a:lnTo>
                      <a:pt x="1420" y="2138"/>
                    </a:lnTo>
                    <a:lnTo>
                      <a:pt x="1391" y="2176"/>
                    </a:lnTo>
                    <a:lnTo>
                      <a:pt x="1358" y="2210"/>
                    </a:lnTo>
                    <a:lnTo>
                      <a:pt x="1319" y="2241"/>
                    </a:lnTo>
                    <a:lnTo>
                      <a:pt x="1278" y="2266"/>
                    </a:lnTo>
                    <a:lnTo>
                      <a:pt x="1235" y="2287"/>
                    </a:lnTo>
                    <a:lnTo>
                      <a:pt x="1188" y="2302"/>
                    </a:lnTo>
                    <a:lnTo>
                      <a:pt x="1139" y="2310"/>
                    </a:lnTo>
                    <a:lnTo>
                      <a:pt x="1089" y="2314"/>
                    </a:lnTo>
                    <a:lnTo>
                      <a:pt x="1036" y="2310"/>
                    </a:lnTo>
                    <a:lnTo>
                      <a:pt x="986" y="2300"/>
                    </a:lnTo>
                    <a:lnTo>
                      <a:pt x="937" y="2284"/>
                    </a:lnTo>
                    <a:lnTo>
                      <a:pt x="892" y="2263"/>
                    </a:lnTo>
                    <a:lnTo>
                      <a:pt x="850" y="2236"/>
                    </a:lnTo>
                    <a:lnTo>
                      <a:pt x="813" y="2205"/>
                    </a:lnTo>
                    <a:lnTo>
                      <a:pt x="778" y="2169"/>
                    </a:lnTo>
                    <a:lnTo>
                      <a:pt x="750" y="2129"/>
                    </a:lnTo>
                    <a:lnTo>
                      <a:pt x="725" y="2086"/>
                    </a:lnTo>
                    <a:lnTo>
                      <a:pt x="706" y="2038"/>
                    </a:lnTo>
                    <a:lnTo>
                      <a:pt x="694" y="1989"/>
                    </a:lnTo>
                    <a:close/>
                    <a:moveTo>
                      <a:pt x="806" y="1772"/>
                    </a:moveTo>
                    <a:lnTo>
                      <a:pt x="806" y="1911"/>
                    </a:lnTo>
                    <a:lnTo>
                      <a:pt x="806" y="1912"/>
                    </a:lnTo>
                    <a:lnTo>
                      <a:pt x="809" y="1958"/>
                    </a:lnTo>
                    <a:lnTo>
                      <a:pt x="820" y="2001"/>
                    </a:lnTo>
                    <a:lnTo>
                      <a:pt x="838" y="2041"/>
                    </a:lnTo>
                    <a:lnTo>
                      <a:pt x="860" y="2078"/>
                    </a:lnTo>
                    <a:lnTo>
                      <a:pt x="889" y="2112"/>
                    </a:lnTo>
                    <a:lnTo>
                      <a:pt x="922" y="2139"/>
                    </a:lnTo>
                    <a:lnTo>
                      <a:pt x="958" y="2163"/>
                    </a:lnTo>
                    <a:lnTo>
                      <a:pt x="999" y="2180"/>
                    </a:lnTo>
                    <a:lnTo>
                      <a:pt x="1043" y="2190"/>
                    </a:lnTo>
                    <a:lnTo>
                      <a:pt x="1089" y="2194"/>
                    </a:lnTo>
                    <a:lnTo>
                      <a:pt x="1134" y="2190"/>
                    </a:lnTo>
                    <a:lnTo>
                      <a:pt x="1178" y="2179"/>
                    </a:lnTo>
                    <a:lnTo>
                      <a:pt x="1218" y="2163"/>
                    </a:lnTo>
                    <a:lnTo>
                      <a:pt x="1255" y="2139"/>
                    </a:lnTo>
                    <a:lnTo>
                      <a:pt x="1288" y="2110"/>
                    </a:lnTo>
                    <a:lnTo>
                      <a:pt x="1317" y="2078"/>
                    </a:lnTo>
                    <a:lnTo>
                      <a:pt x="1339" y="2041"/>
                    </a:lnTo>
                    <a:lnTo>
                      <a:pt x="1357" y="2000"/>
                    </a:lnTo>
                    <a:lnTo>
                      <a:pt x="1368" y="1957"/>
                    </a:lnTo>
                    <a:lnTo>
                      <a:pt x="1372" y="1911"/>
                    </a:lnTo>
                    <a:lnTo>
                      <a:pt x="1372" y="1772"/>
                    </a:lnTo>
                    <a:lnTo>
                      <a:pt x="1318" y="1794"/>
                    </a:lnTo>
                    <a:lnTo>
                      <a:pt x="1264" y="1811"/>
                    </a:lnTo>
                    <a:lnTo>
                      <a:pt x="1206" y="1824"/>
                    </a:lnTo>
                    <a:lnTo>
                      <a:pt x="1148" y="1831"/>
                    </a:lnTo>
                    <a:lnTo>
                      <a:pt x="1089" y="1834"/>
                    </a:lnTo>
                    <a:lnTo>
                      <a:pt x="1029" y="1831"/>
                    </a:lnTo>
                    <a:lnTo>
                      <a:pt x="969" y="1824"/>
                    </a:lnTo>
                    <a:lnTo>
                      <a:pt x="914" y="1811"/>
                    </a:lnTo>
                    <a:lnTo>
                      <a:pt x="859" y="1794"/>
                    </a:lnTo>
                    <a:lnTo>
                      <a:pt x="806" y="1772"/>
                    </a:lnTo>
                    <a:close/>
                    <a:moveTo>
                      <a:pt x="2116" y="1703"/>
                    </a:moveTo>
                    <a:lnTo>
                      <a:pt x="1731" y="1896"/>
                    </a:lnTo>
                    <a:lnTo>
                      <a:pt x="1719" y="1901"/>
                    </a:lnTo>
                    <a:lnTo>
                      <a:pt x="1705" y="1902"/>
                    </a:lnTo>
                    <a:lnTo>
                      <a:pt x="1689" y="1901"/>
                    </a:lnTo>
                    <a:lnTo>
                      <a:pt x="1673" y="1893"/>
                    </a:lnTo>
                    <a:lnTo>
                      <a:pt x="1666" y="1888"/>
                    </a:lnTo>
                    <a:lnTo>
                      <a:pt x="1660" y="1882"/>
                    </a:lnTo>
                    <a:lnTo>
                      <a:pt x="1655" y="1875"/>
                    </a:lnTo>
                    <a:lnTo>
                      <a:pt x="1626" y="1922"/>
                    </a:lnTo>
                    <a:lnTo>
                      <a:pt x="1602" y="1970"/>
                    </a:lnTo>
                    <a:lnTo>
                      <a:pt x="1584" y="2022"/>
                    </a:lnTo>
                    <a:lnTo>
                      <a:pt x="1570" y="2076"/>
                    </a:lnTo>
                    <a:lnTo>
                      <a:pt x="1563" y="2130"/>
                    </a:lnTo>
                    <a:lnTo>
                      <a:pt x="1560" y="2185"/>
                    </a:lnTo>
                    <a:lnTo>
                      <a:pt x="1560" y="2192"/>
                    </a:lnTo>
                    <a:lnTo>
                      <a:pt x="1597" y="2190"/>
                    </a:lnTo>
                    <a:lnTo>
                      <a:pt x="1643" y="2187"/>
                    </a:lnTo>
                    <a:lnTo>
                      <a:pt x="1695" y="2184"/>
                    </a:lnTo>
                    <a:lnTo>
                      <a:pt x="1753" y="2179"/>
                    </a:lnTo>
                    <a:lnTo>
                      <a:pt x="1815" y="2171"/>
                    </a:lnTo>
                    <a:lnTo>
                      <a:pt x="1882" y="2163"/>
                    </a:lnTo>
                    <a:lnTo>
                      <a:pt x="1950" y="2151"/>
                    </a:lnTo>
                    <a:lnTo>
                      <a:pt x="2021" y="2138"/>
                    </a:lnTo>
                    <a:lnTo>
                      <a:pt x="2093" y="2122"/>
                    </a:lnTo>
                    <a:lnTo>
                      <a:pt x="2163" y="2103"/>
                    </a:lnTo>
                    <a:lnTo>
                      <a:pt x="2234" y="2081"/>
                    </a:lnTo>
                    <a:lnTo>
                      <a:pt x="2302" y="2056"/>
                    </a:lnTo>
                    <a:lnTo>
                      <a:pt x="2368" y="2029"/>
                    </a:lnTo>
                    <a:lnTo>
                      <a:pt x="2429" y="1996"/>
                    </a:lnTo>
                    <a:lnTo>
                      <a:pt x="2448" y="1989"/>
                    </a:lnTo>
                    <a:lnTo>
                      <a:pt x="2466" y="1989"/>
                    </a:lnTo>
                    <a:lnTo>
                      <a:pt x="2484" y="1994"/>
                    </a:lnTo>
                    <a:lnTo>
                      <a:pt x="2500" y="2004"/>
                    </a:lnTo>
                    <a:lnTo>
                      <a:pt x="2511" y="2019"/>
                    </a:lnTo>
                    <a:lnTo>
                      <a:pt x="2518" y="2036"/>
                    </a:lnTo>
                    <a:lnTo>
                      <a:pt x="2518" y="2055"/>
                    </a:lnTo>
                    <a:lnTo>
                      <a:pt x="2515" y="2072"/>
                    </a:lnTo>
                    <a:lnTo>
                      <a:pt x="2504" y="2088"/>
                    </a:lnTo>
                    <a:lnTo>
                      <a:pt x="2489" y="2101"/>
                    </a:lnTo>
                    <a:lnTo>
                      <a:pt x="2424" y="2134"/>
                    </a:lnTo>
                    <a:lnTo>
                      <a:pt x="2355" y="2165"/>
                    </a:lnTo>
                    <a:lnTo>
                      <a:pt x="2284" y="2191"/>
                    </a:lnTo>
                    <a:lnTo>
                      <a:pt x="2211" y="2215"/>
                    </a:lnTo>
                    <a:lnTo>
                      <a:pt x="2136" y="2235"/>
                    </a:lnTo>
                    <a:lnTo>
                      <a:pt x="2063" y="2252"/>
                    </a:lnTo>
                    <a:lnTo>
                      <a:pt x="1990" y="2267"/>
                    </a:lnTo>
                    <a:lnTo>
                      <a:pt x="1919" y="2278"/>
                    </a:lnTo>
                    <a:lnTo>
                      <a:pt x="1849" y="2288"/>
                    </a:lnTo>
                    <a:lnTo>
                      <a:pt x="1785" y="2297"/>
                    </a:lnTo>
                    <a:lnTo>
                      <a:pt x="1724" y="2302"/>
                    </a:lnTo>
                    <a:lnTo>
                      <a:pt x="1669" y="2307"/>
                    </a:lnTo>
                    <a:lnTo>
                      <a:pt x="1620" y="2310"/>
                    </a:lnTo>
                    <a:lnTo>
                      <a:pt x="1578" y="2312"/>
                    </a:lnTo>
                    <a:lnTo>
                      <a:pt x="1544" y="2313"/>
                    </a:lnTo>
                    <a:lnTo>
                      <a:pt x="1538" y="2319"/>
                    </a:lnTo>
                    <a:lnTo>
                      <a:pt x="1529" y="2325"/>
                    </a:lnTo>
                    <a:lnTo>
                      <a:pt x="1513" y="2338"/>
                    </a:lnTo>
                    <a:lnTo>
                      <a:pt x="1502" y="2353"/>
                    </a:lnTo>
                    <a:lnTo>
                      <a:pt x="1493" y="2371"/>
                    </a:lnTo>
                    <a:lnTo>
                      <a:pt x="1491" y="2391"/>
                    </a:lnTo>
                    <a:lnTo>
                      <a:pt x="1494" y="2411"/>
                    </a:lnTo>
                    <a:lnTo>
                      <a:pt x="1502" y="2429"/>
                    </a:lnTo>
                    <a:lnTo>
                      <a:pt x="1513" y="2446"/>
                    </a:lnTo>
                    <a:lnTo>
                      <a:pt x="1529" y="2458"/>
                    </a:lnTo>
                    <a:lnTo>
                      <a:pt x="1548" y="2465"/>
                    </a:lnTo>
                    <a:lnTo>
                      <a:pt x="1568" y="2468"/>
                    </a:lnTo>
                    <a:lnTo>
                      <a:pt x="1637" y="2468"/>
                    </a:lnTo>
                    <a:lnTo>
                      <a:pt x="1656" y="2472"/>
                    </a:lnTo>
                    <a:lnTo>
                      <a:pt x="1672" y="2479"/>
                    </a:lnTo>
                    <a:lnTo>
                      <a:pt x="1686" y="2493"/>
                    </a:lnTo>
                    <a:lnTo>
                      <a:pt x="1694" y="2509"/>
                    </a:lnTo>
                    <a:lnTo>
                      <a:pt x="1697" y="2528"/>
                    </a:lnTo>
                    <a:lnTo>
                      <a:pt x="1697" y="2597"/>
                    </a:lnTo>
                    <a:lnTo>
                      <a:pt x="1700" y="2653"/>
                    </a:lnTo>
                    <a:lnTo>
                      <a:pt x="1712" y="2708"/>
                    </a:lnTo>
                    <a:lnTo>
                      <a:pt x="1730" y="2760"/>
                    </a:lnTo>
                    <a:lnTo>
                      <a:pt x="1754" y="2808"/>
                    </a:lnTo>
                    <a:lnTo>
                      <a:pt x="1785" y="2853"/>
                    </a:lnTo>
                    <a:lnTo>
                      <a:pt x="1820" y="2894"/>
                    </a:lnTo>
                    <a:lnTo>
                      <a:pt x="1861" y="2929"/>
                    </a:lnTo>
                    <a:lnTo>
                      <a:pt x="1905" y="2960"/>
                    </a:lnTo>
                    <a:lnTo>
                      <a:pt x="1954" y="2983"/>
                    </a:lnTo>
                    <a:lnTo>
                      <a:pt x="2005" y="3002"/>
                    </a:lnTo>
                    <a:lnTo>
                      <a:pt x="2059" y="3013"/>
                    </a:lnTo>
                    <a:lnTo>
                      <a:pt x="2116" y="3017"/>
                    </a:lnTo>
                    <a:lnTo>
                      <a:pt x="2173" y="3013"/>
                    </a:lnTo>
                    <a:lnTo>
                      <a:pt x="2228" y="3002"/>
                    </a:lnTo>
                    <a:lnTo>
                      <a:pt x="2280" y="2983"/>
                    </a:lnTo>
                    <a:lnTo>
                      <a:pt x="2329" y="2960"/>
                    </a:lnTo>
                    <a:lnTo>
                      <a:pt x="2373" y="2929"/>
                    </a:lnTo>
                    <a:lnTo>
                      <a:pt x="2413" y="2894"/>
                    </a:lnTo>
                    <a:lnTo>
                      <a:pt x="2449" y="2853"/>
                    </a:lnTo>
                    <a:lnTo>
                      <a:pt x="2479" y="2808"/>
                    </a:lnTo>
                    <a:lnTo>
                      <a:pt x="2504" y="2760"/>
                    </a:lnTo>
                    <a:lnTo>
                      <a:pt x="2521" y="2708"/>
                    </a:lnTo>
                    <a:lnTo>
                      <a:pt x="2532" y="2653"/>
                    </a:lnTo>
                    <a:lnTo>
                      <a:pt x="2537" y="2597"/>
                    </a:lnTo>
                    <a:lnTo>
                      <a:pt x="2537" y="2528"/>
                    </a:lnTo>
                    <a:lnTo>
                      <a:pt x="2540" y="2509"/>
                    </a:lnTo>
                    <a:lnTo>
                      <a:pt x="2548" y="2493"/>
                    </a:lnTo>
                    <a:lnTo>
                      <a:pt x="2561" y="2479"/>
                    </a:lnTo>
                    <a:lnTo>
                      <a:pt x="2578" y="2472"/>
                    </a:lnTo>
                    <a:lnTo>
                      <a:pt x="2597" y="2468"/>
                    </a:lnTo>
                    <a:lnTo>
                      <a:pt x="2665" y="2468"/>
                    </a:lnTo>
                    <a:lnTo>
                      <a:pt x="2686" y="2465"/>
                    </a:lnTo>
                    <a:lnTo>
                      <a:pt x="2703" y="2458"/>
                    </a:lnTo>
                    <a:lnTo>
                      <a:pt x="2719" y="2446"/>
                    </a:lnTo>
                    <a:lnTo>
                      <a:pt x="2732" y="2429"/>
                    </a:lnTo>
                    <a:lnTo>
                      <a:pt x="2739" y="2411"/>
                    </a:lnTo>
                    <a:lnTo>
                      <a:pt x="2742" y="2391"/>
                    </a:lnTo>
                    <a:lnTo>
                      <a:pt x="2739" y="2371"/>
                    </a:lnTo>
                    <a:lnTo>
                      <a:pt x="2732" y="2353"/>
                    </a:lnTo>
                    <a:lnTo>
                      <a:pt x="2719" y="2338"/>
                    </a:lnTo>
                    <a:lnTo>
                      <a:pt x="2703" y="2325"/>
                    </a:lnTo>
                    <a:lnTo>
                      <a:pt x="2691" y="2315"/>
                    </a:lnTo>
                    <a:lnTo>
                      <a:pt x="2681" y="2303"/>
                    </a:lnTo>
                    <a:lnTo>
                      <a:pt x="2676" y="2288"/>
                    </a:lnTo>
                    <a:lnTo>
                      <a:pt x="2674" y="2273"/>
                    </a:lnTo>
                    <a:lnTo>
                      <a:pt x="2674" y="2185"/>
                    </a:lnTo>
                    <a:lnTo>
                      <a:pt x="2671" y="2130"/>
                    </a:lnTo>
                    <a:lnTo>
                      <a:pt x="2662" y="2076"/>
                    </a:lnTo>
                    <a:lnTo>
                      <a:pt x="2649" y="2022"/>
                    </a:lnTo>
                    <a:lnTo>
                      <a:pt x="2630" y="1970"/>
                    </a:lnTo>
                    <a:lnTo>
                      <a:pt x="2607" y="1922"/>
                    </a:lnTo>
                    <a:lnTo>
                      <a:pt x="2578" y="1875"/>
                    </a:lnTo>
                    <a:lnTo>
                      <a:pt x="2573" y="1882"/>
                    </a:lnTo>
                    <a:lnTo>
                      <a:pt x="2567" y="1888"/>
                    </a:lnTo>
                    <a:lnTo>
                      <a:pt x="2559" y="1893"/>
                    </a:lnTo>
                    <a:lnTo>
                      <a:pt x="2544" y="1901"/>
                    </a:lnTo>
                    <a:lnTo>
                      <a:pt x="2528" y="1902"/>
                    </a:lnTo>
                    <a:lnTo>
                      <a:pt x="2515" y="1901"/>
                    </a:lnTo>
                    <a:lnTo>
                      <a:pt x="2501" y="1896"/>
                    </a:lnTo>
                    <a:lnTo>
                      <a:pt x="2116" y="1703"/>
                    </a:lnTo>
                    <a:close/>
                    <a:moveTo>
                      <a:pt x="1646" y="1541"/>
                    </a:moveTo>
                    <a:lnTo>
                      <a:pt x="1611" y="1585"/>
                    </a:lnTo>
                    <a:lnTo>
                      <a:pt x="1575" y="1628"/>
                    </a:lnTo>
                    <a:lnTo>
                      <a:pt x="1534" y="1666"/>
                    </a:lnTo>
                    <a:lnTo>
                      <a:pt x="1491" y="1701"/>
                    </a:lnTo>
                    <a:lnTo>
                      <a:pt x="1491" y="1911"/>
                    </a:lnTo>
                    <a:lnTo>
                      <a:pt x="1491" y="1928"/>
                    </a:lnTo>
                    <a:lnTo>
                      <a:pt x="1514" y="1877"/>
                    </a:lnTo>
                    <a:lnTo>
                      <a:pt x="1540" y="1830"/>
                    </a:lnTo>
                    <a:lnTo>
                      <a:pt x="1571" y="1784"/>
                    </a:lnTo>
                    <a:lnTo>
                      <a:pt x="1606" y="1741"/>
                    </a:lnTo>
                    <a:lnTo>
                      <a:pt x="1646" y="1700"/>
                    </a:lnTo>
                    <a:lnTo>
                      <a:pt x="1646" y="1541"/>
                    </a:lnTo>
                    <a:close/>
                    <a:moveTo>
                      <a:pt x="2468" y="1528"/>
                    </a:moveTo>
                    <a:lnTo>
                      <a:pt x="2250" y="1636"/>
                    </a:lnTo>
                    <a:lnTo>
                      <a:pt x="2468" y="1746"/>
                    </a:lnTo>
                    <a:lnTo>
                      <a:pt x="2468" y="1528"/>
                    </a:lnTo>
                    <a:close/>
                    <a:moveTo>
                      <a:pt x="1765" y="1528"/>
                    </a:moveTo>
                    <a:lnTo>
                      <a:pt x="1765" y="1746"/>
                    </a:lnTo>
                    <a:lnTo>
                      <a:pt x="1982" y="1636"/>
                    </a:lnTo>
                    <a:lnTo>
                      <a:pt x="1765" y="1528"/>
                    </a:lnTo>
                    <a:close/>
                    <a:moveTo>
                      <a:pt x="3076" y="394"/>
                    </a:moveTo>
                    <a:lnTo>
                      <a:pt x="3005" y="397"/>
                    </a:lnTo>
                    <a:lnTo>
                      <a:pt x="2937" y="409"/>
                    </a:lnTo>
                    <a:lnTo>
                      <a:pt x="2870" y="426"/>
                    </a:lnTo>
                    <a:lnTo>
                      <a:pt x="2806" y="448"/>
                    </a:lnTo>
                    <a:lnTo>
                      <a:pt x="2746" y="478"/>
                    </a:lnTo>
                    <a:lnTo>
                      <a:pt x="2688" y="513"/>
                    </a:lnTo>
                    <a:lnTo>
                      <a:pt x="2635" y="553"/>
                    </a:lnTo>
                    <a:lnTo>
                      <a:pt x="2585" y="597"/>
                    </a:lnTo>
                    <a:lnTo>
                      <a:pt x="2541" y="647"/>
                    </a:lnTo>
                    <a:lnTo>
                      <a:pt x="2501" y="700"/>
                    </a:lnTo>
                    <a:lnTo>
                      <a:pt x="2466" y="757"/>
                    </a:lnTo>
                    <a:lnTo>
                      <a:pt x="2436" y="818"/>
                    </a:lnTo>
                    <a:lnTo>
                      <a:pt x="2413" y="882"/>
                    </a:lnTo>
                    <a:lnTo>
                      <a:pt x="2397" y="949"/>
                    </a:lnTo>
                    <a:lnTo>
                      <a:pt x="2386" y="1017"/>
                    </a:lnTo>
                    <a:lnTo>
                      <a:pt x="2382" y="1089"/>
                    </a:lnTo>
                    <a:lnTo>
                      <a:pt x="2381" y="1202"/>
                    </a:lnTo>
                    <a:lnTo>
                      <a:pt x="2377" y="1320"/>
                    </a:lnTo>
                    <a:lnTo>
                      <a:pt x="2372" y="1443"/>
                    </a:lnTo>
                    <a:lnTo>
                      <a:pt x="2501" y="1378"/>
                    </a:lnTo>
                    <a:lnTo>
                      <a:pt x="2521" y="1372"/>
                    </a:lnTo>
                    <a:lnTo>
                      <a:pt x="2541" y="1372"/>
                    </a:lnTo>
                    <a:lnTo>
                      <a:pt x="2559" y="1381"/>
                    </a:lnTo>
                    <a:lnTo>
                      <a:pt x="2572" y="1389"/>
                    </a:lnTo>
                    <a:lnTo>
                      <a:pt x="2580" y="1402"/>
                    </a:lnTo>
                    <a:lnTo>
                      <a:pt x="2585" y="1415"/>
                    </a:lnTo>
                    <a:lnTo>
                      <a:pt x="2588" y="1431"/>
                    </a:lnTo>
                    <a:lnTo>
                      <a:pt x="2588" y="1700"/>
                    </a:lnTo>
                    <a:lnTo>
                      <a:pt x="2630" y="1744"/>
                    </a:lnTo>
                    <a:lnTo>
                      <a:pt x="2667" y="1791"/>
                    </a:lnTo>
                    <a:lnTo>
                      <a:pt x="2701" y="1844"/>
                    </a:lnTo>
                    <a:lnTo>
                      <a:pt x="2728" y="1897"/>
                    </a:lnTo>
                    <a:lnTo>
                      <a:pt x="2752" y="1953"/>
                    </a:lnTo>
                    <a:lnTo>
                      <a:pt x="2801" y="1984"/>
                    </a:lnTo>
                    <a:lnTo>
                      <a:pt x="2852" y="2010"/>
                    </a:lnTo>
                    <a:lnTo>
                      <a:pt x="2906" y="2030"/>
                    </a:lnTo>
                    <a:lnTo>
                      <a:pt x="2962" y="2045"/>
                    </a:lnTo>
                    <a:lnTo>
                      <a:pt x="3019" y="2053"/>
                    </a:lnTo>
                    <a:lnTo>
                      <a:pt x="3076" y="2057"/>
                    </a:lnTo>
                    <a:lnTo>
                      <a:pt x="3140" y="2053"/>
                    </a:lnTo>
                    <a:lnTo>
                      <a:pt x="3202" y="2042"/>
                    </a:lnTo>
                    <a:lnTo>
                      <a:pt x="3262" y="2025"/>
                    </a:lnTo>
                    <a:lnTo>
                      <a:pt x="3319" y="2001"/>
                    </a:lnTo>
                    <a:lnTo>
                      <a:pt x="3375" y="1970"/>
                    </a:lnTo>
                    <a:lnTo>
                      <a:pt x="3426" y="1933"/>
                    </a:lnTo>
                    <a:lnTo>
                      <a:pt x="3465" y="1898"/>
                    </a:lnTo>
                    <a:lnTo>
                      <a:pt x="3503" y="1858"/>
                    </a:lnTo>
                    <a:lnTo>
                      <a:pt x="3535" y="1816"/>
                    </a:lnTo>
                    <a:lnTo>
                      <a:pt x="3562" y="1772"/>
                    </a:lnTo>
                    <a:lnTo>
                      <a:pt x="3586" y="1724"/>
                    </a:lnTo>
                    <a:lnTo>
                      <a:pt x="3606" y="1675"/>
                    </a:lnTo>
                    <a:lnTo>
                      <a:pt x="3619" y="1624"/>
                    </a:lnTo>
                    <a:lnTo>
                      <a:pt x="3629" y="1562"/>
                    </a:lnTo>
                    <a:lnTo>
                      <a:pt x="3633" y="1500"/>
                    </a:lnTo>
                    <a:lnTo>
                      <a:pt x="3632" y="1456"/>
                    </a:lnTo>
                    <a:lnTo>
                      <a:pt x="3627" y="1418"/>
                    </a:lnTo>
                    <a:lnTo>
                      <a:pt x="3617" y="1383"/>
                    </a:lnTo>
                    <a:lnTo>
                      <a:pt x="3606" y="1353"/>
                    </a:lnTo>
                    <a:lnTo>
                      <a:pt x="3590" y="1326"/>
                    </a:lnTo>
                    <a:lnTo>
                      <a:pt x="3571" y="1304"/>
                    </a:lnTo>
                    <a:lnTo>
                      <a:pt x="3547" y="1283"/>
                    </a:lnTo>
                    <a:lnTo>
                      <a:pt x="3523" y="1265"/>
                    </a:lnTo>
                    <a:lnTo>
                      <a:pt x="3493" y="1250"/>
                    </a:lnTo>
                    <a:lnTo>
                      <a:pt x="3460" y="1237"/>
                    </a:lnTo>
                    <a:lnTo>
                      <a:pt x="3425" y="1224"/>
                    </a:lnTo>
                    <a:lnTo>
                      <a:pt x="3385" y="1213"/>
                    </a:lnTo>
                    <a:lnTo>
                      <a:pt x="3343" y="1202"/>
                    </a:lnTo>
                    <a:lnTo>
                      <a:pt x="3297" y="1192"/>
                    </a:lnTo>
                    <a:lnTo>
                      <a:pt x="3247" y="1182"/>
                    </a:lnTo>
                    <a:lnTo>
                      <a:pt x="3190" y="1171"/>
                    </a:lnTo>
                    <a:lnTo>
                      <a:pt x="3132" y="1158"/>
                    </a:lnTo>
                    <a:lnTo>
                      <a:pt x="3073" y="1143"/>
                    </a:lnTo>
                    <a:lnTo>
                      <a:pt x="3014" y="1126"/>
                    </a:lnTo>
                    <a:lnTo>
                      <a:pt x="2955" y="1106"/>
                    </a:lnTo>
                    <a:lnTo>
                      <a:pt x="2897" y="1080"/>
                    </a:lnTo>
                    <a:lnTo>
                      <a:pt x="2840" y="1050"/>
                    </a:lnTo>
                    <a:lnTo>
                      <a:pt x="2831" y="1073"/>
                    </a:lnTo>
                    <a:lnTo>
                      <a:pt x="2819" y="1096"/>
                    </a:lnTo>
                    <a:lnTo>
                      <a:pt x="2803" y="1120"/>
                    </a:lnTo>
                    <a:lnTo>
                      <a:pt x="2785" y="1143"/>
                    </a:lnTo>
                    <a:lnTo>
                      <a:pt x="2763" y="1167"/>
                    </a:lnTo>
                    <a:lnTo>
                      <a:pt x="2737" y="1191"/>
                    </a:lnTo>
                    <a:lnTo>
                      <a:pt x="2707" y="1213"/>
                    </a:lnTo>
                    <a:lnTo>
                      <a:pt x="2674" y="1234"/>
                    </a:lnTo>
                    <a:lnTo>
                      <a:pt x="2635" y="1253"/>
                    </a:lnTo>
                    <a:lnTo>
                      <a:pt x="2592" y="1269"/>
                    </a:lnTo>
                    <a:lnTo>
                      <a:pt x="2542" y="1284"/>
                    </a:lnTo>
                    <a:lnTo>
                      <a:pt x="2523" y="1285"/>
                    </a:lnTo>
                    <a:lnTo>
                      <a:pt x="2505" y="1281"/>
                    </a:lnTo>
                    <a:lnTo>
                      <a:pt x="2490" y="1271"/>
                    </a:lnTo>
                    <a:lnTo>
                      <a:pt x="2477" y="1258"/>
                    </a:lnTo>
                    <a:lnTo>
                      <a:pt x="2470" y="1240"/>
                    </a:lnTo>
                    <a:lnTo>
                      <a:pt x="2468" y="1220"/>
                    </a:lnTo>
                    <a:lnTo>
                      <a:pt x="2472" y="1203"/>
                    </a:lnTo>
                    <a:lnTo>
                      <a:pt x="2481" y="1187"/>
                    </a:lnTo>
                    <a:lnTo>
                      <a:pt x="2496" y="1175"/>
                    </a:lnTo>
                    <a:lnTo>
                      <a:pt x="2513" y="1167"/>
                    </a:lnTo>
                    <a:lnTo>
                      <a:pt x="2556" y="1155"/>
                    </a:lnTo>
                    <a:lnTo>
                      <a:pt x="2593" y="1140"/>
                    </a:lnTo>
                    <a:lnTo>
                      <a:pt x="2624" y="1124"/>
                    </a:lnTo>
                    <a:lnTo>
                      <a:pt x="2651" y="1105"/>
                    </a:lnTo>
                    <a:lnTo>
                      <a:pt x="2674" y="1086"/>
                    </a:lnTo>
                    <a:lnTo>
                      <a:pt x="2691" y="1068"/>
                    </a:lnTo>
                    <a:lnTo>
                      <a:pt x="2706" y="1048"/>
                    </a:lnTo>
                    <a:lnTo>
                      <a:pt x="2718" y="1029"/>
                    </a:lnTo>
                    <a:lnTo>
                      <a:pt x="2727" y="1012"/>
                    </a:lnTo>
                    <a:lnTo>
                      <a:pt x="2733" y="996"/>
                    </a:lnTo>
                    <a:lnTo>
                      <a:pt x="2737" y="981"/>
                    </a:lnTo>
                    <a:lnTo>
                      <a:pt x="2741" y="968"/>
                    </a:lnTo>
                    <a:lnTo>
                      <a:pt x="2742" y="960"/>
                    </a:lnTo>
                    <a:lnTo>
                      <a:pt x="2742" y="954"/>
                    </a:lnTo>
                    <a:lnTo>
                      <a:pt x="2742" y="951"/>
                    </a:lnTo>
                    <a:lnTo>
                      <a:pt x="2744" y="935"/>
                    </a:lnTo>
                    <a:lnTo>
                      <a:pt x="2752" y="919"/>
                    </a:lnTo>
                    <a:lnTo>
                      <a:pt x="2762" y="906"/>
                    </a:lnTo>
                    <a:lnTo>
                      <a:pt x="2777" y="898"/>
                    </a:lnTo>
                    <a:lnTo>
                      <a:pt x="2793" y="891"/>
                    </a:lnTo>
                    <a:lnTo>
                      <a:pt x="2809" y="891"/>
                    </a:lnTo>
                    <a:lnTo>
                      <a:pt x="2825" y="895"/>
                    </a:lnTo>
                    <a:lnTo>
                      <a:pt x="2840" y="904"/>
                    </a:lnTo>
                    <a:lnTo>
                      <a:pt x="2887" y="939"/>
                    </a:lnTo>
                    <a:lnTo>
                      <a:pt x="2938" y="967"/>
                    </a:lnTo>
                    <a:lnTo>
                      <a:pt x="2991" y="991"/>
                    </a:lnTo>
                    <a:lnTo>
                      <a:pt x="3045" y="1011"/>
                    </a:lnTo>
                    <a:lnTo>
                      <a:pt x="3101" y="1027"/>
                    </a:lnTo>
                    <a:lnTo>
                      <a:pt x="3158" y="1040"/>
                    </a:lnTo>
                    <a:lnTo>
                      <a:pt x="3213" y="1053"/>
                    </a:lnTo>
                    <a:lnTo>
                      <a:pt x="3271" y="1065"/>
                    </a:lnTo>
                    <a:lnTo>
                      <a:pt x="3310" y="1073"/>
                    </a:lnTo>
                    <a:lnTo>
                      <a:pt x="3350" y="1081"/>
                    </a:lnTo>
                    <a:lnTo>
                      <a:pt x="3389" y="1090"/>
                    </a:lnTo>
                    <a:lnTo>
                      <a:pt x="3427" y="1100"/>
                    </a:lnTo>
                    <a:lnTo>
                      <a:pt x="3465" y="1110"/>
                    </a:lnTo>
                    <a:lnTo>
                      <a:pt x="3501" y="1124"/>
                    </a:lnTo>
                    <a:lnTo>
                      <a:pt x="3536" y="1137"/>
                    </a:lnTo>
                    <a:lnTo>
                      <a:pt x="3570" y="1153"/>
                    </a:lnTo>
                    <a:lnTo>
                      <a:pt x="3601" y="1173"/>
                    </a:lnTo>
                    <a:lnTo>
                      <a:pt x="3631" y="1194"/>
                    </a:lnTo>
                    <a:lnTo>
                      <a:pt x="3657" y="1219"/>
                    </a:lnTo>
                    <a:lnTo>
                      <a:pt x="3681" y="1247"/>
                    </a:lnTo>
                    <a:lnTo>
                      <a:pt x="3701" y="1278"/>
                    </a:lnTo>
                    <a:lnTo>
                      <a:pt x="3720" y="1314"/>
                    </a:lnTo>
                    <a:lnTo>
                      <a:pt x="3734" y="1353"/>
                    </a:lnTo>
                    <a:lnTo>
                      <a:pt x="3745" y="1397"/>
                    </a:lnTo>
                    <a:lnTo>
                      <a:pt x="3751" y="1446"/>
                    </a:lnTo>
                    <a:lnTo>
                      <a:pt x="3753" y="1500"/>
                    </a:lnTo>
                    <a:lnTo>
                      <a:pt x="3751" y="1551"/>
                    </a:lnTo>
                    <a:lnTo>
                      <a:pt x="3746" y="1600"/>
                    </a:lnTo>
                    <a:lnTo>
                      <a:pt x="3736" y="1650"/>
                    </a:lnTo>
                    <a:lnTo>
                      <a:pt x="3719" y="1712"/>
                    </a:lnTo>
                    <a:lnTo>
                      <a:pt x="3696" y="1773"/>
                    </a:lnTo>
                    <a:lnTo>
                      <a:pt x="3667" y="1830"/>
                    </a:lnTo>
                    <a:lnTo>
                      <a:pt x="3633" y="1885"/>
                    </a:lnTo>
                    <a:lnTo>
                      <a:pt x="3593" y="1935"/>
                    </a:lnTo>
                    <a:lnTo>
                      <a:pt x="3550" y="1984"/>
                    </a:lnTo>
                    <a:lnTo>
                      <a:pt x="3501" y="2026"/>
                    </a:lnTo>
                    <a:lnTo>
                      <a:pt x="3457" y="2060"/>
                    </a:lnTo>
                    <a:lnTo>
                      <a:pt x="3411" y="2088"/>
                    </a:lnTo>
                    <a:lnTo>
                      <a:pt x="3411" y="2184"/>
                    </a:lnTo>
                    <a:lnTo>
                      <a:pt x="3484" y="2166"/>
                    </a:lnTo>
                    <a:lnTo>
                      <a:pt x="3551" y="2146"/>
                    </a:lnTo>
                    <a:lnTo>
                      <a:pt x="3612" y="2127"/>
                    </a:lnTo>
                    <a:lnTo>
                      <a:pt x="3665" y="2107"/>
                    </a:lnTo>
                    <a:lnTo>
                      <a:pt x="3712" y="2086"/>
                    </a:lnTo>
                    <a:lnTo>
                      <a:pt x="3752" y="2067"/>
                    </a:lnTo>
                    <a:lnTo>
                      <a:pt x="3786" y="2050"/>
                    </a:lnTo>
                    <a:lnTo>
                      <a:pt x="3813" y="2034"/>
                    </a:lnTo>
                    <a:lnTo>
                      <a:pt x="3834" y="2020"/>
                    </a:lnTo>
                    <a:lnTo>
                      <a:pt x="3830" y="1990"/>
                    </a:lnTo>
                    <a:lnTo>
                      <a:pt x="3827" y="1952"/>
                    </a:lnTo>
                    <a:lnTo>
                      <a:pt x="3820" y="1906"/>
                    </a:lnTo>
                    <a:lnTo>
                      <a:pt x="3815" y="1852"/>
                    </a:lnTo>
                    <a:lnTo>
                      <a:pt x="3809" y="1794"/>
                    </a:lnTo>
                    <a:lnTo>
                      <a:pt x="3803" y="1729"/>
                    </a:lnTo>
                    <a:lnTo>
                      <a:pt x="3797" y="1660"/>
                    </a:lnTo>
                    <a:lnTo>
                      <a:pt x="3791" y="1585"/>
                    </a:lnTo>
                    <a:lnTo>
                      <a:pt x="3786" y="1508"/>
                    </a:lnTo>
                    <a:lnTo>
                      <a:pt x="3781" y="1428"/>
                    </a:lnTo>
                    <a:lnTo>
                      <a:pt x="3776" y="1345"/>
                    </a:lnTo>
                    <a:lnTo>
                      <a:pt x="3773" y="1260"/>
                    </a:lnTo>
                    <a:lnTo>
                      <a:pt x="3771" y="1175"/>
                    </a:lnTo>
                    <a:lnTo>
                      <a:pt x="3771" y="1089"/>
                    </a:lnTo>
                    <a:lnTo>
                      <a:pt x="3767" y="1017"/>
                    </a:lnTo>
                    <a:lnTo>
                      <a:pt x="3756" y="949"/>
                    </a:lnTo>
                    <a:lnTo>
                      <a:pt x="3739" y="882"/>
                    </a:lnTo>
                    <a:lnTo>
                      <a:pt x="3716" y="818"/>
                    </a:lnTo>
                    <a:lnTo>
                      <a:pt x="3686" y="757"/>
                    </a:lnTo>
                    <a:lnTo>
                      <a:pt x="3652" y="700"/>
                    </a:lnTo>
                    <a:lnTo>
                      <a:pt x="3612" y="647"/>
                    </a:lnTo>
                    <a:lnTo>
                      <a:pt x="3567" y="597"/>
                    </a:lnTo>
                    <a:lnTo>
                      <a:pt x="3518" y="553"/>
                    </a:lnTo>
                    <a:lnTo>
                      <a:pt x="3464" y="513"/>
                    </a:lnTo>
                    <a:lnTo>
                      <a:pt x="3407" y="478"/>
                    </a:lnTo>
                    <a:lnTo>
                      <a:pt x="3346" y="448"/>
                    </a:lnTo>
                    <a:lnTo>
                      <a:pt x="3283" y="426"/>
                    </a:lnTo>
                    <a:lnTo>
                      <a:pt x="3216" y="409"/>
                    </a:lnTo>
                    <a:lnTo>
                      <a:pt x="3148" y="397"/>
                    </a:lnTo>
                    <a:lnTo>
                      <a:pt x="3076" y="394"/>
                    </a:lnTo>
                    <a:close/>
                    <a:moveTo>
                      <a:pt x="883" y="119"/>
                    </a:moveTo>
                    <a:lnTo>
                      <a:pt x="825" y="124"/>
                    </a:lnTo>
                    <a:lnTo>
                      <a:pt x="771" y="136"/>
                    </a:lnTo>
                    <a:lnTo>
                      <a:pt x="720" y="153"/>
                    </a:lnTo>
                    <a:lnTo>
                      <a:pt x="671" y="178"/>
                    </a:lnTo>
                    <a:lnTo>
                      <a:pt x="627" y="208"/>
                    </a:lnTo>
                    <a:lnTo>
                      <a:pt x="586" y="244"/>
                    </a:lnTo>
                    <a:lnTo>
                      <a:pt x="550" y="283"/>
                    </a:lnTo>
                    <a:lnTo>
                      <a:pt x="520" y="328"/>
                    </a:lnTo>
                    <a:lnTo>
                      <a:pt x="495" y="376"/>
                    </a:lnTo>
                    <a:lnTo>
                      <a:pt x="478" y="428"/>
                    </a:lnTo>
                    <a:lnTo>
                      <a:pt x="467" y="483"/>
                    </a:lnTo>
                    <a:lnTo>
                      <a:pt x="463" y="540"/>
                    </a:lnTo>
                    <a:lnTo>
                      <a:pt x="463" y="823"/>
                    </a:lnTo>
                    <a:lnTo>
                      <a:pt x="472" y="823"/>
                    </a:lnTo>
                    <a:lnTo>
                      <a:pt x="565" y="823"/>
                    </a:lnTo>
                    <a:lnTo>
                      <a:pt x="621" y="658"/>
                    </a:lnTo>
                    <a:lnTo>
                      <a:pt x="629" y="641"/>
                    </a:lnTo>
                    <a:lnTo>
                      <a:pt x="642" y="628"/>
                    </a:lnTo>
                    <a:lnTo>
                      <a:pt x="658" y="620"/>
                    </a:lnTo>
                    <a:lnTo>
                      <a:pt x="676" y="617"/>
                    </a:lnTo>
                    <a:lnTo>
                      <a:pt x="683" y="617"/>
                    </a:lnTo>
                    <a:lnTo>
                      <a:pt x="698" y="617"/>
                    </a:lnTo>
                    <a:lnTo>
                      <a:pt x="720" y="616"/>
                    </a:lnTo>
                    <a:lnTo>
                      <a:pt x="750" y="616"/>
                    </a:lnTo>
                    <a:lnTo>
                      <a:pt x="786" y="613"/>
                    </a:lnTo>
                    <a:lnTo>
                      <a:pt x="828" y="612"/>
                    </a:lnTo>
                    <a:lnTo>
                      <a:pt x="875" y="608"/>
                    </a:lnTo>
                    <a:lnTo>
                      <a:pt x="926" y="605"/>
                    </a:lnTo>
                    <a:lnTo>
                      <a:pt x="981" y="600"/>
                    </a:lnTo>
                    <a:lnTo>
                      <a:pt x="1036" y="594"/>
                    </a:lnTo>
                    <a:lnTo>
                      <a:pt x="1095" y="586"/>
                    </a:lnTo>
                    <a:lnTo>
                      <a:pt x="1153" y="577"/>
                    </a:lnTo>
                    <a:lnTo>
                      <a:pt x="1211" y="567"/>
                    </a:lnTo>
                    <a:lnTo>
                      <a:pt x="1269" y="555"/>
                    </a:lnTo>
                    <a:lnTo>
                      <a:pt x="1324" y="540"/>
                    </a:lnTo>
                    <a:lnTo>
                      <a:pt x="1378" y="525"/>
                    </a:lnTo>
                    <a:lnTo>
                      <a:pt x="1427" y="507"/>
                    </a:lnTo>
                    <a:lnTo>
                      <a:pt x="1473" y="487"/>
                    </a:lnTo>
                    <a:lnTo>
                      <a:pt x="1491" y="481"/>
                    </a:lnTo>
                    <a:lnTo>
                      <a:pt x="1509" y="481"/>
                    </a:lnTo>
                    <a:lnTo>
                      <a:pt x="1527" y="487"/>
                    </a:lnTo>
                    <a:lnTo>
                      <a:pt x="1542" y="498"/>
                    </a:lnTo>
                    <a:lnTo>
                      <a:pt x="1553" y="513"/>
                    </a:lnTo>
                    <a:lnTo>
                      <a:pt x="1559" y="531"/>
                    </a:lnTo>
                    <a:lnTo>
                      <a:pt x="1559" y="550"/>
                    </a:lnTo>
                    <a:lnTo>
                      <a:pt x="1553" y="567"/>
                    </a:lnTo>
                    <a:lnTo>
                      <a:pt x="1542" y="582"/>
                    </a:lnTo>
                    <a:lnTo>
                      <a:pt x="1527" y="594"/>
                    </a:lnTo>
                    <a:lnTo>
                      <a:pt x="1472" y="618"/>
                    </a:lnTo>
                    <a:lnTo>
                      <a:pt x="1414" y="639"/>
                    </a:lnTo>
                    <a:lnTo>
                      <a:pt x="1350" y="658"/>
                    </a:lnTo>
                    <a:lnTo>
                      <a:pt x="1286" y="674"/>
                    </a:lnTo>
                    <a:lnTo>
                      <a:pt x="1219" y="688"/>
                    </a:lnTo>
                    <a:lnTo>
                      <a:pt x="1152" y="699"/>
                    </a:lnTo>
                    <a:lnTo>
                      <a:pt x="1085" y="709"/>
                    </a:lnTo>
                    <a:lnTo>
                      <a:pt x="1020" y="716"/>
                    </a:lnTo>
                    <a:lnTo>
                      <a:pt x="957" y="723"/>
                    </a:lnTo>
                    <a:lnTo>
                      <a:pt x="899" y="728"/>
                    </a:lnTo>
                    <a:lnTo>
                      <a:pt x="844" y="731"/>
                    </a:lnTo>
                    <a:lnTo>
                      <a:pt x="796" y="734"/>
                    </a:lnTo>
                    <a:lnTo>
                      <a:pt x="755" y="735"/>
                    </a:lnTo>
                    <a:lnTo>
                      <a:pt x="720" y="736"/>
                    </a:lnTo>
                    <a:lnTo>
                      <a:pt x="665" y="901"/>
                    </a:lnTo>
                    <a:lnTo>
                      <a:pt x="657" y="919"/>
                    </a:lnTo>
                    <a:lnTo>
                      <a:pt x="643" y="931"/>
                    </a:lnTo>
                    <a:lnTo>
                      <a:pt x="627" y="940"/>
                    </a:lnTo>
                    <a:lnTo>
                      <a:pt x="608" y="942"/>
                    </a:lnTo>
                    <a:lnTo>
                      <a:pt x="472" y="942"/>
                    </a:lnTo>
                    <a:lnTo>
                      <a:pt x="451" y="945"/>
                    </a:lnTo>
                    <a:lnTo>
                      <a:pt x="432" y="954"/>
                    </a:lnTo>
                    <a:lnTo>
                      <a:pt x="417" y="965"/>
                    </a:lnTo>
                    <a:lnTo>
                      <a:pt x="405" y="981"/>
                    </a:lnTo>
                    <a:lnTo>
                      <a:pt x="397" y="999"/>
                    </a:lnTo>
                    <a:lnTo>
                      <a:pt x="395" y="1019"/>
                    </a:lnTo>
                    <a:lnTo>
                      <a:pt x="397" y="1040"/>
                    </a:lnTo>
                    <a:lnTo>
                      <a:pt x="405" y="1059"/>
                    </a:lnTo>
                    <a:lnTo>
                      <a:pt x="417" y="1074"/>
                    </a:lnTo>
                    <a:lnTo>
                      <a:pt x="432" y="1086"/>
                    </a:lnTo>
                    <a:lnTo>
                      <a:pt x="451" y="1094"/>
                    </a:lnTo>
                    <a:lnTo>
                      <a:pt x="472" y="1096"/>
                    </a:lnTo>
                    <a:lnTo>
                      <a:pt x="490" y="1100"/>
                    </a:lnTo>
                    <a:lnTo>
                      <a:pt x="506" y="1109"/>
                    </a:lnTo>
                    <a:lnTo>
                      <a:pt x="520" y="1121"/>
                    </a:lnTo>
                    <a:lnTo>
                      <a:pt x="529" y="1139"/>
                    </a:lnTo>
                    <a:lnTo>
                      <a:pt x="531" y="1157"/>
                    </a:lnTo>
                    <a:lnTo>
                      <a:pt x="535" y="1222"/>
                    </a:lnTo>
                    <a:lnTo>
                      <a:pt x="546" y="1285"/>
                    </a:lnTo>
                    <a:lnTo>
                      <a:pt x="564" y="1345"/>
                    </a:lnTo>
                    <a:lnTo>
                      <a:pt x="588" y="1402"/>
                    </a:lnTo>
                    <a:lnTo>
                      <a:pt x="618" y="1455"/>
                    </a:lnTo>
                    <a:lnTo>
                      <a:pt x="654" y="1505"/>
                    </a:lnTo>
                    <a:lnTo>
                      <a:pt x="695" y="1551"/>
                    </a:lnTo>
                    <a:lnTo>
                      <a:pt x="740" y="1592"/>
                    </a:lnTo>
                    <a:lnTo>
                      <a:pt x="789" y="1628"/>
                    </a:lnTo>
                    <a:lnTo>
                      <a:pt x="844" y="1657"/>
                    </a:lnTo>
                    <a:lnTo>
                      <a:pt x="901" y="1681"/>
                    </a:lnTo>
                    <a:lnTo>
                      <a:pt x="961" y="1700"/>
                    </a:lnTo>
                    <a:lnTo>
                      <a:pt x="1024" y="1711"/>
                    </a:lnTo>
                    <a:lnTo>
                      <a:pt x="1089" y="1714"/>
                    </a:lnTo>
                    <a:lnTo>
                      <a:pt x="1153" y="1711"/>
                    </a:lnTo>
                    <a:lnTo>
                      <a:pt x="1216" y="1700"/>
                    </a:lnTo>
                    <a:lnTo>
                      <a:pt x="1276" y="1681"/>
                    </a:lnTo>
                    <a:lnTo>
                      <a:pt x="1333" y="1657"/>
                    </a:lnTo>
                    <a:lnTo>
                      <a:pt x="1386" y="1628"/>
                    </a:lnTo>
                    <a:lnTo>
                      <a:pt x="1436" y="1592"/>
                    </a:lnTo>
                    <a:lnTo>
                      <a:pt x="1482" y="1551"/>
                    </a:lnTo>
                    <a:lnTo>
                      <a:pt x="1523" y="1505"/>
                    </a:lnTo>
                    <a:lnTo>
                      <a:pt x="1559" y="1455"/>
                    </a:lnTo>
                    <a:lnTo>
                      <a:pt x="1589" y="1402"/>
                    </a:lnTo>
                    <a:lnTo>
                      <a:pt x="1612" y="1345"/>
                    </a:lnTo>
                    <a:lnTo>
                      <a:pt x="1631" y="1285"/>
                    </a:lnTo>
                    <a:lnTo>
                      <a:pt x="1641" y="1222"/>
                    </a:lnTo>
                    <a:lnTo>
                      <a:pt x="1646" y="1157"/>
                    </a:lnTo>
                    <a:lnTo>
                      <a:pt x="1648" y="1139"/>
                    </a:lnTo>
                    <a:lnTo>
                      <a:pt x="1657" y="1121"/>
                    </a:lnTo>
                    <a:lnTo>
                      <a:pt x="1669" y="1109"/>
                    </a:lnTo>
                    <a:lnTo>
                      <a:pt x="1687" y="1100"/>
                    </a:lnTo>
                    <a:lnTo>
                      <a:pt x="1705" y="1096"/>
                    </a:lnTo>
                    <a:lnTo>
                      <a:pt x="1725" y="1094"/>
                    </a:lnTo>
                    <a:lnTo>
                      <a:pt x="1744" y="1086"/>
                    </a:lnTo>
                    <a:lnTo>
                      <a:pt x="1760" y="1074"/>
                    </a:lnTo>
                    <a:lnTo>
                      <a:pt x="1771" y="1059"/>
                    </a:lnTo>
                    <a:lnTo>
                      <a:pt x="1780" y="1040"/>
                    </a:lnTo>
                    <a:lnTo>
                      <a:pt x="1782" y="1019"/>
                    </a:lnTo>
                    <a:lnTo>
                      <a:pt x="1780" y="999"/>
                    </a:lnTo>
                    <a:lnTo>
                      <a:pt x="1771" y="981"/>
                    </a:lnTo>
                    <a:lnTo>
                      <a:pt x="1760" y="965"/>
                    </a:lnTo>
                    <a:lnTo>
                      <a:pt x="1744" y="954"/>
                    </a:lnTo>
                    <a:lnTo>
                      <a:pt x="1725" y="945"/>
                    </a:lnTo>
                    <a:lnTo>
                      <a:pt x="1705" y="942"/>
                    </a:lnTo>
                    <a:lnTo>
                      <a:pt x="1637" y="942"/>
                    </a:lnTo>
                    <a:lnTo>
                      <a:pt x="1617" y="940"/>
                    </a:lnTo>
                    <a:lnTo>
                      <a:pt x="1601" y="931"/>
                    </a:lnTo>
                    <a:lnTo>
                      <a:pt x="1589" y="918"/>
                    </a:lnTo>
                    <a:lnTo>
                      <a:pt x="1580" y="901"/>
                    </a:lnTo>
                    <a:lnTo>
                      <a:pt x="1576" y="883"/>
                    </a:lnTo>
                    <a:lnTo>
                      <a:pt x="1580" y="864"/>
                    </a:lnTo>
                    <a:lnTo>
                      <a:pt x="1589" y="847"/>
                    </a:lnTo>
                    <a:lnTo>
                      <a:pt x="1601" y="834"/>
                    </a:lnTo>
                    <a:lnTo>
                      <a:pt x="1617" y="826"/>
                    </a:lnTo>
                    <a:lnTo>
                      <a:pt x="1637" y="823"/>
                    </a:lnTo>
                    <a:lnTo>
                      <a:pt x="1705" y="823"/>
                    </a:lnTo>
                    <a:lnTo>
                      <a:pt x="1714" y="823"/>
                    </a:lnTo>
                    <a:lnTo>
                      <a:pt x="1714" y="471"/>
                    </a:lnTo>
                    <a:lnTo>
                      <a:pt x="1710" y="433"/>
                    </a:lnTo>
                    <a:lnTo>
                      <a:pt x="1700" y="397"/>
                    </a:lnTo>
                    <a:lnTo>
                      <a:pt x="1684" y="364"/>
                    </a:lnTo>
                    <a:lnTo>
                      <a:pt x="1662" y="334"/>
                    </a:lnTo>
                    <a:lnTo>
                      <a:pt x="1636" y="307"/>
                    </a:lnTo>
                    <a:lnTo>
                      <a:pt x="1604" y="286"/>
                    </a:lnTo>
                    <a:lnTo>
                      <a:pt x="1590" y="275"/>
                    </a:lnTo>
                    <a:lnTo>
                      <a:pt x="1580" y="260"/>
                    </a:lnTo>
                    <a:lnTo>
                      <a:pt x="1574" y="242"/>
                    </a:lnTo>
                    <a:lnTo>
                      <a:pt x="1566" y="214"/>
                    </a:lnTo>
                    <a:lnTo>
                      <a:pt x="1554" y="188"/>
                    </a:lnTo>
                    <a:lnTo>
                      <a:pt x="1535" y="164"/>
                    </a:lnTo>
                    <a:lnTo>
                      <a:pt x="1514" y="145"/>
                    </a:lnTo>
                    <a:lnTo>
                      <a:pt x="1488" y="132"/>
                    </a:lnTo>
                    <a:lnTo>
                      <a:pt x="1461" y="123"/>
                    </a:lnTo>
                    <a:lnTo>
                      <a:pt x="1431" y="119"/>
                    </a:lnTo>
                    <a:lnTo>
                      <a:pt x="883" y="119"/>
                    </a:lnTo>
                    <a:close/>
                    <a:moveTo>
                      <a:pt x="883" y="0"/>
                    </a:moveTo>
                    <a:lnTo>
                      <a:pt x="1431" y="0"/>
                    </a:lnTo>
                    <a:lnTo>
                      <a:pt x="1471" y="3"/>
                    </a:lnTo>
                    <a:lnTo>
                      <a:pt x="1508" y="11"/>
                    </a:lnTo>
                    <a:lnTo>
                      <a:pt x="1544" y="25"/>
                    </a:lnTo>
                    <a:lnTo>
                      <a:pt x="1578" y="44"/>
                    </a:lnTo>
                    <a:lnTo>
                      <a:pt x="1607" y="67"/>
                    </a:lnTo>
                    <a:lnTo>
                      <a:pt x="1633" y="93"/>
                    </a:lnTo>
                    <a:lnTo>
                      <a:pt x="1656" y="124"/>
                    </a:lnTo>
                    <a:lnTo>
                      <a:pt x="1673" y="159"/>
                    </a:lnTo>
                    <a:lnTo>
                      <a:pt x="1687" y="196"/>
                    </a:lnTo>
                    <a:lnTo>
                      <a:pt x="1724" y="225"/>
                    </a:lnTo>
                    <a:lnTo>
                      <a:pt x="1756" y="258"/>
                    </a:lnTo>
                    <a:lnTo>
                      <a:pt x="1782" y="296"/>
                    </a:lnTo>
                    <a:lnTo>
                      <a:pt x="1805" y="337"/>
                    </a:lnTo>
                    <a:lnTo>
                      <a:pt x="1821" y="379"/>
                    </a:lnTo>
                    <a:lnTo>
                      <a:pt x="1831" y="425"/>
                    </a:lnTo>
                    <a:lnTo>
                      <a:pt x="1833" y="472"/>
                    </a:lnTo>
                    <a:lnTo>
                      <a:pt x="1833" y="870"/>
                    </a:lnTo>
                    <a:lnTo>
                      <a:pt x="1857" y="894"/>
                    </a:lnTo>
                    <a:lnTo>
                      <a:pt x="1875" y="921"/>
                    </a:lnTo>
                    <a:lnTo>
                      <a:pt x="1890" y="952"/>
                    </a:lnTo>
                    <a:lnTo>
                      <a:pt x="1899" y="985"/>
                    </a:lnTo>
                    <a:lnTo>
                      <a:pt x="1903" y="1019"/>
                    </a:lnTo>
                    <a:lnTo>
                      <a:pt x="1899" y="1057"/>
                    </a:lnTo>
                    <a:lnTo>
                      <a:pt x="1889" y="1091"/>
                    </a:lnTo>
                    <a:lnTo>
                      <a:pt x="1873" y="1124"/>
                    </a:lnTo>
                    <a:lnTo>
                      <a:pt x="1852" y="1151"/>
                    </a:lnTo>
                    <a:lnTo>
                      <a:pt x="1826" y="1176"/>
                    </a:lnTo>
                    <a:lnTo>
                      <a:pt x="1796" y="1194"/>
                    </a:lnTo>
                    <a:lnTo>
                      <a:pt x="1764" y="1208"/>
                    </a:lnTo>
                    <a:lnTo>
                      <a:pt x="1756" y="1266"/>
                    </a:lnTo>
                    <a:lnTo>
                      <a:pt x="1745" y="1322"/>
                    </a:lnTo>
                    <a:lnTo>
                      <a:pt x="1729" y="1376"/>
                    </a:lnTo>
                    <a:lnTo>
                      <a:pt x="1731" y="1377"/>
                    </a:lnTo>
                    <a:lnTo>
                      <a:pt x="2116" y="1569"/>
                    </a:lnTo>
                    <a:lnTo>
                      <a:pt x="2248" y="1505"/>
                    </a:lnTo>
                    <a:lnTo>
                      <a:pt x="2253" y="1418"/>
                    </a:lnTo>
                    <a:lnTo>
                      <a:pt x="2257" y="1332"/>
                    </a:lnTo>
                    <a:lnTo>
                      <a:pt x="2260" y="1247"/>
                    </a:lnTo>
                    <a:lnTo>
                      <a:pt x="2261" y="1165"/>
                    </a:lnTo>
                    <a:lnTo>
                      <a:pt x="2263" y="1089"/>
                    </a:lnTo>
                    <a:lnTo>
                      <a:pt x="2266" y="1011"/>
                    </a:lnTo>
                    <a:lnTo>
                      <a:pt x="2276" y="934"/>
                    </a:lnTo>
                    <a:lnTo>
                      <a:pt x="2295" y="860"/>
                    </a:lnTo>
                    <a:lnTo>
                      <a:pt x="2319" y="788"/>
                    </a:lnTo>
                    <a:lnTo>
                      <a:pt x="2350" y="721"/>
                    </a:lnTo>
                    <a:lnTo>
                      <a:pt x="2387" y="657"/>
                    </a:lnTo>
                    <a:lnTo>
                      <a:pt x="2428" y="596"/>
                    </a:lnTo>
                    <a:lnTo>
                      <a:pt x="2475" y="539"/>
                    </a:lnTo>
                    <a:lnTo>
                      <a:pt x="2527" y="488"/>
                    </a:lnTo>
                    <a:lnTo>
                      <a:pt x="2584" y="441"/>
                    </a:lnTo>
                    <a:lnTo>
                      <a:pt x="2645" y="399"/>
                    </a:lnTo>
                    <a:lnTo>
                      <a:pt x="2710" y="361"/>
                    </a:lnTo>
                    <a:lnTo>
                      <a:pt x="2777" y="332"/>
                    </a:lnTo>
                    <a:lnTo>
                      <a:pt x="2849" y="307"/>
                    </a:lnTo>
                    <a:lnTo>
                      <a:pt x="2922" y="289"/>
                    </a:lnTo>
                    <a:lnTo>
                      <a:pt x="2998" y="278"/>
                    </a:lnTo>
                    <a:lnTo>
                      <a:pt x="3076" y="275"/>
                    </a:lnTo>
                    <a:lnTo>
                      <a:pt x="3155" y="278"/>
                    </a:lnTo>
                    <a:lnTo>
                      <a:pt x="3231" y="289"/>
                    </a:lnTo>
                    <a:lnTo>
                      <a:pt x="3304" y="307"/>
                    </a:lnTo>
                    <a:lnTo>
                      <a:pt x="3376" y="332"/>
                    </a:lnTo>
                    <a:lnTo>
                      <a:pt x="3443" y="361"/>
                    </a:lnTo>
                    <a:lnTo>
                      <a:pt x="3508" y="399"/>
                    </a:lnTo>
                    <a:lnTo>
                      <a:pt x="3568" y="441"/>
                    </a:lnTo>
                    <a:lnTo>
                      <a:pt x="3626" y="488"/>
                    </a:lnTo>
                    <a:lnTo>
                      <a:pt x="3676" y="539"/>
                    </a:lnTo>
                    <a:lnTo>
                      <a:pt x="3724" y="596"/>
                    </a:lnTo>
                    <a:lnTo>
                      <a:pt x="3766" y="657"/>
                    </a:lnTo>
                    <a:lnTo>
                      <a:pt x="3803" y="721"/>
                    </a:lnTo>
                    <a:lnTo>
                      <a:pt x="3833" y="788"/>
                    </a:lnTo>
                    <a:lnTo>
                      <a:pt x="3858" y="860"/>
                    </a:lnTo>
                    <a:lnTo>
                      <a:pt x="3875" y="934"/>
                    </a:lnTo>
                    <a:lnTo>
                      <a:pt x="3886" y="1011"/>
                    </a:lnTo>
                    <a:lnTo>
                      <a:pt x="3890" y="1089"/>
                    </a:lnTo>
                    <a:lnTo>
                      <a:pt x="3891" y="1162"/>
                    </a:lnTo>
                    <a:lnTo>
                      <a:pt x="3892" y="1237"/>
                    </a:lnTo>
                    <a:lnTo>
                      <a:pt x="3895" y="1310"/>
                    </a:lnTo>
                    <a:lnTo>
                      <a:pt x="3899" y="1382"/>
                    </a:lnTo>
                    <a:lnTo>
                      <a:pt x="3902" y="1453"/>
                    </a:lnTo>
                    <a:lnTo>
                      <a:pt x="3906" y="1521"/>
                    </a:lnTo>
                    <a:lnTo>
                      <a:pt x="3911" y="1587"/>
                    </a:lnTo>
                    <a:lnTo>
                      <a:pt x="3916" y="1650"/>
                    </a:lnTo>
                    <a:lnTo>
                      <a:pt x="3921" y="1710"/>
                    </a:lnTo>
                    <a:lnTo>
                      <a:pt x="3927" y="1767"/>
                    </a:lnTo>
                    <a:lnTo>
                      <a:pt x="3932" y="1819"/>
                    </a:lnTo>
                    <a:lnTo>
                      <a:pt x="3937" y="1866"/>
                    </a:lnTo>
                    <a:lnTo>
                      <a:pt x="3942" y="1909"/>
                    </a:lnTo>
                    <a:lnTo>
                      <a:pt x="3946" y="1947"/>
                    </a:lnTo>
                    <a:lnTo>
                      <a:pt x="3951" y="1979"/>
                    </a:lnTo>
                    <a:lnTo>
                      <a:pt x="3953" y="2004"/>
                    </a:lnTo>
                    <a:lnTo>
                      <a:pt x="3956" y="2024"/>
                    </a:lnTo>
                    <a:lnTo>
                      <a:pt x="3958" y="2035"/>
                    </a:lnTo>
                    <a:lnTo>
                      <a:pt x="3958" y="2040"/>
                    </a:lnTo>
                    <a:lnTo>
                      <a:pt x="3958" y="2055"/>
                    </a:lnTo>
                    <a:lnTo>
                      <a:pt x="3955" y="2070"/>
                    </a:lnTo>
                    <a:lnTo>
                      <a:pt x="3947" y="2083"/>
                    </a:lnTo>
                    <a:lnTo>
                      <a:pt x="3937" y="2094"/>
                    </a:lnTo>
                    <a:lnTo>
                      <a:pt x="3932" y="2098"/>
                    </a:lnTo>
                    <a:lnTo>
                      <a:pt x="3923" y="2106"/>
                    </a:lnTo>
                    <a:lnTo>
                      <a:pt x="3909" y="2115"/>
                    </a:lnTo>
                    <a:lnTo>
                      <a:pt x="3889" y="2128"/>
                    </a:lnTo>
                    <a:lnTo>
                      <a:pt x="3863" y="2144"/>
                    </a:lnTo>
                    <a:lnTo>
                      <a:pt x="3832" y="2161"/>
                    </a:lnTo>
                    <a:lnTo>
                      <a:pt x="3794" y="2180"/>
                    </a:lnTo>
                    <a:lnTo>
                      <a:pt x="3752" y="2200"/>
                    </a:lnTo>
                    <a:lnTo>
                      <a:pt x="3704" y="2220"/>
                    </a:lnTo>
                    <a:lnTo>
                      <a:pt x="3649" y="2241"/>
                    </a:lnTo>
                    <a:lnTo>
                      <a:pt x="3590" y="2261"/>
                    </a:lnTo>
                    <a:lnTo>
                      <a:pt x="3524" y="2279"/>
                    </a:lnTo>
                    <a:lnTo>
                      <a:pt x="3452" y="2298"/>
                    </a:lnTo>
                    <a:lnTo>
                      <a:pt x="3456" y="2299"/>
                    </a:lnTo>
                    <a:lnTo>
                      <a:pt x="3459" y="2302"/>
                    </a:lnTo>
                    <a:lnTo>
                      <a:pt x="3928" y="2489"/>
                    </a:lnTo>
                    <a:lnTo>
                      <a:pt x="3966" y="2506"/>
                    </a:lnTo>
                    <a:lnTo>
                      <a:pt x="3998" y="2530"/>
                    </a:lnTo>
                    <a:lnTo>
                      <a:pt x="4026" y="2556"/>
                    </a:lnTo>
                    <a:lnTo>
                      <a:pt x="4050" y="2587"/>
                    </a:lnTo>
                    <a:lnTo>
                      <a:pt x="4070" y="2621"/>
                    </a:lnTo>
                    <a:lnTo>
                      <a:pt x="4084" y="2657"/>
                    </a:lnTo>
                    <a:lnTo>
                      <a:pt x="4094" y="2695"/>
                    </a:lnTo>
                    <a:lnTo>
                      <a:pt x="4096" y="2736"/>
                    </a:lnTo>
                    <a:lnTo>
                      <a:pt x="4096" y="3076"/>
                    </a:lnTo>
                    <a:lnTo>
                      <a:pt x="4094" y="3092"/>
                    </a:lnTo>
                    <a:lnTo>
                      <a:pt x="4089" y="3106"/>
                    </a:lnTo>
                    <a:lnTo>
                      <a:pt x="4079" y="3118"/>
                    </a:lnTo>
                    <a:lnTo>
                      <a:pt x="4066" y="3128"/>
                    </a:lnTo>
                    <a:lnTo>
                      <a:pt x="4051" y="3135"/>
                    </a:lnTo>
                    <a:lnTo>
                      <a:pt x="4036" y="3137"/>
                    </a:lnTo>
                    <a:lnTo>
                      <a:pt x="4028" y="3137"/>
                    </a:lnTo>
                    <a:lnTo>
                      <a:pt x="4028" y="3693"/>
                    </a:lnTo>
                    <a:lnTo>
                      <a:pt x="4024" y="3713"/>
                    </a:lnTo>
                    <a:lnTo>
                      <a:pt x="4015" y="3729"/>
                    </a:lnTo>
                    <a:lnTo>
                      <a:pt x="4003" y="3742"/>
                    </a:lnTo>
                    <a:lnTo>
                      <a:pt x="3987" y="3750"/>
                    </a:lnTo>
                    <a:lnTo>
                      <a:pt x="3967" y="3754"/>
                    </a:lnTo>
                    <a:lnTo>
                      <a:pt x="3948" y="3750"/>
                    </a:lnTo>
                    <a:lnTo>
                      <a:pt x="3932" y="3742"/>
                    </a:lnTo>
                    <a:lnTo>
                      <a:pt x="3919" y="3729"/>
                    </a:lnTo>
                    <a:lnTo>
                      <a:pt x="3911" y="3713"/>
                    </a:lnTo>
                    <a:lnTo>
                      <a:pt x="3907" y="3693"/>
                    </a:lnTo>
                    <a:lnTo>
                      <a:pt x="3907" y="3137"/>
                    </a:lnTo>
                    <a:lnTo>
                      <a:pt x="3753" y="3137"/>
                    </a:lnTo>
                    <a:lnTo>
                      <a:pt x="3753" y="3693"/>
                    </a:lnTo>
                    <a:lnTo>
                      <a:pt x="3750" y="3713"/>
                    </a:lnTo>
                    <a:lnTo>
                      <a:pt x="3742" y="3729"/>
                    </a:lnTo>
                    <a:lnTo>
                      <a:pt x="3729" y="3742"/>
                    </a:lnTo>
                    <a:lnTo>
                      <a:pt x="3712" y="3750"/>
                    </a:lnTo>
                    <a:lnTo>
                      <a:pt x="3693" y="3754"/>
                    </a:lnTo>
                    <a:lnTo>
                      <a:pt x="3674" y="3750"/>
                    </a:lnTo>
                    <a:lnTo>
                      <a:pt x="3658" y="3742"/>
                    </a:lnTo>
                    <a:lnTo>
                      <a:pt x="3644" y="3729"/>
                    </a:lnTo>
                    <a:lnTo>
                      <a:pt x="3637" y="3713"/>
                    </a:lnTo>
                    <a:lnTo>
                      <a:pt x="3633" y="3693"/>
                    </a:lnTo>
                    <a:lnTo>
                      <a:pt x="3633" y="2940"/>
                    </a:lnTo>
                    <a:lnTo>
                      <a:pt x="3637" y="2921"/>
                    </a:lnTo>
                    <a:lnTo>
                      <a:pt x="3644" y="2904"/>
                    </a:lnTo>
                    <a:lnTo>
                      <a:pt x="3658" y="2891"/>
                    </a:lnTo>
                    <a:lnTo>
                      <a:pt x="3674" y="2883"/>
                    </a:lnTo>
                    <a:lnTo>
                      <a:pt x="3693" y="2879"/>
                    </a:lnTo>
                    <a:lnTo>
                      <a:pt x="3712" y="2883"/>
                    </a:lnTo>
                    <a:lnTo>
                      <a:pt x="3729" y="2891"/>
                    </a:lnTo>
                    <a:lnTo>
                      <a:pt x="3742" y="2904"/>
                    </a:lnTo>
                    <a:lnTo>
                      <a:pt x="3750" y="2921"/>
                    </a:lnTo>
                    <a:lnTo>
                      <a:pt x="3753" y="2940"/>
                    </a:lnTo>
                    <a:lnTo>
                      <a:pt x="3753" y="3017"/>
                    </a:lnTo>
                    <a:lnTo>
                      <a:pt x="3976" y="3017"/>
                    </a:lnTo>
                    <a:lnTo>
                      <a:pt x="3976" y="2736"/>
                    </a:lnTo>
                    <a:lnTo>
                      <a:pt x="3973" y="2706"/>
                    </a:lnTo>
                    <a:lnTo>
                      <a:pt x="3964" y="2679"/>
                    </a:lnTo>
                    <a:lnTo>
                      <a:pt x="3951" y="2654"/>
                    </a:lnTo>
                    <a:lnTo>
                      <a:pt x="3933" y="2632"/>
                    </a:lnTo>
                    <a:lnTo>
                      <a:pt x="3911" y="2614"/>
                    </a:lnTo>
                    <a:lnTo>
                      <a:pt x="3885" y="2601"/>
                    </a:lnTo>
                    <a:lnTo>
                      <a:pt x="3655" y="2509"/>
                    </a:lnTo>
                    <a:lnTo>
                      <a:pt x="3632" y="2570"/>
                    </a:lnTo>
                    <a:lnTo>
                      <a:pt x="3603" y="2627"/>
                    </a:lnTo>
                    <a:lnTo>
                      <a:pt x="3568" y="2680"/>
                    </a:lnTo>
                    <a:lnTo>
                      <a:pt x="3529" y="2730"/>
                    </a:lnTo>
                    <a:lnTo>
                      <a:pt x="3484" y="2775"/>
                    </a:lnTo>
                    <a:lnTo>
                      <a:pt x="3436" y="2814"/>
                    </a:lnTo>
                    <a:lnTo>
                      <a:pt x="3382" y="2848"/>
                    </a:lnTo>
                    <a:lnTo>
                      <a:pt x="3326" y="2878"/>
                    </a:lnTo>
                    <a:lnTo>
                      <a:pt x="3268" y="2900"/>
                    </a:lnTo>
                    <a:lnTo>
                      <a:pt x="3206" y="2917"/>
                    </a:lnTo>
                    <a:lnTo>
                      <a:pt x="3142" y="2927"/>
                    </a:lnTo>
                    <a:lnTo>
                      <a:pt x="3076" y="2931"/>
                    </a:lnTo>
                    <a:lnTo>
                      <a:pt x="3014" y="2927"/>
                    </a:lnTo>
                    <a:lnTo>
                      <a:pt x="2953" y="2919"/>
                    </a:lnTo>
                    <a:lnTo>
                      <a:pt x="2893" y="2902"/>
                    </a:lnTo>
                    <a:lnTo>
                      <a:pt x="2836" y="2881"/>
                    </a:lnTo>
                    <a:lnTo>
                      <a:pt x="2780" y="2854"/>
                    </a:lnTo>
                    <a:lnTo>
                      <a:pt x="2729" y="2822"/>
                    </a:lnTo>
                    <a:lnTo>
                      <a:pt x="2681" y="2785"/>
                    </a:lnTo>
                    <a:lnTo>
                      <a:pt x="2636" y="2742"/>
                    </a:lnTo>
                    <a:lnTo>
                      <a:pt x="2616" y="2801"/>
                    </a:lnTo>
                    <a:lnTo>
                      <a:pt x="2590" y="2855"/>
                    </a:lnTo>
                    <a:lnTo>
                      <a:pt x="2558" y="2906"/>
                    </a:lnTo>
                    <a:lnTo>
                      <a:pt x="2521" y="2953"/>
                    </a:lnTo>
                    <a:lnTo>
                      <a:pt x="2479" y="2996"/>
                    </a:lnTo>
                    <a:lnTo>
                      <a:pt x="2433" y="3034"/>
                    </a:lnTo>
                    <a:lnTo>
                      <a:pt x="2382" y="3066"/>
                    </a:lnTo>
                    <a:lnTo>
                      <a:pt x="2382" y="3164"/>
                    </a:lnTo>
                    <a:lnTo>
                      <a:pt x="2383" y="3168"/>
                    </a:lnTo>
                    <a:lnTo>
                      <a:pt x="2384" y="3171"/>
                    </a:lnTo>
                    <a:lnTo>
                      <a:pt x="2388" y="3172"/>
                    </a:lnTo>
                    <a:lnTo>
                      <a:pt x="2612" y="3248"/>
                    </a:lnTo>
                    <a:lnTo>
                      <a:pt x="2651" y="3264"/>
                    </a:lnTo>
                    <a:lnTo>
                      <a:pt x="2686" y="3286"/>
                    </a:lnTo>
                    <a:lnTo>
                      <a:pt x="2717" y="3312"/>
                    </a:lnTo>
                    <a:lnTo>
                      <a:pt x="2743" y="3343"/>
                    </a:lnTo>
                    <a:lnTo>
                      <a:pt x="2764" y="3378"/>
                    </a:lnTo>
                    <a:lnTo>
                      <a:pt x="2780" y="3416"/>
                    </a:lnTo>
                    <a:lnTo>
                      <a:pt x="2790" y="3457"/>
                    </a:lnTo>
                    <a:lnTo>
                      <a:pt x="2794" y="3500"/>
                    </a:lnTo>
                    <a:lnTo>
                      <a:pt x="2794" y="3693"/>
                    </a:lnTo>
                    <a:lnTo>
                      <a:pt x="2790" y="3713"/>
                    </a:lnTo>
                    <a:lnTo>
                      <a:pt x="2782" y="3729"/>
                    </a:lnTo>
                    <a:lnTo>
                      <a:pt x="2769" y="3742"/>
                    </a:lnTo>
                    <a:lnTo>
                      <a:pt x="2753" y="3750"/>
                    </a:lnTo>
                    <a:lnTo>
                      <a:pt x="2733" y="3754"/>
                    </a:lnTo>
                    <a:lnTo>
                      <a:pt x="2715" y="3750"/>
                    </a:lnTo>
                    <a:lnTo>
                      <a:pt x="2698" y="3742"/>
                    </a:lnTo>
                    <a:lnTo>
                      <a:pt x="2685" y="3729"/>
                    </a:lnTo>
                    <a:lnTo>
                      <a:pt x="2676" y="3713"/>
                    </a:lnTo>
                    <a:lnTo>
                      <a:pt x="2674" y="3693"/>
                    </a:lnTo>
                    <a:lnTo>
                      <a:pt x="2674" y="3500"/>
                    </a:lnTo>
                    <a:lnTo>
                      <a:pt x="2670" y="3468"/>
                    </a:lnTo>
                    <a:lnTo>
                      <a:pt x="2661" y="3440"/>
                    </a:lnTo>
                    <a:lnTo>
                      <a:pt x="2646" y="3414"/>
                    </a:lnTo>
                    <a:lnTo>
                      <a:pt x="2626" y="3392"/>
                    </a:lnTo>
                    <a:lnTo>
                      <a:pt x="2602" y="3374"/>
                    </a:lnTo>
                    <a:lnTo>
                      <a:pt x="2574" y="3360"/>
                    </a:lnTo>
                    <a:lnTo>
                      <a:pt x="2508" y="3339"/>
                    </a:lnTo>
                    <a:lnTo>
                      <a:pt x="2477" y="3380"/>
                    </a:lnTo>
                    <a:lnTo>
                      <a:pt x="2441" y="3418"/>
                    </a:lnTo>
                    <a:lnTo>
                      <a:pt x="2403" y="3451"/>
                    </a:lnTo>
                    <a:lnTo>
                      <a:pt x="2361" y="3480"/>
                    </a:lnTo>
                    <a:lnTo>
                      <a:pt x="2316" y="3503"/>
                    </a:lnTo>
                    <a:lnTo>
                      <a:pt x="2269" y="3523"/>
                    </a:lnTo>
                    <a:lnTo>
                      <a:pt x="2219" y="3537"/>
                    </a:lnTo>
                    <a:lnTo>
                      <a:pt x="2168" y="3545"/>
                    </a:lnTo>
                    <a:lnTo>
                      <a:pt x="2116" y="3548"/>
                    </a:lnTo>
                    <a:lnTo>
                      <a:pt x="2064" y="3545"/>
                    </a:lnTo>
                    <a:lnTo>
                      <a:pt x="2013" y="3537"/>
                    </a:lnTo>
                    <a:lnTo>
                      <a:pt x="1964" y="3523"/>
                    </a:lnTo>
                    <a:lnTo>
                      <a:pt x="1916" y="3503"/>
                    </a:lnTo>
                    <a:lnTo>
                      <a:pt x="1872" y="3480"/>
                    </a:lnTo>
                    <a:lnTo>
                      <a:pt x="1830" y="3451"/>
                    </a:lnTo>
                    <a:lnTo>
                      <a:pt x="1791" y="3418"/>
                    </a:lnTo>
                    <a:lnTo>
                      <a:pt x="1756" y="3380"/>
                    </a:lnTo>
                    <a:lnTo>
                      <a:pt x="1725" y="3339"/>
                    </a:lnTo>
                    <a:lnTo>
                      <a:pt x="1660" y="3360"/>
                    </a:lnTo>
                    <a:lnTo>
                      <a:pt x="1631" y="3374"/>
                    </a:lnTo>
                    <a:lnTo>
                      <a:pt x="1607" y="3392"/>
                    </a:lnTo>
                    <a:lnTo>
                      <a:pt x="1588" y="3414"/>
                    </a:lnTo>
                    <a:lnTo>
                      <a:pt x="1573" y="3440"/>
                    </a:lnTo>
                    <a:lnTo>
                      <a:pt x="1563" y="3468"/>
                    </a:lnTo>
                    <a:lnTo>
                      <a:pt x="1560" y="3500"/>
                    </a:lnTo>
                    <a:lnTo>
                      <a:pt x="1560" y="3693"/>
                    </a:lnTo>
                    <a:lnTo>
                      <a:pt x="1556" y="3713"/>
                    </a:lnTo>
                    <a:lnTo>
                      <a:pt x="1548" y="3729"/>
                    </a:lnTo>
                    <a:lnTo>
                      <a:pt x="1535" y="3742"/>
                    </a:lnTo>
                    <a:lnTo>
                      <a:pt x="1518" y="3750"/>
                    </a:lnTo>
                    <a:lnTo>
                      <a:pt x="1499" y="3754"/>
                    </a:lnTo>
                    <a:lnTo>
                      <a:pt x="1481" y="3750"/>
                    </a:lnTo>
                    <a:lnTo>
                      <a:pt x="1465" y="3742"/>
                    </a:lnTo>
                    <a:lnTo>
                      <a:pt x="1451" y="3729"/>
                    </a:lnTo>
                    <a:lnTo>
                      <a:pt x="1442" y="3713"/>
                    </a:lnTo>
                    <a:lnTo>
                      <a:pt x="1440" y="3693"/>
                    </a:lnTo>
                    <a:lnTo>
                      <a:pt x="1440" y="3500"/>
                    </a:lnTo>
                    <a:lnTo>
                      <a:pt x="1444" y="3457"/>
                    </a:lnTo>
                    <a:lnTo>
                      <a:pt x="1452" y="3416"/>
                    </a:lnTo>
                    <a:lnTo>
                      <a:pt x="1468" y="3378"/>
                    </a:lnTo>
                    <a:lnTo>
                      <a:pt x="1489" y="3343"/>
                    </a:lnTo>
                    <a:lnTo>
                      <a:pt x="1516" y="3312"/>
                    </a:lnTo>
                    <a:lnTo>
                      <a:pt x="1547" y="3286"/>
                    </a:lnTo>
                    <a:lnTo>
                      <a:pt x="1583" y="3264"/>
                    </a:lnTo>
                    <a:lnTo>
                      <a:pt x="1621" y="3248"/>
                    </a:lnTo>
                    <a:lnTo>
                      <a:pt x="1844" y="3172"/>
                    </a:lnTo>
                    <a:lnTo>
                      <a:pt x="1848" y="3171"/>
                    </a:lnTo>
                    <a:lnTo>
                      <a:pt x="1851" y="3168"/>
                    </a:lnTo>
                    <a:lnTo>
                      <a:pt x="1851" y="3164"/>
                    </a:lnTo>
                    <a:lnTo>
                      <a:pt x="1851" y="3066"/>
                    </a:lnTo>
                    <a:lnTo>
                      <a:pt x="1803" y="3037"/>
                    </a:lnTo>
                    <a:lnTo>
                      <a:pt x="1760" y="3002"/>
                    </a:lnTo>
                    <a:lnTo>
                      <a:pt x="1719" y="2962"/>
                    </a:lnTo>
                    <a:lnTo>
                      <a:pt x="1684" y="2919"/>
                    </a:lnTo>
                    <a:lnTo>
                      <a:pt x="1652" y="2873"/>
                    </a:lnTo>
                    <a:lnTo>
                      <a:pt x="1626" y="2822"/>
                    </a:lnTo>
                    <a:lnTo>
                      <a:pt x="1605" y="2770"/>
                    </a:lnTo>
                    <a:lnTo>
                      <a:pt x="1590" y="2714"/>
                    </a:lnTo>
                    <a:lnTo>
                      <a:pt x="1580" y="2657"/>
                    </a:lnTo>
                    <a:lnTo>
                      <a:pt x="1576" y="2597"/>
                    </a:lnTo>
                    <a:lnTo>
                      <a:pt x="1576" y="2588"/>
                    </a:lnTo>
                    <a:lnTo>
                      <a:pt x="1568" y="2588"/>
                    </a:lnTo>
                    <a:lnTo>
                      <a:pt x="1530" y="2585"/>
                    </a:lnTo>
                    <a:lnTo>
                      <a:pt x="1494" y="2573"/>
                    </a:lnTo>
                    <a:lnTo>
                      <a:pt x="1462" y="2557"/>
                    </a:lnTo>
                    <a:lnTo>
                      <a:pt x="1434" y="2535"/>
                    </a:lnTo>
                    <a:lnTo>
                      <a:pt x="1409" y="2508"/>
                    </a:lnTo>
                    <a:lnTo>
                      <a:pt x="1349" y="2536"/>
                    </a:lnTo>
                    <a:lnTo>
                      <a:pt x="1286" y="2559"/>
                    </a:lnTo>
                    <a:lnTo>
                      <a:pt x="1221" y="2575"/>
                    </a:lnTo>
                    <a:lnTo>
                      <a:pt x="1156" y="2585"/>
                    </a:lnTo>
                    <a:lnTo>
                      <a:pt x="1089" y="2588"/>
                    </a:lnTo>
                    <a:lnTo>
                      <a:pt x="1022" y="2585"/>
                    </a:lnTo>
                    <a:lnTo>
                      <a:pt x="957" y="2575"/>
                    </a:lnTo>
                    <a:lnTo>
                      <a:pt x="894" y="2559"/>
                    </a:lnTo>
                    <a:lnTo>
                      <a:pt x="833" y="2537"/>
                    </a:lnTo>
                    <a:lnTo>
                      <a:pt x="775" y="2510"/>
                    </a:lnTo>
                    <a:lnTo>
                      <a:pt x="720" y="2478"/>
                    </a:lnTo>
                    <a:lnTo>
                      <a:pt x="668" y="2441"/>
                    </a:lnTo>
                    <a:lnTo>
                      <a:pt x="621" y="2398"/>
                    </a:lnTo>
                    <a:lnTo>
                      <a:pt x="576" y="2353"/>
                    </a:lnTo>
                    <a:lnTo>
                      <a:pt x="536" y="2303"/>
                    </a:lnTo>
                    <a:lnTo>
                      <a:pt x="501" y="2250"/>
                    </a:lnTo>
                    <a:lnTo>
                      <a:pt x="473" y="2191"/>
                    </a:lnTo>
                    <a:lnTo>
                      <a:pt x="448" y="2132"/>
                    </a:lnTo>
                    <a:lnTo>
                      <a:pt x="429" y="2068"/>
                    </a:lnTo>
                    <a:lnTo>
                      <a:pt x="223" y="2130"/>
                    </a:lnTo>
                    <a:lnTo>
                      <a:pt x="195" y="2143"/>
                    </a:lnTo>
                    <a:lnTo>
                      <a:pt x="169" y="2160"/>
                    </a:lnTo>
                    <a:lnTo>
                      <a:pt x="149" y="2182"/>
                    </a:lnTo>
                    <a:lnTo>
                      <a:pt x="133" y="2209"/>
                    </a:lnTo>
                    <a:lnTo>
                      <a:pt x="123" y="2238"/>
                    </a:lnTo>
                    <a:lnTo>
                      <a:pt x="120" y="2269"/>
                    </a:lnTo>
                    <a:lnTo>
                      <a:pt x="120" y="2879"/>
                    </a:lnTo>
                    <a:lnTo>
                      <a:pt x="411" y="2879"/>
                    </a:lnTo>
                    <a:lnTo>
                      <a:pt x="411" y="2659"/>
                    </a:lnTo>
                    <a:lnTo>
                      <a:pt x="408" y="2631"/>
                    </a:lnTo>
                    <a:lnTo>
                      <a:pt x="401" y="2603"/>
                    </a:lnTo>
                    <a:lnTo>
                      <a:pt x="387" y="2578"/>
                    </a:lnTo>
                    <a:lnTo>
                      <a:pt x="284" y="2425"/>
                    </a:lnTo>
                    <a:lnTo>
                      <a:pt x="277" y="2407"/>
                    </a:lnTo>
                    <a:lnTo>
                      <a:pt x="274" y="2389"/>
                    </a:lnTo>
                    <a:lnTo>
                      <a:pt x="278" y="2370"/>
                    </a:lnTo>
                    <a:lnTo>
                      <a:pt x="287" y="2354"/>
                    </a:lnTo>
                    <a:lnTo>
                      <a:pt x="300" y="2341"/>
                    </a:lnTo>
                    <a:lnTo>
                      <a:pt x="319" y="2333"/>
                    </a:lnTo>
                    <a:lnTo>
                      <a:pt x="336" y="2331"/>
                    </a:lnTo>
                    <a:lnTo>
                      <a:pt x="355" y="2335"/>
                    </a:lnTo>
                    <a:lnTo>
                      <a:pt x="371" y="2344"/>
                    </a:lnTo>
                    <a:lnTo>
                      <a:pt x="384" y="2357"/>
                    </a:lnTo>
                    <a:lnTo>
                      <a:pt x="487" y="2511"/>
                    </a:lnTo>
                    <a:lnTo>
                      <a:pt x="506" y="2546"/>
                    </a:lnTo>
                    <a:lnTo>
                      <a:pt x="520" y="2582"/>
                    </a:lnTo>
                    <a:lnTo>
                      <a:pt x="529" y="2619"/>
                    </a:lnTo>
                    <a:lnTo>
                      <a:pt x="531" y="2659"/>
                    </a:lnTo>
                    <a:lnTo>
                      <a:pt x="531" y="3693"/>
                    </a:lnTo>
                    <a:lnTo>
                      <a:pt x="529" y="3713"/>
                    </a:lnTo>
                    <a:lnTo>
                      <a:pt x="520" y="3729"/>
                    </a:lnTo>
                    <a:lnTo>
                      <a:pt x="506" y="3742"/>
                    </a:lnTo>
                    <a:lnTo>
                      <a:pt x="490" y="3750"/>
                    </a:lnTo>
                    <a:lnTo>
                      <a:pt x="472" y="3754"/>
                    </a:lnTo>
                    <a:lnTo>
                      <a:pt x="452" y="3750"/>
                    </a:lnTo>
                    <a:lnTo>
                      <a:pt x="436" y="3742"/>
                    </a:lnTo>
                    <a:lnTo>
                      <a:pt x="423" y="3729"/>
                    </a:lnTo>
                    <a:lnTo>
                      <a:pt x="415" y="3713"/>
                    </a:lnTo>
                    <a:lnTo>
                      <a:pt x="411" y="3693"/>
                    </a:lnTo>
                    <a:lnTo>
                      <a:pt x="411" y="2999"/>
                    </a:lnTo>
                    <a:lnTo>
                      <a:pt x="189" y="2999"/>
                    </a:lnTo>
                    <a:lnTo>
                      <a:pt x="189" y="3693"/>
                    </a:lnTo>
                    <a:lnTo>
                      <a:pt x="185" y="3713"/>
                    </a:lnTo>
                    <a:lnTo>
                      <a:pt x="177" y="3729"/>
                    </a:lnTo>
                    <a:lnTo>
                      <a:pt x="164" y="3742"/>
                    </a:lnTo>
                    <a:lnTo>
                      <a:pt x="148" y="3750"/>
                    </a:lnTo>
                    <a:lnTo>
                      <a:pt x="129" y="3754"/>
                    </a:lnTo>
                    <a:lnTo>
                      <a:pt x="109" y="3750"/>
                    </a:lnTo>
                    <a:lnTo>
                      <a:pt x="93" y="3742"/>
                    </a:lnTo>
                    <a:lnTo>
                      <a:pt x="81" y="3729"/>
                    </a:lnTo>
                    <a:lnTo>
                      <a:pt x="72" y="3713"/>
                    </a:lnTo>
                    <a:lnTo>
                      <a:pt x="68" y="3693"/>
                    </a:lnTo>
                    <a:lnTo>
                      <a:pt x="68" y="2999"/>
                    </a:lnTo>
                    <a:lnTo>
                      <a:pt x="60" y="2999"/>
                    </a:lnTo>
                    <a:lnTo>
                      <a:pt x="41" y="2997"/>
                    </a:lnTo>
                    <a:lnTo>
                      <a:pt x="25" y="2988"/>
                    </a:lnTo>
                    <a:lnTo>
                      <a:pt x="11" y="2974"/>
                    </a:lnTo>
                    <a:lnTo>
                      <a:pt x="2" y="2958"/>
                    </a:lnTo>
                    <a:lnTo>
                      <a:pt x="0" y="2940"/>
                    </a:lnTo>
                    <a:lnTo>
                      <a:pt x="0" y="2269"/>
                    </a:lnTo>
                    <a:lnTo>
                      <a:pt x="4" y="2226"/>
                    </a:lnTo>
                    <a:lnTo>
                      <a:pt x="14" y="2185"/>
                    </a:lnTo>
                    <a:lnTo>
                      <a:pt x="30" y="2146"/>
                    </a:lnTo>
                    <a:lnTo>
                      <a:pt x="52" y="2110"/>
                    </a:lnTo>
                    <a:lnTo>
                      <a:pt x="79" y="2079"/>
                    </a:lnTo>
                    <a:lnTo>
                      <a:pt x="112" y="2052"/>
                    </a:lnTo>
                    <a:lnTo>
                      <a:pt x="149" y="2031"/>
                    </a:lnTo>
                    <a:lnTo>
                      <a:pt x="190" y="2015"/>
                    </a:lnTo>
                    <a:lnTo>
                      <a:pt x="685" y="1866"/>
                    </a:lnTo>
                    <a:lnTo>
                      <a:pt x="685" y="1701"/>
                    </a:lnTo>
                    <a:lnTo>
                      <a:pt x="637" y="1660"/>
                    </a:lnTo>
                    <a:lnTo>
                      <a:pt x="591" y="1615"/>
                    </a:lnTo>
                    <a:lnTo>
                      <a:pt x="550" y="1567"/>
                    </a:lnTo>
                    <a:lnTo>
                      <a:pt x="514" y="1515"/>
                    </a:lnTo>
                    <a:lnTo>
                      <a:pt x="483" y="1459"/>
                    </a:lnTo>
                    <a:lnTo>
                      <a:pt x="457" y="1400"/>
                    </a:lnTo>
                    <a:lnTo>
                      <a:pt x="436" y="1338"/>
                    </a:lnTo>
                    <a:lnTo>
                      <a:pt x="422" y="1274"/>
                    </a:lnTo>
                    <a:lnTo>
                      <a:pt x="413" y="1208"/>
                    </a:lnTo>
                    <a:lnTo>
                      <a:pt x="380" y="1194"/>
                    </a:lnTo>
                    <a:lnTo>
                      <a:pt x="350" y="1176"/>
                    </a:lnTo>
                    <a:lnTo>
                      <a:pt x="325" y="1151"/>
                    </a:lnTo>
                    <a:lnTo>
                      <a:pt x="304" y="1124"/>
                    </a:lnTo>
                    <a:lnTo>
                      <a:pt x="288" y="1091"/>
                    </a:lnTo>
                    <a:lnTo>
                      <a:pt x="278" y="1057"/>
                    </a:lnTo>
                    <a:lnTo>
                      <a:pt x="274" y="1019"/>
                    </a:lnTo>
                    <a:lnTo>
                      <a:pt x="277" y="985"/>
                    </a:lnTo>
                    <a:lnTo>
                      <a:pt x="287" y="952"/>
                    </a:lnTo>
                    <a:lnTo>
                      <a:pt x="300" y="921"/>
                    </a:lnTo>
                    <a:lnTo>
                      <a:pt x="319" y="894"/>
                    </a:lnTo>
                    <a:lnTo>
                      <a:pt x="343" y="870"/>
                    </a:lnTo>
                    <a:lnTo>
                      <a:pt x="343" y="540"/>
                    </a:lnTo>
                    <a:lnTo>
                      <a:pt x="346" y="477"/>
                    </a:lnTo>
                    <a:lnTo>
                      <a:pt x="357" y="416"/>
                    </a:lnTo>
                    <a:lnTo>
                      <a:pt x="375" y="358"/>
                    </a:lnTo>
                    <a:lnTo>
                      <a:pt x="397" y="303"/>
                    </a:lnTo>
                    <a:lnTo>
                      <a:pt x="427" y="251"/>
                    </a:lnTo>
                    <a:lnTo>
                      <a:pt x="462" y="203"/>
                    </a:lnTo>
                    <a:lnTo>
                      <a:pt x="501" y="158"/>
                    </a:lnTo>
                    <a:lnTo>
                      <a:pt x="545" y="118"/>
                    </a:lnTo>
                    <a:lnTo>
                      <a:pt x="593" y="85"/>
                    </a:lnTo>
                    <a:lnTo>
                      <a:pt x="645" y="55"/>
                    </a:lnTo>
                    <a:lnTo>
                      <a:pt x="701" y="31"/>
                    </a:lnTo>
                    <a:lnTo>
                      <a:pt x="758" y="14"/>
                    </a:lnTo>
                    <a:lnTo>
                      <a:pt x="819" y="4"/>
                    </a:lnTo>
                    <a:lnTo>
                      <a:pt x="88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57"/>
              <p:cNvSpPr>
                <a:spLocks/>
              </p:cNvSpPr>
              <p:nvPr/>
            </p:nvSpPr>
            <p:spPr bwMode="auto">
              <a:xfrm>
                <a:off x="3464" y="2683"/>
                <a:ext cx="395" cy="189"/>
              </a:xfrm>
              <a:custGeom>
                <a:avLst/>
                <a:gdLst>
                  <a:gd name="T0" fmla="*/ 338 w 395"/>
                  <a:gd name="T1" fmla="*/ 0 h 189"/>
                  <a:gd name="T2" fmla="*/ 356 w 395"/>
                  <a:gd name="T3" fmla="*/ 4 h 189"/>
                  <a:gd name="T4" fmla="*/ 372 w 395"/>
                  <a:gd name="T5" fmla="*/ 14 h 189"/>
                  <a:gd name="T6" fmla="*/ 385 w 395"/>
                  <a:gd name="T7" fmla="*/ 27 h 189"/>
                  <a:gd name="T8" fmla="*/ 392 w 395"/>
                  <a:gd name="T9" fmla="*/ 45 h 189"/>
                  <a:gd name="T10" fmla="*/ 395 w 395"/>
                  <a:gd name="T11" fmla="*/ 62 h 189"/>
                  <a:gd name="T12" fmla="*/ 391 w 395"/>
                  <a:gd name="T13" fmla="*/ 81 h 189"/>
                  <a:gd name="T14" fmla="*/ 381 w 395"/>
                  <a:gd name="T15" fmla="*/ 98 h 189"/>
                  <a:gd name="T16" fmla="*/ 356 w 395"/>
                  <a:gd name="T17" fmla="*/ 124 h 189"/>
                  <a:gd name="T18" fmla="*/ 329 w 395"/>
                  <a:gd name="T19" fmla="*/ 147 h 189"/>
                  <a:gd name="T20" fmla="*/ 298 w 395"/>
                  <a:gd name="T21" fmla="*/ 165 h 189"/>
                  <a:gd name="T22" fmla="*/ 266 w 395"/>
                  <a:gd name="T23" fmla="*/ 178 h 189"/>
                  <a:gd name="T24" fmla="*/ 232 w 395"/>
                  <a:gd name="T25" fmla="*/ 185 h 189"/>
                  <a:gd name="T26" fmla="*/ 197 w 395"/>
                  <a:gd name="T27" fmla="*/ 189 h 189"/>
                  <a:gd name="T28" fmla="*/ 163 w 395"/>
                  <a:gd name="T29" fmla="*/ 185 h 189"/>
                  <a:gd name="T30" fmla="*/ 129 w 395"/>
                  <a:gd name="T31" fmla="*/ 178 h 189"/>
                  <a:gd name="T32" fmla="*/ 97 w 395"/>
                  <a:gd name="T33" fmla="*/ 165 h 189"/>
                  <a:gd name="T34" fmla="*/ 67 w 395"/>
                  <a:gd name="T35" fmla="*/ 147 h 189"/>
                  <a:gd name="T36" fmla="*/ 38 w 395"/>
                  <a:gd name="T37" fmla="*/ 124 h 189"/>
                  <a:gd name="T38" fmla="*/ 14 w 395"/>
                  <a:gd name="T39" fmla="*/ 98 h 189"/>
                  <a:gd name="T40" fmla="*/ 5 w 395"/>
                  <a:gd name="T41" fmla="*/ 81 h 189"/>
                  <a:gd name="T42" fmla="*/ 0 w 395"/>
                  <a:gd name="T43" fmla="*/ 62 h 189"/>
                  <a:gd name="T44" fmla="*/ 2 w 395"/>
                  <a:gd name="T45" fmla="*/ 45 h 189"/>
                  <a:gd name="T46" fmla="*/ 10 w 395"/>
                  <a:gd name="T47" fmla="*/ 27 h 189"/>
                  <a:gd name="T48" fmla="*/ 22 w 395"/>
                  <a:gd name="T49" fmla="*/ 14 h 189"/>
                  <a:gd name="T50" fmla="*/ 40 w 395"/>
                  <a:gd name="T51" fmla="*/ 4 h 189"/>
                  <a:gd name="T52" fmla="*/ 57 w 395"/>
                  <a:gd name="T53" fmla="*/ 0 h 189"/>
                  <a:gd name="T54" fmla="*/ 76 w 395"/>
                  <a:gd name="T55" fmla="*/ 1 h 189"/>
                  <a:gd name="T56" fmla="*/ 93 w 395"/>
                  <a:gd name="T57" fmla="*/ 9 h 189"/>
                  <a:gd name="T58" fmla="*/ 107 w 395"/>
                  <a:gd name="T59" fmla="*/ 22 h 189"/>
                  <a:gd name="T60" fmla="*/ 127 w 395"/>
                  <a:gd name="T61" fmla="*/ 42 h 189"/>
                  <a:gd name="T62" fmla="*/ 149 w 395"/>
                  <a:gd name="T63" fmla="*/ 56 h 189"/>
                  <a:gd name="T64" fmla="*/ 172 w 395"/>
                  <a:gd name="T65" fmla="*/ 66 h 189"/>
                  <a:gd name="T66" fmla="*/ 197 w 395"/>
                  <a:gd name="T67" fmla="*/ 68 h 189"/>
                  <a:gd name="T68" fmla="*/ 222 w 395"/>
                  <a:gd name="T69" fmla="*/ 66 h 189"/>
                  <a:gd name="T70" fmla="*/ 247 w 395"/>
                  <a:gd name="T71" fmla="*/ 56 h 189"/>
                  <a:gd name="T72" fmla="*/ 268 w 395"/>
                  <a:gd name="T73" fmla="*/ 42 h 189"/>
                  <a:gd name="T74" fmla="*/ 288 w 395"/>
                  <a:gd name="T75" fmla="*/ 22 h 189"/>
                  <a:gd name="T76" fmla="*/ 303 w 395"/>
                  <a:gd name="T77" fmla="*/ 9 h 189"/>
                  <a:gd name="T78" fmla="*/ 319 w 395"/>
                  <a:gd name="T79" fmla="*/ 1 h 189"/>
                  <a:gd name="T80" fmla="*/ 338 w 395"/>
                  <a:gd name="T81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95" h="189">
                    <a:moveTo>
                      <a:pt x="338" y="0"/>
                    </a:moveTo>
                    <a:lnTo>
                      <a:pt x="356" y="4"/>
                    </a:lnTo>
                    <a:lnTo>
                      <a:pt x="372" y="14"/>
                    </a:lnTo>
                    <a:lnTo>
                      <a:pt x="385" y="27"/>
                    </a:lnTo>
                    <a:lnTo>
                      <a:pt x="392" y="45"/>
                    </a:lnTo>
                    <a:lnTo>
                      <a:pt x="395" y="62"/>
                    </a:lnTo>
                    <a:lnTo>
                      <a:pt x="391" y="81"/>
                    </a:lnTo>
                    <a:lnTo>
                      <a:pt x="381" y="98"/>
                    </a:lnTo>
                    <a:lnTo>
                      <a:pt x="356" y="124"/>
                    </a:lnTo>
                    <a:lnTo>
                      <a:pt x="329" y="147"/>
                    </a:lnTo>
                    <a:lnTo>
                      <a:pt x="298" y="165"/>
                    </a:lnTo>
                    <a:lnTo>
                      <a:pt x="266" y="178"/>
                    </a:lnTo>
                    <a:lnTo>
                      <a:pt x="232" y="185"/>
                    </a:lnTo>
                    <a:lnTo>
                      <a:pt x="197" y="189"/>
                    </a:lnTo>
                    <a:lnTo>
                      <a:pt x="163" y="185"/>
                    </a:lnTo>
                    <a:lnTo>
                      <a:pt x="129" y="178"/>
                    </a:lnTo>
                    <a:lnTo>
                      <a:pt x="97" y="165"/>
                    </a:lnTo>
                    <a:lnTo>
                      <a:pt x="67" y="147"/>
                    </a:lnTo>
                    <a:lnTo>
                      <a:pt x="38" y="124"/>
                    </a:lnTo>
                    <a:lnTo>
                      <a:pt x="14" y="98"/>
                    </a:lnTo>
                    <a:lnTo>
                      <a:pt x="5" y="81"/>
                    </a:lnTo>
                    <a:lnTo>
                      <a:pt x="0" y="62"/>
                    </a:lnTo>
                    <a:lnTo>
                      <a:pt x="2" y="45"/>
                    </a:lnTo>
                    <a:lnTo>
                      <a:pt x="10" y="27"/>
                    </a:lnTo>
                    <a:lnTo>
                      <a:pt x="22" y="14"/>
                    </a:lnTo>
                    <a:lnTo>
                      <a:pt x="40" y="4"/>
                    </a:lnTo>
                    <a:lnTo>
                      <a:pt x="57" y="0"/>
                    </a:lnTo>
                    <a:lnTo>
                      <a:pt x="76" y="1"/>
                    </a:lnTo>
                    <a:lnTo>
                      <a:pt x="93" y="9"/>
                    </a:lnTo>
                    <a:lnTo>
                      <a:pt x="107" y="22"/>
                    </a:lnTo>
                    <a:lnTo>
                      <a:pt x="127" y="42"/>
                    </a:lnTo>
                    <a:lnTo>
                      <a:pt x="149" y="56"/>
                    </a:lnTo>
                    <a:lnTo>
                      <a:pt x="172" y="66"/>
                    </a:lnTo>
                    <a:lnTo>
                      <a:pt x="197" y="68"/>
                    </a:lnTo>
                    <a:lnTo>
                      <a:pt x="222" y="66"/>
                    </a:lnTo>
                    <a:lnTo>
                      <a:pt x="247" y="56"/>
                    </a:lnTo>
                    <a:lnTo>
                      <a:pt x="268" y="42"/>
                    </a:lnTo>
                    <a:lnTo>
                      <a:pt x="288" y="22"/>
                    </a:lnTo>
                    <a:lnTo>
                      <a:pt x="303" y="9"/>
                    </a:lnTo>
                    <a:lnTo>
                      <a:pt x="319" y="1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58"/>
              <p:cNvSpPr>
                <a:spLocks/>
              </p:cNvSpPr>
              <p:nvPr/>
            </p:nvSpPr>
            <p:spPr bwMode="auto">
              <a:xfrm>
                <a:off x="3397" y="2409"/>
                <a:ext cx="120" cy="120"/>
              </a:xfrm>
              <a:custGeom>
                <a:avLst/>
                <a:gdLst>
                  <a:gd name="T0" fmla="*/ 59 w 120"/>
                  <a:gd name="T1" fmla="*/ 0 h 120"/>
                  <a:gd name="T2" fmla="*/ 79 w 120"/>
                  <a:gd name="T3" fmla="*/ 3 h 120"/>
                  <a:gd name="T4" fmla="*/ 95 w 120"/>
                  <a:gd name="T5" fmla="*/ 11 h 120"/>
                  <a:gd name="T6" fmla="*/ 108 w 120"/>
                  <a:gd name="T7" fmla="*/ 25 h 120"/>
                  <a:gd name="T8" fmla="*/ 117 w 120"/>
                  <a:gd name="T9" fmla="*/ 41 h 120"/>
                  <a:gd name="T10" fmla="*/ 120 w 120"/>
                  <a:gd name="T11" fmla="*/ 59 h 120"/>
                  <a:gd name="T12" fmla="*/ 117 w 120"/>
                  <a:gd name="T13" fmla="*/ 79 h 120"/>
                  <a:gd name="T14" fmla="*/ 108 w 120"/>
                  <a:gd name="T15" fmla="*/ 95 h 120"/>
                  <a:gd name="T16" fmla="*/ 95 w 120"/>
                  <a:gd name="T17" fmla="*/ 108 h 120"/>
                  <a:gd name="T18" fmla="*/ 79 w 120"/>
                  <a:gd name="T19" fmla="*/ 116 h 120"/>
                  <a:gd name="T20" fmla="*/ 59 w 120"/>
                  <a:gd name="T21" fmla="*/ 120 h 120"/>
                  <a:gd name="T22" fmla="*/ 41 w 120"/>
                  <a:gd name="T23" fmla="*/ 116 h 120"/>
                  <a:gd name="T24" fmla="*/ 25 w 120"/>
                  <a:gd name="T25" fmla="*/ 108 h 120"/>
                  <a:gd name="T26" fmla="*/ 11 w 120"/>
                  <a:gd name="T27" fmla="*/ 95 h 120"/>
                  <a:gd name="T28" fmla="*/ 4 w 120"/>
                  <a:gd name="T29" fmla="*/ 79 h 120"/>
                  <a:gd name="T30" fmla="*/ 0 w 120"/>
                  <a:gd name="T31" fmla="*/ 59 h 120"/>
                  <a:gd name="T32" fmla="*/ 4 w 120"/>
                  <a:gd name="T33" fmla="*/ 41 h 120"/>
                  <a:gd name="T34" fmla="*/ 11 w 120"/>
                  <a:gd name="T35" fmla="*/ 25 h 120"/>
                  <a:gd name="T36" fmla="*/ 25 w 120"/>
                  <a:gd name="T37" fmla="*/ 11 h 120"/>
                  <a:gd name="T38" fmla="*/ 41 w 120"/>
                  <a:gd name="T39" fmla="*/ 3 h 120"/>
                  <a:gd name="T40" fmla="*/ 59 w 120"/>
                  <a:gd name="T41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20">
                    <a:moveTo>
                      <a:pt x="59" y="0"/>
                    </a:moveTo>
                    <a:lnTo>
                      <a:pt x="79" y="3"/>
                    </a:lnTo>
                    <a:lnTo>
                      <a:pt x="95" y="11"/>
                    </a:lnTo>
                    <a:lnTo>
                      <a:pt x="108" y="25"/>
                    </a:lnTo>
                    <a:lnTo>
                      <a:pt x="117" y="41"/>
                    </a:lnTo>
                    <a:lnTo>
                      <a:pt x="120" y="59"/>
                    </a:lnTo>
                    <a:lnTo>
                      <a:pt x="117" y="79"/>
                    </a:lnTo>
                    <a:lnTo>
                      <a:pt x="108" y="95"/>
                    </a:lnTo>
                    <a:lnTo>
                      <a:pt x="95" y="108"/>
                    </a:lnTo>
                    <a:lnTo>
                      <a:pt x="79" y="116"/>
                    </a:lnTo>
                    <a:lnTo>
                      <a:pt x="59" y="120"/>
                    </a:lnTo>
                    <a:lnTo>
                      <a:pt x="41" y="116"/>
                    </a:lnTo>
                    <a:lnTo>
                      <a:pt x="25" y="108"/>
                    </a:lnTo>
                    <a:lnTo>
                      <a:pt x="11" y="95"/>
                    </a:lnTo>
                    <a:lnTo>
                      <a:pt x="4" y="79"/>
                    </a:lnTo>
                    <a:lnTo>
                      <a:pt x="0" y="59"/>
                    </a:lnTo>
                    <a:lnTo>
                      <a:pt x="4" y="41"/>
                    </a:lnTo>
                    <a:lnTo>
                      <a:pt x="11" y="25"/>
                    </a:lnTo>
                    <a:lnTo>
                      <a:pt x="25" y="11"/>
                    </a:lnTo>
                    <a:lnTo>
                      <a:pt x="41" y="3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59"/>
              <p:cNvSpPr>
                <a:spLocks/>
              </p:cNvSpPr>
              <p:nvPr/>
            </p:nvSpPr>
            <p:spPr bwMode="auto">
              <a:xfrm>
                <a:off x="3805" y="2409"/>
                <a:ext cx="119" cy="120"/>
              </a:xfrm>
              <a:custGeom>
                <a:avLst/>
                <a:gdLst>
                  <a:gd name="T0" fmla="*/ 60 w 119"/>
                  <a:gd name="T1" fmla="*/ 0 h 120"/>
                  <a:gd name="T2" fmla="*/ 78 w 119"/>
                  <a:gd name="T3" fmla="*/ 3 h 120"/>
                  <a:gd name="T4" fmla="*/ 96 w 119"/>
                  <a:gd name="T5" fmla="*/ 11 h 120"/>
                  <a:gd name="T6" fmla="*/ 108 w 119"/>
                  <a:gd name="T7" fmla="*/ 25 h 120"/>
                  <a:gd name="T8" fmla="*/ 117 w 119"/>
                  <a:gd name="T9" fmla="*/ 41 h 120"/>
                  <a:gd name="T10" fmla="*/ 119 w 119"/>
                  <a:gd name="T11" fmla="*/ 59 h 120"/>
                  <a:gd name="T12" fmla="*/ 117 w 119"/>
                  <a:gd name="T13" fmla="*/ 79 h 120"/>
                  <a:gd name="T14" fmla="*/ 108 w 119"/>
                  <a:gd name="T15" fmla="*/ 95 h 120"/>
                  <a:gd name="T16" fmla="*/ 96 w 119"/>
                  <a:gd name="T17" fmla="*/ 108 h 120"/>
                  <a:gd name="T18" fmla="*/ 78 w 119"/>
                  <a:gd name="T19" fmla="*/ 116 h 120"/>
                  <a:gd name="T20" fmla="*/ 60 w 119"/>
                  <a:gd name="T21" fmla="*/ 120 h 120"/>
                  <a:gd name="T22" fmla="*/ 41 w 119"/>
                  <a:gd name="T23" fmla="*/ 116 h 120"/>
                  <a:gd name="T24" fmla="*/ 25 w 119"/>
                  <a:gd name="T25" fmla="*/ 108 h 120"/>
                  <a:gd name="T26" fmla="*/ 11 w 119"/>
                  <a:gd name="T27" fmla="*/ 95 h 120"/>
                  <a:gd name="T28" fmla="*/ 3 w 119"/>
                  <a:gd name="T29" fmla="*/ 79 h 120"/>
                  <a:gd name="T30" fmla="*/ 0 w 119"/>
                  <a:gd name="T31" fmla="*/ 59 h 120"/>
                  <a:gd name="T32" fmla="*/ 3 w 119"/>
                  <a:gd name="T33" fmla="*/ 41 h 120"/>
                  <a:gd name="T34" fmla="*/ 11 w 119"/>
                  <a:gd name="T35" fmla="*/ 25 h 120"/>
                  <a:gd name="T36" fmla="*/ 25 w 119"/>
                  <a:gd name="T37" fmla="*/ 11 h 120"/>
                  <a:gd name="T38" fmla="*/ 41 w 119"/>
                  <a:gd name="T39" fmla="*/ 3 h 120"/>
                  <a:gd name="T40" fmla="*/ 60 w 119"/>
                  <a:gd name="T41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9" h="120">
                    <a:moveTo>
                      <a:pt x="60" y="0"/>
                    </a:moveTo>
                    <a:lnTo>
                      <a:pt x="78" y="3"/>
                    </a:lnTo>
                    <a:lnTo>
                      <a:pt x="96" y="11"/>
                    </a:lnTo>
                    <a:lnTo>
                      <a:pt x="108" y="25"/>
                    </a:lnTo>
                    <a:lnTo>
                      <a:pt x="117" y="41"/>
                    </a:lnTo>
                    <a:lnTo>
                      <a:pt x="119" y="59"/>
                    </a:lnTo>
                    <a:lnTo>
                      <a:pt x="117" y="79"/>
                    </a:lnTo>
                    <a:lnTo>
                      <a:pt x="108" y="95"/>
                    </a:lnTo>
                    <a:lnTo>
                      <a:pt x="96" y="108"/>
                    </a:lnTo>
                    <a:lnTo>
                      <a:pt x="78" y="116"/>
                    </a:lnTo>
                    <a:lnTo>
                      <a:pt x="60" y="120"/>
                    </a:lnTo>
                    <a:lnTo>
                      <a:pt x="41" y="116"/>
                    </a:lnTo>
                    <a:lnTo>
                      <a:pt x="25" y="108"/>
                    </a:lnTo>
                    <a:lnTo>
                      <a:pt x="11" y="95"/>
                    </a:lnTo>
                    <a:lnTo>
                      <a:pt x="3" y="79"/>
                    </a:lnTo>
                    <a:lnTo>
                      <a:pt x="0" y="59"/>
                    </a:lnTo>
                    <a:lnTo>
                      <a:pt x="3" y="41"/>
                    </a:lnTo>
                    <a:lnTo>
                      <a:pt x="11" y="25"/>
                    </a:lnTo>
                    <a:lnTo>
                      <a:pt x="25" y="11"/>
                    </a:lnTo>
                    <a:lnTo>
                      <a:pt x="41" y="3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3131899" y="4372755"/>
              <a:ext cx="2732386" cy="192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135" y="3205929"/>
            <a:ext cx="7437722" cy="638389"/>
          </a:xfrm>
        </p:spPr>
        <p:txBody>
          <a:bodyPr/>
          <a:lstStyle/>
          <a:p>
            <a:r>
              <a:rPr lang="ko-KR" altLang="en-US" sz="4400" dirty="0" smtClean="0">
                <a:latin typeface="양재난초체M" charset="-127"/>
                <a:ea typeface="양재난초체M" charset="-127"/>
              </a:rPr>
              <a:t>다문화 가구</a:t>
            </a:r>
            <a:endParaRPr lang="ko-KR" altLang="en-US" sz="4400" dirty="0">
              <a:latin typeface="양재난초체M" charset="-127"/>
              <a:ea typeface="양재난초체M" charset="-127"/>
            </a:endParaRPr>
          </a:p>
        </p:txBody>
      </p:sp>
      <p:sp>
        <p:nvSpPr>
          <p:cNvPr id="89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318389" y="3960812"/>
            <a:ext cx="8699083" cy="432048"/>
          </a:xfrm>
        </p:spPr>
        <p:txBody>
          <a:bodyPr/>
          <a:lstStyle/>
          <a:p>
            <a:r>
              <a:rPr lang="en-US" altLang="ko-KR" b="0" dirty="0" smtClean="0"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en-US" altLang="ko-KR" sz="2400" b="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b="0" dirty="0" smtClean="0">
                <a:latin typeface="나눔바른고딕" pitchFamily="50" charset="-127"/>
                <a:ea typeface="나눔바른고딕" pitchFamily="50" charset="-127"/>
              </a:rPr>
              <a:t>국내에 거주하고 있는 국제 결혼 가정으로 </a:t>
            </a:r>
            <a:r>
              <a:rPr lang="en-US" altLang="ko-KR" sz="2000" b="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b="0" dirty="0" smtClean="0">
                <a:latin typeface="나눔바른고딕" pitchFamily="50" charset="-127"/>
                <a:ea typeface="나눔바른고딕" pitchFamily="50" charset="-127"/>
              </a:rPr>
              <a:t>부모 중 한쪽이 한국인으로 구성된 가정 </a:t>
            </a:r>
            <a:r>
              <a:rPr lang="en-US" altLang="ko-KR" b="0" dirty="0" smtClean="0">
                <a:latin typeface="나눔바른고딕" pitchFamily="50" charset="-127"/>
                <a:ea typeface="나눔바른고딕" pitchFamily="50" charset="-127"/>
              </a:rPr>
              <a:t>”</a:t>
            </a:r>
            <a:endParaRPr lang="ko-KR" altLang="en-US" sz="2400" b="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1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1224923" y="504428"/>
            <a:ext cx="10584637" cy="369332"/>
          </a:xfrm>
        </p:spPr>
        <p:txBody>
          <a:bodyPr/>
          <a:lstStyle/>
          <a:p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본인 인자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~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자녀 변수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Variable that affects Factor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936353" y="1844552"/>
            <a:ext cx="4464496" cy="726999"/>
            <a:chOff x="864345" y="1844552"/>
            <a:chExt cx="4464496" cy="726999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864345" y="1844552"/>
              <a:ext cx="360000" cy="360000"/>
            </a:xfrm>
            <a:prstGeom prst="roundRect">
              <a:avLst>
                <a:gd name="adj" fmla="val 50000"/>
              </a:avLst>
            </a:prstGeom>
            <a:solidFill>
              <a:srgbClr val="CF2D4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481946" y="1844552"/>
              <a:ext cx="3846895" cy="726999"/>
              <a:chOff x="2880569" y="2520652"/>
              <a:chExt cx="3846895" cy="726999"/>
            </a:xfrm>
          </p:grpSpPr>
          <p:sp>
            <p:nvSpPr>
              <p:cNvPr id="22" name="텍스트 개체 틀 4102"/>
              <p:cNvSpPr txBox="1">
                <a:spLocks/>
              </p:cNvSpPr>
              <p:nvPr/>
            </p:nvSpPr>
            <p:spPr>
              <a:xfrm>
                <a:off x="2880569" y="2520652"/>
                <a:ext cx="3846895" cy="32316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ko-KR" altLang="en-US" sz="2000" b="1" kern="1200" spc="-50" smtClean="0">
                    <a:solidFill>
                      <a:srgbClr val="3E484F"/>
                    </a:solidFill>
                    <a:latin typeface="+mj-ea"/>
                    <a:ea typeface="+mj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1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자녀와의 관계</a:t>
                </a:r>
                <a:r>
                  <a:rPr lang="en-US" altLang="ko-KR" sz="21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21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부모로</a:t>
                </a:r>
                <a:r>
                  <a:rPr lang="ko-KR" altLang="en-US" sz="2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서</a:t>
                </a:r>
                <a:r>
                  <a:rPr lang="ko-KR" altLang="en-US" sz="21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역할</a:t>
                </a:r>
                <a:endParaRPr lang="en-US" altLang="ko-KR" sz="21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3" name="텍스트 개체 틀 4103"/>
              <p:cNvSpPr txBox="1">
                <a:spLocks/>
              </p:cNvSpPr>
              <p:nvPr/>
            </p:nvSpPr>
            <p:spPr>
              <a:xfrm>
                <a:off x="2880569" y="2856003"/>
                <a:ext cx="3042885" cy="391648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lang="ko-KR" altLang="en-US" sz="1300" b="0" kern="1200" spc="-20" baseline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j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본인 교육 지원 필요 정도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pic>
        <p:nvPicPr>
          <p:cNvPr id="2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6" r="16477" b="6383"/>
          <a:stretch/>
        </p:blipFill>
        <p:spPr bwMode="auto">
          <a:xfrm>
            <a:off x="6313714" y="2167717"/>
            <a:ext cx="4788588" cy="4275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08" t="43324" b="42542"/>
          <a:stretch/>
        </p:blipFill>
        <p:spPr bwMode="auto">
          <a:xfrm>
            <a:off x="11102302" y="5565263"/>
            <a:ext cx="1284002" cy="87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6624985" y="6453502"/>
            <a:ext cx="478806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 smtClean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rPr>
              <a:t>C57	     C63	        C64            C154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1800449" y="3126183"/>
            <a:ext cx="4044098" cy="2710613"/>
            <a:chOff x="1800449" y="3126183"/>
            <a:chExt cx="4044098" cy="2710613"/>
          </a:xfrm>
        </p:grpSpPr>
        <p:sp>
          <p:nvSpPr>
            <p:cNvPr id="32" name="직사각형 31"/>
            <p:cNvSpPr/>
            <p:nvPr/>
          </p:nvSpPr>
          <p:spPr>
            <a:xfrm>
              <a:off x="1800449" y="3126183"/>
              <a:ext cx="40440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저녁활동 시간</a:t>
              </a:r>
              <a:r>
                <a:rPr lang="en-US" altLang="ko-KR" sz="1600" dirty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– </a:t>
              </a:r>
              <a:r>
                <a:rPr lang="ko-KR" altLang="en-US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집에서 인터넷</a:t>
              </a:r>
              <a:r>
                <a:rPr lang="en-US" altLang="ko-KR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나눔바른고딕" pitchFamily="50" charset="-127"/>
                  <a:ea typeface="나눔바른고딕" pitchFamily="50" charset="-127"/>
                </a:rPr>
                <a:t>C57</a:t>
              </a:r>
              <a:r>
                <a:rPr lang="en-US" altLang="ko-KR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800449" y="4758705"/>
              <a:ext cx="40440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저녁활동 시간 </a:t>
              </a:r>
              <a:r>
                <a:rPr lang="en-US" altLang="ko-KR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- </a:t>
              </a:r>
              <a:r>
                <a:rPr lang="ko-KR" altLang="en-US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운동하기</a:t>
              </a:r>
              <a:r>
                <a:rPr lang="en-US" altLang="ko-KR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 X (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나눔바른고딕" pitchFamily="50" charset="-127"/>
                  <a:ea typeface="나눔바른고딕" pitchFamily="50" charset="-127"/>
                </a:rPr>
                <a:t>C64</a:t>
              </a:r>
              <a:r>
                <a:rPr lang="en-US" altLang="ko-KR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800449" y="5498242"/>
              <a:ext cx="40440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공부</a:t>
              </a:r>
              <a:r>
                <a:rPr lang="en-US" altLang="ko-KR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성적에 고민 </a:t>
              </a:r>
              <a:r>
                <a:rPr lang="en-US" altLang="ko-KR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나눔바른고딕" pitchFamily="50" charset="-127"/>
                  <a:ea typeface="나눔바른고딕" pitchFamily="50" charset="-127"/>
                </a:rPr>
                <a:t>C154</a:t>
              </a:r>
              <a:r>
                <a:rPr lang="en-US" altLang="ko-KR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  <a:r>
                <a:rPr lang="ko-KR" altLang="en-US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endParaRPr lang="en-US" altLang="ko-KR" sz="1600" dirty="0">
                <a:solidFill>
                  <a:srgbClr val="3E484F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800449" y="3942443"/>
              <a:ext cx="40440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저녁활동 시간</a:t>
              </a:r>
              <a:r>
                <a:rPr lang="en-US" altLang="ko-KR" sz="1600" dirty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– </a:t>
              </a:r>
              <a:r>
                <a:rPr lang="ko-KR" altLang="en-US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게임</a:t>
              </a:r>
              <a:r>
                <a:rPr lang="en-US" altLang="ko-KR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문자</a:t>
              </a:r>
              <a:r>
                <a:rPr lang="en-US" altLang="ko-KR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나눔바른고딕" pitchFamily="50" charset="-127"/>
                  <a:ea typeface="나눔바른고딕" pitchFamily="50" charset="-127"/>
                </a:rPr>
                <a:t>C63</a:t>
              </a:r>
              <a:r>
                <a:rPr lang="en-US" altLang="ko-KR" sz="16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116353" y="2458072"/>
            <a:ext cx="625712" cy="3209447"/>
            <a:chOff x="1321665" y="2539665"/>
            <a:chExt cx="625712" cy="3209447"/>
          </a:xfrm>
        </p:grpSpPr>
        <p:grpSp>
          <p:nvGrpSpPr>
            <p:cNvPr id="38" name="그룹 37"/>
            <p:cNvGrpSpPr/>
            <p:nvPr/>
          </p:nvGrpSpPr>
          <p:grpSpPr>
            <a:xfrm>
              <a:off x="1321666" y="2670541"/>
              <a:ext cx="625711" cy="3078571"/>
              <a:chOff x="2022691" y="2546584"/>
              <a:chExt cx="802490" cy="636581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>
                <a:off x="2033093" y="3030245"/>
                <a:ext cx="792088" cy="0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flipV="1">
                <a:off x="2022691" y="2546584"/>
                <a:ext cx="5272" cy="636581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/>
              <p:cNvCxnSpPr/>
              <p:nvPr/>
            </p:nvCxnSpPr>
            <p:spPr>
              <a:xfrm>
                <a:off x="2033093" y="3183165"/>
                <a:ext cx="792088" cy="0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직선 화살표 연결선 38"/>
            <p:cNvCxnSpPr/>
            <p:nvPr/>
          </p:nvCxnSpPr>
          <p:spPr>
            <a:xfrm>
              <a:off x="1321776" y="3377053"/>
              <a:ext cx="61760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flipV="1">
              <a:off x="1321665" y="2539665"/>
              <a:ext cx="0" cy="156371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1321776" y="4193313"/>
              <a:ext cx="61760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5881666" y="2216358"/>
            <a:ext cx="4320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본인 인자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4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점수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7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군집별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해결책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57" name="텍스트 개체 틀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Factor Analysis &amp; Group Analysis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9027298" y="4968924"/>
            <a:ext cx="2638247" cy="1927339"/>
            <a:chOff x="9051890" y="5087563"/>
            <a:chExt cx="2638247" cy="1927339"/>
          </a:xfrm>
        </p:grpSpPr>
        <p:grpSp>
          <p:nvGrpSpPr>
            <p:cNvPr id="4" name="그룹 3"/>
            <p:cNvGrpSpPr/>
            <p:nvPr/>
          </p:nvGrpSpPr>
          <p:grpSpPr>
            <a:xfrm>
              <a:off x="9910889" y="5199924"/>
              <a:ext cx="1779248" cy="1814978"/>
              <a:chOff x="3131899" y="1872580"/>
              <a:chExt cx="2773006" cy="2692507"/>
            </a:xfrm>
          </p:grpSpPr>
          <p:grpSp>
            <p:nvGrpSpPr>
              <p:cNvPr id="5" name="Group 20"/>
              <p:cNvGrpSpPr>
                <a:grpSpLocks noChangeAspect="1"/>
              </p:cNvGrpSpPr>
              <p:nvPr/>
            </p:nvGrpSpPr>
            <p:grpSpPr bwMode="auto">
              <a:xfrm>
                <a:off x="3131899" y="1872580"/>
                <a:ext cx="2773006" cy="2541471"/>
                <a:chOff x="1545" y="9"/>
                <a:chExt cx="4096" cy="3754"/>
              </a:xfrm>
            </p:grpSpPr>
            <p:sp>
              <p:nvSpPr>
                <p:cNvPr id="7" name="Freeform 22"/>
                <p:cNvSpPr>
                  <a:spLocks/>
                </p:cNvSpPr>
                <p:nvPr/>
              </p:nvSpPr>
              <p:spPr bwMode="auto">
                <a:xfrm>
                  <a:off x="3799" y="343"/>
                  <a:ext cx="1645" cy="1989"/>
                </a:xfrm>
                <a:custGeom>
                  <a:avLst/>
                  <a:gdLst>
                    <a:gd name="T0" fmla="*/ 900 w 1645"/>
                    <a:gd name="T1" fmla="*/ 4 h 1989"/>
                    <a:gd name="T2" fmla="*/ 1046 w 1645"/>
                    <a:gd name="T3" fmla="*/ 34 h 1989"/>
                    <a:gd name="T4" fmla="*/ 1182 w 1645"/>
                    <a:gd name="T5" fmla="*/ 91 h 1989"/>
                    <a:gd name="T6" fmla="*/ 1302 w 1645"/>
                    <a:gd name="T7" fmla="*/ 173 h 1989"/>
                    <a:gd name="T8" fmla="*/ 1404 w 1645"/>
                    <a:gd name="T9" fmla="*/ 274 h 1989"/>
                    <a:gd name="T10" fmla="*/ 1486 w 1645"/>
                    <a:gd name="T11" fmla="*/ 395 h 1989"/>
                    <a:gd name="T12" fmla="*/ 1543 w 1645"/>
                    <a:gd name="T13" fmla="*/ 530 h 1989"/>
                    <a:gd name="T14" fmla="*/ 1573 w 1645"/>
                    <a:gd name="T15" fmla="*/ 677 h 1989"/>
                    <a:gd name="T16" fmla="*/ 1576 w 1645"/>
                    <a:gd name="T17" fmla="*/ 831 h 1989"/>
                    <a:gd name="T18" fmla="*/ 1581 w 1645"/>
                    <a:gd name="T19" fmla="*/ 980 h 1989"/>
                    <a:gd name="T20" fmla="*/ 1588 w 1645"/>
                    <a:gd name="T21" fmla="*/ 1125 h 1989"/>
                    <a:gd name="T22" fmla="*/ 1597 w 1645"/>
                    <a:gd name="T23" fmla="*/ 1261 h 1989"/>
                    <a:gd name="T24" fmla="*/ 1607 w 1645"/>
                    <a:gd name="T25" fmla="*/ 1385 h 1989"/>
                    <a:gd name="T26" fmla="*/ 1619 w 1645"/>
                    <a:gd name="T27" fmla="*/ 1495 h 1989"/>
                    <a:gd name="T28" fmla="*/ 1629 w 1645"/>
                    <a:gd name="T29" fmla="*/ 1585 h 1989"/>
                    <a:gd name="T30" fmla="*/ 1637 w 1645"/>
                    <a:gd name="T31" fmla="*/ 1655 h 1989"/>
                    <a:gd name="T32" fmla="*/ 1642 w 1645"/>
                    <a:gd name="T33" fmla="*/ 1698 h 1989"/>
                    <a:gd name="T34" fmla="*/ 1645 w 1645"/>
                    <a:gd name="T35" fmla="*/ 1714 h 1989"/>
                    <a:gd name="T36" fmla="*/ 1633 w 1645"/>
                    <a:gd name="T37" fmla="*/ 1721 h 1989"/>
                    <a:gd name="T38" fmla="*/ 1601 w 1645"/>
                    <a:gd name="T39" fmla="*/ 1738 h 1989"/>
                    <a:gd name="T40" fmla="*/ 1549 w 1645"/>
                    <a:gd name="T41" fmla="*/ 1765 h 1989"/>
                    <a:gd name="T42" fmla="*/ 1478 w 1645"/>
                    <a:gd name="T43" fmla="*/ 1798 h 1989"/>
                    <a:gd name="T44" fmla="*/ 1390 w 1645"/>
                    <a:gd name="T45" fmla="*/ 1835 h 1989"/>
                    <a:gd name="T46" fmla="*/ 1286 w 1645"/>
                    <a:gd name="T47" fmla="*/ 1873 h 1989"/>
                    <a:gd name="T48" fmla="*/ 1169 w 1645"/>
                    <a:gd name="T49" fmla="*/ 1912 h 1989"/>
                    <a:gd name="T50" fmla="*/ 1039 w 1645"/>
                    <a:gd name="T51" fmla="*/ 1947 h 1989"/>
                    <a:gd name="T52" fmla="*/ 897 w 1645"/>
                    <a:gd name="T53" fmla="*/ 1976 h 1989"/>
                    <a:gd name="T54" fmla="*/ 747 w 1645"/>
                    <a:gd name="T55" fmla="*/ 1976 h 1989"/>
                    <a:gd name="T56" fmla="*/ 606 w 1645"/>
                    <a:gd name="T57" fmla="*/ 1947 h 1989"/>
                    <a:gd name="T58" fmla="*/ 475 w 1645"/>
                    <a:gd name="T59" fmla="*/ 1912 h 1989"/>
                    <a:gd name="T60" fmla="*/ 358 w 1645"/>
                    <a:gd name="T61" fmla="*/ 1873 h 1989"/>
                    <a:gd name="T62" fmla="*/ 254 w 1645"/>
                    <a:gd name="T63" fmla="*/ 1835 h 1989"/>
                    <a:gd name="T64" fmla="*/ 166 w 1645"/>
                    <a:gd name="T65" fmla="*/ 1798 h 1989"/>
                    <a:gd name="T66" fmla="*/ 96 w 1645"/>
                    <a:gd name="T67" fmla="*/ 1765 h 1989"/>
                    <a:gd name="T68" fmla="*/ 43 w 1645"/>
                    <a:gd name="T69" fmla="*/ 1738 h 1989"/>
                    <a:gd name="T70" fmla="*/ 11 w 1645"/>
                    <a:gd name="T71" fmla="*/ 1721 h 1989"/>
                    <a:gd name="T72" fmla="*/ 0 w 1645"/>
                    <a:gd name="T73" fmla="*/ 1714 h 1989"/>
                    <a:gd name="T74" fmla="*/ 1 w 1645"/>
                    <a:gd name="T75" fmla="*/ 1698 h 1989"/>
                    <a:gd name="T76" fmla="*/ 7 w 1645"/>
                    <a:gd name="T77" fmla="*/ 1655 h 1989"/>
                    <a:gd name="T78" fmla="*/ 16 w 1645"/>
                    <a:gd name="T79" fmla="*/ 1585 h 1989"/>
                    <a:gd name="T80" fmla="*/ 26 w 1645"/>
                    <a:gd name="T81" fmla="*/ 1495 h 1989"/>
                    <a:gd name="T82" fmla="*/ 36 w 1645"/>
                    <a:gd name="T83" fmla="*/ 1385 h 1989"/>
                    <a:gd name="T84" fmla="*/ 47 w 1645"/>
                    <a:gd name="T85" fmla="*/ 1261 h 1989"/>
                    <a:gd name="T86" fmla="*/ 56 w 1645"/>
                    <a:gd name="T87" fmla="*/ 1125 h 1989"/>
                    <a:gd name="T88" fmla="*/ 63 w 1645"/>
                    <a:gd name="T89" fmla="*/ 980 h 1989"/>
                    <a:gd name="T90" fmla="*/ 67 w 1645"/>
                    <a:gd name="T91" fmla="*/ 831 h 1989"/>
                    <a:gd name="T92" fmla="*/ 72 w 1645"/>
                    <a:gd name="T93" fmla="*/ 677 h 1989"/>
                    <a:gd name="T94" fmla="*/ 102 w 1645"/>
                    <a:gd name="T95" fmla="*/ 530 h 1989"/>
                    <a:gd name="T96" fmla="*/ 159 w 1645"/>
                    <a:gd name="T97" fmla="*/ 395 h 1989"/>
                    <a:gd name="T98" fmla="*/ 241 w 1645"/>
                    <a:gd name="T99" fmla="*/ 274 h 1989"/>
                    <a:gd name="T100" fmla="*/ 343 w 1645"/>
                    <a:gd name="T101" fmla="*/ 173 h 1989"/>
                    <a:gd name="T102" fmla="*/ 463 w 1645"/>
                    <a:gd name="T103" fmla="*/ 91 h 1989"/>
                    <a:gd name="T104" fmla="*/ 598 w 1645"/>
                    <a:gd name="T105" fmla="*/ 34 h 1989"/>
                    <a:gd name="T106" fmla="*/ 745 w 1645"/>
                    <a:gd name="T107" fmla="*/ 4 h 19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45" h="1989">
                      <a:moveTo>
                        <a:pt x="822" y="0"/>
                      </a:moveTo>
                      <a:lnTo>
                        <a:pt x="900" y="4"/>
                      </a:lnTo>
                      <a:lnTo>
                        <a:pt x="974" y="15"/>
                      </a:lnTo>
                      <a:lnTo>
                        <a:pt x="1046" y="34"/>
                      </a:lnTo>
                      <a:lnTo>
                        <a:pt x="1116" y="60"/>
                      </a:lnTo>
                      <a:lnTo>
                        <a:pt x="1182" y="91"/>
                      </a:lnTo>
                      <a:lnTo>
                        <a:pt x="1244" y="129"/>
                      </a:lnTo>
                      <a:lnTo>
                        <a:pt x="1302" y="173"/>
                      </a:lnTo>
                      <a:lnTo>
                        <a:pt x="1355" y="221"/>
                      </a:lnTo>
                      <a:lnTo>
                        <a:pt x="1404" y="274"/>
                      </a:lnTo>
                      <a:lnTo>
                        <a:pt x="1447" y="333"/>
                      </a:lnTo>
                      <a:lnTo>
                        <a:pt x="1486" y="395"/>
                      </a:lnTo>
                      <a:lnTo>
                        <a:pt x="1517" y="461"/>
                      </a:lnTo>
                      <a:lnTo>
                        <a:pt x="1543" y="530"/>
                      </a:lnTo>
                      <a:lnTo>
                        <a:pt x="1561" y="602"/>
                      </a:lnTo>
                      <a:lnTo>
                        <a:pt x="1573" y="677"/>
                      </a:lnTo>
                      <a:lnTo>
                        <a:pt x="1576" y="755"/>
                      </a:lnTo>
                      <a:lnTo>
                        <a:pt x="1576" y="831"/>
                      </a:lnTo>
                      <a:lnTo>
                        <a:pt x="1579" y="905"/>
                      </a:lnTo>
                      <a:lnTo>
                        <a:pt x="1581" y="980"/>
                      </a:lnTo>
                      <a:lnTo>
                        <a:pt x="1584" y="1053"/>
                      </a:lnTo>
                      <a:lnTo>
                        <a:pt x="1588" y="1125"/>
                      </a:lnTo>
                      <a:lnTo>
                        <a:pt x="1593" y="1194"/>
                      </a:lnTo>
                      <a:lnTo>
                        <a:pt x="1597" y="1261"/>
                      </a:lnTo>
                      <a:lnTo>
                        <a:pt x="1602" y="1325"/>
                      </a:lnTo>
                      <a:lnTo>
                        <a:pt x="1607" y="1385"/>
                      </a:lnTo>
                      <a:lnTo>
                        <a:pt x="1614" y="1443"/>
                      </a:lnTo>
                      <a:lnTo>
                        <a:pt x="1619" y="1495"/>
                      </a:lnTo>
                      <a:lnTo>
                        <a:pt x="1624" y="1543"/>
                      </a:lnTo>
                      <a:lnTo>
                        <a:pt x="1629" y="1585"/>
                      </a:lnTo>
                      <a:lnTo>
                        <a:pt x="1633" y="1624"/>
                      </a:lnTo>
                      <a:lnTo>
                        <a:pt x="1637" y="1655"/>
                      </a:lnTo>
                      <a:lnTo>
                        <a:pt x="1641" y="1680"/>
                      </a:lnTo>
                      <a:lnTo>
                        <a:pt x="1642" y="1698"/>
                      </a:lnTo>
                      <a:lnTo>
                        <a:pt x="1645" y="1711"/>
                      </a:lnTo>
                      <a:lnTo>
                        <a:pt x="1645" y="1714"/>
                      </a:lnTo>
                      <a:lnTo>
                        <a:pt x="1642" y="1716"/>
                      </a:lnTo>
                      <a:lnTo>
                        <a:pt x="1633" y="1721"/>
                      </a:lnTo>
                      <a:lnTo>
                        <a:pt x="1620" y="1728"/>
                      </a:lnTo>
                      <a:lnTo>
                        <a:pt x="1601" y="1738"/>
                      </a:lnTo>
                      <a:lnTo>
                        <a:pt x="1578" y="1750"/>
                      </a:lnTo>
                      <a:lnTo>
                        <a:pt x="1549" y="1765"/>
                      </a:lnTo>
                      <a:lnTo>
                        <a:pt x="1516" y="1780"/>
                      </a:lnTo>
                      <a:lnTo>
                        <a:pt x="1478" y="1798"/>
                      </a:lnTo>
                      <a:lnTo>
                        <a:pt x="1436" y="1816"/>
                      </a:lnTo>
                      <a:lnTo>
                        <a:pt x="1390" y="1835"/>
                      </a:lnTo>
                      <a:lnTo>
                        <a:pt x="1341" y="1855"/>
                      </a:lnTo>
                      <a:lnTo>
                        <a:pt x="1286" y="1873"/>
                      </a:lnTo>
                      <a:lnTo>
                        <a:pt x="1229" y="1893"/>
                      </a:lnTo>
                      <a:lnTo>
                        <a:pt x="1169" y="1912"/>
                      </a:lnTo>
                      <a:lnTo>
                        <a:pt x="1105" y="1930"/>
                      </a:lnTo>
                      <a:lnTo>
                        <a:pt x="1039" y="1947"/>
                      </a:lnTo>
                      <a:lnTo>
                        <a:pt x="969" y="1963"/>
                      </a:lnTo>
                      <a:lnTo>
                        <a:pt x="897" y="1976"/>
                      </a:lnTo>
                      <a:lnTo>
                        <a:pt x="822" y="1989"/>
                      </a:lnTo>
                      <a:lnTo>
                        <a:pt x="747" y="1976"/>
                      </a:lnTo>
                      <a:lnTo>
                        <a:pt x="675" y="1963"/>
                      </a:lnTo>
                      <a:lnTo>
                        <a:pt x="606" y="1947"/>
                      </a:lnTo>
                      <a:lnTo>
                        <a:pt x="540" y="1930"/>
                      </a:lnTo>
                      <a:lnTo>
                        <a:pt x="475" y="1912"/>
                      </a:lnTo>
                      <a:lnTo>
                        <a:pt x="415" y="1893"/>
                      </a:lnTo>
                      <a:lnTo>
                        <a:pt x="358" y="1873"/>
                      </a:lnTo>
                      <a:lnTo>
                        <a:pt x="304" y="1855"/>
                      </a:lnTo>
                      <a:lnTo>
                        <a:pt x="254" y="1835"/>
                      </a:lnTo>
                      <a:lnTo>
                        <a:pt x="209" y="1816"/>
                      </a:lnTo>
                      <a:lnTo>
                        <a:pt x="166" y="1798"/>
                      </a:lnTo>
                      <a:lnTo>
                        <a:pt x="129" y="1780"/>
                      </a:lnTo>
                      <a:lnTo>
                        <a:pt x="96" y="1765"/>
                      </a:lnTo>
                      <a:lnTo>
                        <a:pt x="67" y="1750"/>
                      </a:lnTo>
                      <a:lnTo>
                        <a:pt x="43" y="1738"/>
                      </a:lnTo>
                      <a:lnTo>
                        <a:pt x="25" y="1728"/>
                      </a:lnTo>
                      <a:lnTo>
                        <a:pt x="11" y="1721"/>
                      </a:lnTo>
                      <a:lnTo>
                        <a:pt x="3" y="1716"/>
                      </a:lnTo>
                      <a:lnTo>
                        <a:pt x="0" y="1714"/>
                      </a:lnTo>
                      <a:lnTo>
                        <a:pt x="0" y="1711"/>
                      </a:lnTo>
                      <a:lnTo>
                        <a:pt x="1" y="1698"/>
                      </a:lnTo>
                      <a:lnTo>
                        <a:pt x="4" y="1680"/>
                      </a:lnTo>
                      <a:lnTo>
                        <a:pt x="7" y="1655"/>
                      </a:lnTo>
                      <a:lnTo>
                        <a:pt x="11" y="1624"/>
                      </a:lnTo>
                      <a:lnTo>
                        <a:pt x="16" y="1585"/>
                      </a:lnTo>
                      <a:lnTo>
                        <a:pt x="21" y="1543"/>
                      </a:lnTo>
                      <a:lnTo>
                        <a:pt x="26" y="1495"/>
                      </a:lnTo>
                      <a:lnTo>
                        <a:pt x="31" y="1443"/>
                      </a:lnTo>
                      <a:lnTo>
                        <a:pt x="36" y="1385"/>
                      </a:lnTo>
                      <a:lnTo>
                        <a:pt x="42" y="1325"/>
                      </a:lnTo>
                      <a:lnTo>
                        <a:pt x="47" y="1261"/>
                      </a:lnTo>
                      <a:lnTo>
                        <a:pt x="52" y="1194"/>
                      </a:lnTo>
                      <a:lnTo>
                        <a:pt x="56" y="1125"/>
                      </a:lnTo>
                      <a:lnTo>
                        <a:pt x="61" y="1053"/>
                      </a:lnTo>
                      <a:lnTo>
                        <a:pt x="63" y="980"/>
                      </a:lnTo>
                      <a:lnTo>
                        <a:pt x="66" y="905"/>
                      </a:lnTo>
                      <a:lnTo>
                        <a:pt x="67" y="831"/>
                      </a:lnTo>
                      <a:lnTo>
                        <a:pt x="68" y="755"/>
                      </a:lnTo>
                      <a:lnTo>
                        <a:pt x="72" y="677"/>
                      </a:lnTo>
                      <a:lnTo>
                        <a:pt x="83" y="602"/>
                      </a:lnTo>
                      <a:lnTo>
                        <a:pt x="102" y="530"/>
                      </a:lnTo>
                      <a:lnTo>
                        <a:pt x="128" y="461"/>
                      </a:lnTo>
                      <a:lnTo>
                        <a:pt x="159" y="395"/>
                      </a:lnTo>
                      <a:lnTo>
                        <a:pt x="197" y="333"/>
                      </a:lnTo>
                      <a:lnTo>
                        <a:pt x="241" y="274"/>
                      </a:lnTo>
                      <a:lnTo>
                        <a:pt x="289" y="221"/>
                      </a:lnTo>
                      <a:lnTo>
                        <a:pt x="343" y="173"/>
                      </a:lnTo>
                      <a:lnTo>
                        <a:pt x="401" y="129"/>
                      </a:lnTo>
                      <a:lnTo>
                        <a:pt x="463" y="91"/>
                      </a:lnTo>
                      <a:lnTo>
                        <a:pt x="529" y="60"/>
                      </a:lnTo>
                      <a:lnTo>
                        <a:pt x="598" y="34"/>
                      </a:lnTo>
                      <a:lnTo>
                        <a:pt x="670" y="15"/>
                      </a:lnTo>
                      <a:lnTo>
                        <a:pt x="745" y="4"/>
                      </a:lnTo>
                      <a:lnTo>
                        <a:pt x="822" y="0"/>
                      </a:lnTo>
                      <a:close/>
                    </a:path>
                  </a:pathLst>
                </a:custGeom>
                <a:solidFill>
                  <a:srgbClr val="D59B4D"/>
                </a:solidFill>
                <a:ln w="0">
                  <a:solidFill>
                    <a:srgbClr val="D59B4D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" name="Freeform 23"/>
                <p:cNvSpPr>
                  <a:spLocks/>
                </p:cNvSpPr>
                <p:nvPr/>
              </p:nvSpPr>
              <p:spPr bwMode="auto">
                <a:xfrm>
                  <a:off x="3799" y="343"/>
                  <a:ext cx="935" cy="1989"/>
                </a:xfrm>
                <a:custGeom>
                  <a:avLst/>
                  <a:gdLst>
                    <a:gd name="T0" fmla="*/ 822 w 935"/>
                    <a:gd name="T1" fmla="*/ 0 h 1989"/>
                    <a:gd name="T2" fmla="*/ 935 w 935"/>
                    <a:gd name="T3" fmla="*/ 10 h 1989"/>
                    <a:gd name="T4" fmla="*/ 829 w 935"/>
                    <a:gd name="T5" fmla="*/ 44 h 1989"/>
                    <a:gd name="T6" fmla="*/ 736 w 935"/>
                    <a:gd name="T7" fmla="*/ 99 h 1989"/>
                    <a:gd name="T8" fmla="*/ 659 w 935"/>
                    <a:gd name="T9" fmla="*/ 174 h 1989"/>
                    <a:gd name="T10" fmla="*/ 600 w 935"/>
                    <a:gd name="T11" fmla="*/ 265 h 1989"/>
                    <a:gd name="T12" fmla="*/ 561 w 935"/>
                    <a:gd name="T13" fmla="*/ 368 h 1989"/>
                    <a:gd name="T14" fmla="*/ 549 w 935"/>
                    <a:gd name="T15" fmla="*/ 481 h 1989"/>
                    <a:gd name="T16" fmla="*/ 822 w 935"/>
                    <a:gd name="T17" fmla="*/ 960 h 1989"/>
                    <a:gd name="T18" fmla="*/ 747 w 935"/>
                    <a:gd name="T19" fmla="*/ 1976 h 1989"/>
                    <a:gd name="T20" fmla="*/ 606 w 935"/>
                    <a:gd name="T21" fmla="*/ 1947 h 1989"/>
                    <a:gd name="T22" fmla="*/ 475 w 935"/>
                    <a:gd name="T23" fmla="*/ 1912 h 1989"/>
                    <a:gd name="T24" fmla="*/ 358 w 935"/>
                    <a:gd name="T25" fmla="*/ 1875 h 1989"/>
                    <a:gd name="T26" fmla="*/ 254 w 935"/>
                    <a:gd name="T27" fmla="*/ 1835 h 1989"/>
                    <a:gd name="T28" fmla="*/ 166 w 935"/>
                    <a:gd name="T29" fmla="*/ 1798 h 1989"/>
                    <a:gd name="T30" fmla="*/ 96 w 935"/>
                    <a:gd name="T31" fmla="*/ 1765 h 1989"/>
                    <a:gd name="T32" fmla="*/ 43 w 935"/>
                    <a:gd name="T33" fmla="*/ 1738 h 1989"/>
                    <a:gd name="T34" fmla="*/ 11 w 935"/>
                    <a:gd name="T35" fmla="*/ 1721 h 1989"/>
                    <a:gd name="T36" fmla="*/ 0 w 935"/>
                    <a:gd name="T37" fmla="*/ 1714 h 1989"/>
                    <a:gd name="T38" fmla="*/ 1 w 935"/>
                    <a:gd name="T39" fmla="*/ 1698 h 1989"/>
                    <a:gd name="T40" fmla="*/ 7 w 935"/>
                    <a:gd name="T41" fmla="*/ 1655 h 1989"/>
                    <a:gd name="T42" fmla="*/ 16 w 935"/>
                    <a:gd name="T43" fmla="*/ 1585 h 1989"/>
                    <a:gd name="T44" fmla="*/ 26 w 935"/>
                    <a:gd name="T45" fmla="*/ 1495 h 1989"/>
                    <a:gd name="T46" fmla="*/ 36 w 935"/>
                    <a:gd name="T47" fmla="*/ 1385 h 1989"/>
                    <a:gd name="T48" fmla="*/ 47 w 935"/>
                    <a:gd name="T49" fmla="*/ 1261 h 1989"/>
                    <a:gd name="T50" fmla="*/ 56 w 935"/>
                    <a:gd name="T51" fmla="*/ 1125 h 1989"/>
                    <a:gd name="T52" fmla="*/ 63 w 935"/>
                    <a:gd name="T53" fmla="*/ 980 h 1989"/>
                    <a:gd name="T54" fmla="*/ 67 w 935"/>
                    <a:gd name="T55" fmla="*/ 831 h 1989"/>
                    <a:gd name="T56" fmla="*/ 72 w 935"/>
                    <a:gd name="T57" fmla="*/ 677 h 1989"/>
                    <a:gd name="T58" fmla="*/ 102 w 935"/>
                    <a:gd name="T59" fmla="*/ 530 h 1989"/>
                    <a:gd name="T60" fmla="*/ 159 w 935"/>
                    <a:gd name="T61" fmla="*/ 395 h 1989"/>
                    <a:gd name="T62" fmla="*/ 241 w 935"/>
                    <a:gd name="T63" fmla="*/ 274 h 1989"/>
                    <a:gd name="T64" fmla="*/ 343 w 935"/>
                    <a:gd name="T65" fmla="*/ 173 h 1989"/>
                    <a:gd name="T66" fmla="*/ 463 w 935"/>
                    <a:gd name="T67" fmla="*/ 91 h 1989"/>
                    <a:gd name="T68" fmla="*/ 598 w 935"/>
                    <a:gd name="T69" fmla="*/ 34 h 1989"/>
                    <a:gd name="T70" fmla="*/ 745 w 935"/>
                    <a:gd name="T71" fmla="*/ 4 h 19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35" h="1989">
                      <a:moveTo>
                        <a:pt x="822" y="0"/>
                      </a:moveTo>
                      <a:lnTo>
                        <a:pt x="822" y="0"/>
                      </a:lnTo>
                      <a:lnTo>
                        <a:pt x="879" y="3"/>
                      </a:lnTo>
                      <a:lnTo>
                        <a:pt x="935" y="10"/>
                      </a:lnTo>
                      <a:lnTo>
                        <a:pt x="880" y="24"/>
                      </a:lnTo>
                      <a:lnTo>
                        <a:pt x="829" y="44"/>
                      </a:lnTo>
                      <a:lnTo>
                        <a:pt x="781" y="68"/>
                      </a:lnTo>
                      <a:lnTo>
                        <a:pt x="736" y="99"/>
                      </a:lnTo>
                      <a:lnTo>
                        <a:pt x="695" y="134"/>
                      </a:lnTo>
                      <a:lnTo>
                        <a:pt x="659" y="174"/>
                      </a:lnTo>
                      <a:lnTo>
                        <a:pt x="627" y="217"/>
                      </a:lnTo>
                      <a:lnTo>
                        <a:pt x="600" y="265"/>
                      </a:lnTo>
                      <a:lnTo>
                        <a:pt x="577" y="314"/>
                      </a:lnTo>
                      <a:lnTo>
                        <a:pt x="561" y="368"/>
                      </a:lnTo>
                      <a:lnTo>
                        <a:pt x="551" y="422"/>
                      </a:lnTo>
                      <a:lnTo>
                        <a:pt x="549" y="481"/>
                      </a:lnTo>
                      <a:lnTo>
                        <a:pt x="549" y="685"/>
                      </a:lnTo>
                      <a:lnTo>
                        <a:pt x="822" y="960"/>
                      </a:lnTo>
                      <a:lnTo>
                        <a:pt x="822" y="1989"/>
                      </a:lnTo>
                      <a:lnTo>
                        <a:pt x="747" y="1976"/>
                      </a:lnTo>
                      <a:lnTo>
                        <a:pt x="675" y="1963"/>
                      </a:lnTo>
                      <a:lnTo>
                        <a:pt x="606" y="1947"/>
                      </a:lnTo>
                      <a:lnTo>
                        <a:pt x="540" y="1930"/>
                      </a:lnTo>
                      <a:lnTo>
                        <a:pt x="475" y="1912"/>
                      </a:lnTo>
                      <a:lnTo>
                        <a:pt x="415" y="1893"/>
                      </a:lnTo>
                      <a:lnTo>
                        <a:pt x="358" y="1875"/>
                      </a:lnTo>
                      <a:lnTo>
                        <a:pt x="304" y="1855"/>
                      </a:lnTo>
                      <a:lnTo>
                        <a:pt x="254" y="1835"/>
                      </a:lnTo>
                      <a:lnTo>
                        <a:pt x="209" y="1816"/>
                      </a:lnTo>
                      <a:lnTo>
                        <a:pt x="166" y="1798"/>
                      </a:lnTo>
                      <a:lnTo>
                        <a:pt x="129" y="1780"/>
                      </a:lnTo>
                      <a:lnTo>
                        <a:pt x="96" y="1765"/>
                      </a:lnTo>
                      <a:lnTo>
                        <a:pt x="67" y="1750"/>
                      </a:lnTo>
                      <a:lnTo>
                        <a:pt x="43" y="1738"/>
                      </a:lnTo>
                      <a:lnTo>
                        <a:pt x="25" y="1728"/>
                      </a:lnTo>
                      <a:lnTo>
                        <a:pt x="11" y="1721"/>
                      </a:lnTo>
                      <a:lnTo>
                        <a:pt x="3" y="1716"/>
                      </a:lnTo>
                      <a:lnTo>
                        <a:pt x="0" y="1714"/>
                      </a:lnTo>
                      <a:lnTo>
                        <a:pt x="0" y="1711"/>
                      </a:lnTo>
                      <a:lnTo>
                        <a:pt x="1" y="1698"/>
                      </a:lnTo>
                      <a:lnTo>
                        <a:pt x="4" y="1680"/>
                      </a:lnTo>
                      <a:lnTo>
                        <a:pt x="7" y="1655"/>
                      </a:lnTo>
                      <a:lnTo>
                        <a:pt x="11" y="1624"/>
                      </a:lnTo>
                      <a:lnTo>
                        <a:pt x="16" y="1585"/>
                      </a:lnTo>
                      <a:lnTo>
                        <a:pt x="21" y="1543"/>
                      </a:lnTo>
                      <a:lnTo>
                        <a:pt x="26" y="1495"/>
                      </a:lnTo>
                      <a:lnTo>
                        <a:pt x="31" y="1443"/>
                      </a:lnTo>
                      <a:lnTo>
                        <a:pt x="36" y="1385"/>
                      </a:lnTo>
                      <a:lnTo>
                        <a:pt x="42" y="1325"/>
                      </a:lnTo>
                      <a:lnTo>
                        <a:pt x="47" y="1261"/>
                      </a:lnTo>
                      <a:lnTo>
                        <a:pt x="52" y="1194"/>
                      </a:lnTo>
                      <a:lnTo>
                        <a:pt x="56" y="1125"/>
                      </a:lnTo>
                      <a:lnTo>
                        <a:pt x="61" y="1053"/>
                      </a:lnTo>
                      <a:lnTo>
                        <a:pt x="63" y="980"/>
                      </a:lnTo>
                      <a:lnTo>
                        <a:pt x="66" y="905"/>
                      </a:lnTo>
                      <a:lnTo>
                        <a:pt x="67" y="831"/>
                      </a:lnTo>
                      <a:lnTo>
                        <a:pt x="68" y="755"/>
                      </a:lnTo>
                      <a:lnTo>
                        <a:pt x="72" y="677"/>
                      </a:lnTo>
                      <a:lnTo>
                        <a:pt x="83" y="602"/>
                      </a:lnTo>
                      <a:lnTo>
                        <a:pt x="102" y="530"/>
                      </a:lnTo>
                      <a:lnTo>
                        <a:pt x="128" y="461"/>
                      </a:lnTo>
                      <a:lnTo>
                        <a:pt x="159" y="395"/>
                      </a:lnTo>
                      <a:lnTo>
                        <a:pt x="197" y="333"/>
                      </a:lnTo>
                      <a:lnTo>
                        <a:pt x="241" y="274"/>
                      </a:lnTo>
                      <a:lnTo>
                        <a:pt x="289" y="221"/>
                      </a:lnTo>
                      <a:lnTo>
                        <a:pt x="343" y="173"/>
                      </a:lnTo>
                      <a:lnTo>
                        <a:pt x="401" y="129"/>
                      </a:lnTo>
                      <a:lnTo>
                        <a:pt x="463" y="91"/>
                      </a:lnTo>
                      <a:lnTo>
                        <a:pt x="529" y="60"/>
                      </a:lnTo>
                      <a:lnTo>
                        <a:pt x="598" y="34"/>
                      </a:lnTo>
                      <a:lnTo>
                        <a:pt x="670" y="15"/>
                      </a:lnTo>
                      <a:lnTo>
                        <a:pt x="745" y="4"/>
                      </a:lnTo>
                      <a:lnTo>
                        <a:pt x="822" y="0"/>
                      </a:lnTo>
                      <a:close/>
                    </a:path>
                  </a:pathLst>
                </a:custGeom>
                <a:solidFill>
                  <a:srgbClr val="CC8841"/>
                </a:solidFill>
                <a:ln w="0">
                  <a:solidFill>
                    <a:srgbClr val="CC884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" name="Freeform 24"/>
                <p:cNvSpPr>
                  <a:spLocks/>
                </p:cNvSpPr>
                <p:nvPr/>
              </p:nvSpPr>
              <p:spPr bwMode="auto">
                <a:xfrm>
                  <a:off x="3661" y="1989"/>
                  <a:ext cx="1920" cy="1713"/>
                </a:xfrm>
                <a:custGeom>
                  <a:avLst/>
                  <a:gdLst>
                    <a:gd name="T0" fmla="*/ 687 w 1920"/>
                    <a:gd name="T1" fmla="*/ 0 h 1713"/>
                    <a:gd name="T2" fmla="*/ 1234 w 1920"/>
                    <a:gd name="T3" fmla="*/ 0 h 1713"/>
                    <a:gd name="T4" fmla="*/ 1234 w 1920"/>
                    <a:gd name="T5" fmla="*/ 250 h 1713"/>
                    <a:gd name="T6" fmla="*/ 1238 w 1920"/>
                    <a:gd name="T7" fmla="*/ 277 h 1713"/>
                    <a:gd name="T8" fmla="*/ 1245 w 1920"/>
                    <a:gd name="T9" fmla="*/ 303 h 1713"/>
                    <a:gd name="T10" fmla="*/ 1258 w 1920"/>
                    <a:gd name="T11" fmla="*/ 327 h 1713"/>
                    <a:gd name="T12" fmla="*/ 1275 w 1920"/>
                    <a:gd name="T13" fmla="*/ 346 h 1713"/>
                    <a:gd name="T14" fmla="*/ 1296 w 1920"/>
                    <a:gd name="T15" fmla="*/ 364 h 1713"/>
                    <a:gd name="T16" fmla="*/ 1321 w 1920"/>
                    <a:gd name="T17" fmla="*/ 376 h 1713"/>
                    <a:gd name="T18" fmla="*/ 1791 w 1920"/>
                    <a:gd name="T19" fmla="*/ 565 h 1713"/>
                    <a:gd name="T20" fmla="*/ 1822 w 1920"/>
                    <a:gd name="T21" fmla="*/ 581 h 1713"/>
                    <a:gd name="T22" fmla="*/ 1851 w 1920"/>
                    <a:gd name="T23" fmla="*/ 602 h 1713"/>
                    <a:gd name="T24" fmla="*/ 1874 w 1920"/>
                    <a:gd name="T25" fmla="*/ 627 h 1713"/>
                    <a:gd name="T26" fmla="*/ 1893 w 1920"/>
                    <a:gd name="T27" fmla="*/ 656 h 1713"/>
                    <a:gd name="T28" fmla="*/ 1908 w 1920"/>
                    <a:gd name="T29" fmla="*/ 687 h 1713"/>
                    <a:gd name="T30" fmla="*/ 1917 w 1920"/>
                    <a:gd name="T31" fmla="*/ 720 h 1713"/>
                    <a:gd name="T32" fmla="*/ 1920 w 1920"/>
                    <a:gd name="T33" fmla="*/ 756 h 1713"/>
                    <a:gd name="T34" fmla="*/ 1920 w 1920"/>
                    <a:gd name="T35" fmla="*/ 1096 h 1713"/>
                    <a:gd name="T36" fmla="*/ 1917 w 1920"/>
                    <a:gd name="T37" fmla="*/ 1096 h 1713"/>
                    <a:gd name="T38" fmla="*/ 1907 w 1920"/>
                    <a:gd name="T39" fmla="*/ 1096 h 1713"/>
                    <a:gd name="T40" fmla="*/ 1892 w 1920"/>
                    <a:gd name="T41" fmla="*/ 1096 h 1713"/>
                    <a:gd name="T42" fmla="*/ 1873 w 1920"/>
                    <a:gd name="T43" fmla="*/ 1096 h 1713"/>
                    <a:gd name="T44" fmla="*/ 1851 w 1920"/>
                    <a:gd name="T45" fmla="*/ 1096 h 1713"/>
                    <a:gd name="T46" fmla="*/ 1851 w 1920"/>
                    <a:gd name="T47" fmla="*/ 1713 h 1713"/>
                    <a:gd name="T48" fmla="*/ 69 w 1920"/>
                    <a:gd name="T49" fmla="*/ 1713 h 1713"/>
                    <a:gd name="T50" fmla="*/ 69 w 1920"/>
                    <a:gd name="T51" fmla="*/ 1096 h 1713"/>
                    <a:gd name="T52" fmla="*/ 47 w 1920"/>
                    <a:gd name="T53" fmla="*/ 1093 h 1713"/>
                    <a:gd name="T54" fmla="*/ 29 w 1920"/>
                    <a:gd name="T55" fmla="*/ 1084 h 1713"/>
                    <a:gd name="T56" fmla="*/ 14 w 1920"/>
                    <a:gd name="T57" fmla="*/ 1069 h 1713"/>
                    <a:gd name="T58" fmla="*/ 4 w 1920"/>
                    <a:gd name="T59" fmla="*/ 1049 h 1713"/>
                    <a:gd name="T60" fmla="*/ 0 w 1920"/>
                    <a:gd name="T61" fmla="*/ 1028 h 1713"/>
                    <a:gd name="T62" fmla="*/ 0 w 1920"/>
                    <a:gd name="T63" fmla="*/ 756 h 1713"/>
                    <a:gd name="T64" fmla="*/ 4 w 1920"/>
                    <a:gd name="T65" fmla="*/ 720 h 1713"/>
                    <a:gd name="T66" fmla="*/ 13 w 1920"/>
                    <a:gd name="T67" fmla="*/ 687 h 1713"/>
                    <a:gd name="T68" fmla="*/ 26 w 1920"/>
                    <a:gd name="T69" fmla="*/ 656 h 1713"/>
                    <a:gd name="T70" fmla="*/ 46 w 1920"/>
                    <a:gd name="T71" fmla="*/ 627 h 1713"/>
                    <a:gd name="T72" fmla="*/ 70 w 1920"/>
                    <a:gd name="T73" fmla="*/ 602 h 1713"/>
                    <a:gd name="T74" fmla="*/ 98 w 1920"/>
                    <a:gd name="T75" fmla="*/ 581 h 1713"/>
                    <a:gd name="T76" fmla="*/ 129 w 1920"/>
                    <a:gd name="T77" fmla="*/ 565 h 1713"/>
                    <a:gd name="T78" fmla="*/ 600 w 1920"/>
                    <a:gd name="T79" fmla="*/ 376 h 1713"/>
                    <a:gd name="T80" fmla="*/ 625 w 1920"/>
                    <a:gd name="T81" fmla="*/ 364 h 1713"/>
                    <a:gd name="T82" fmla="*/ 646 w 1920"/>
                    <a:gd name="T83" fmla="*/ 346 h 1713"/>
                    <a:gd name="T84" fmla="*/ 663 w 1920"/>
                    <a:gd name="T85" fmla="*/ 327 h 1713"/>
                    <a:gd name="T86" fmla="*/ 675 w 1920"/>
                    <a:gd name="T87" fmla="*/ 303 h 1713"/>
                    <a:gd name="T88" fmla="*/ 683 w 1920"/>
                    <a:gd name="T89" fmla="*/ 277 h 1713"/>
                    <a:gd name="T90" fmla="*/ 687 w 1920"/>
                    <a:gd name="T91" fmla="*/ 250 h 1713"/>
                    <a:gd name="T92" fmla="*/ 687 w 1920"/>
                    <a:gd name="T93" fmla="*/ 0 h 17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920" h="1713">
                      <a:moveTo>
                        <a:pt x="687" y="0"/>
                      </a:moveTo>
                      <a:lnTo>
                        <a:pt x="1234" y="0"/>
                      </a:lnTo>
                      <a:lnTo>
                        <a:pt x="1234" y="250"/>
                      </a:lnTo>
                      <a:lnTo>
                        <a:pt x="1238" y="277"/>
                      </a:lnTo>
                      <a:lnTo>
                        <a:pt x="1245" y="303"/>
                      </a:lnTo>
                      <a:lnTo>
                        <a:pt x="1258" y="327"/>
                      </a:lnTo>
                      <a:lnTo>
                        <a:pt x="1275" y="346"/>
                      </a:lnTo>
                      <a:lnTo>
                        <a:pt x="1296" y="364"/>
                      </a:lnTo>
                      <a:lnTo>
                        <a:pt x="1321" y="376"/>
                      </a:lnTo>
                      <a:lnTo>
                        <a:pt x="1791" y="565"/>
                      </a:lnTo>
                      <a:lnTo>
                        <a:pt x="1822" y="581"/>
                      </a:lnTo>
                      <a:lnTo>
                        <a:pt x="1851" y="602"/>
                      </a:lnTo>
                      <a:lnTo>
                        <a:pt x="1874" y="627"/>
                      </a:lnTo>
                      <a:lnTo>
                        <a:pt x="1893" y="656"/>
                      </a:lnTo>
                      <a:lnTo>
                        <a:pt x="1908" y="687"/>
                      </a:lnTo>
                      <a:lnTo>
                        <a:pt x="1917" y="720"/>
                      </a:lnTo>
                      <a:lnTo>
                        <a:pt x="1920" y="756"/>
                      </a:lnTo>
                      <a:lnTo>
                        <a:pt x="1920" y="1096"/>
                      </a:lnTo>
                      <a:lnTo>
                        <a:pt x="1917" y="1096"/>
                      </a:lnTo>
                      <a:lnTo>
                        <a:pt x="1907" y="1096"/>
                      </a:lnTo>
                      <a:lnTo>
                        <a:pt x="1892" y="1096"/>
                      </a:lnTo>
                      <a:lnTo>
                        <a:pt x="1873" y="1096"/>
                      </a:lnTo>
                      <a:lnTo>
                        <a:pt x="1851" y="1096"/>
                      </a:lnTo>
                      <a:lnTo>
                        <a:pt x="1851" y="1713"/>
                      </a:lnTo>
                      <a:lnTo>
                        <a:pt x="69" y="1713"/>
                      </a:lnTo>
                      <a:lnTo>
                        <a:pt x="69" y="1096"/>
                      </a:lnTo>
                      <a:lnTo>
                        <a:pt x="47" y="1093"/>
                      </a:lnTo>
                      <a:lnTo>
                        <a:pt x="29" y="1084"/>
                      </a:lnTo>
                      <a:lnTo>
                        <a:pt x="14" y="1069"/>
                      </a:lnTo>
                      <a:lnTo>
                        <a:pt x="4" y="1049"/>
                      </a:lnTo>
                      <a:lnTo>
                        <a:pt x="0" y="1028"/>
                      </a:lnTo>
                      <a:lnTo>
                        <a:pt x="0" y="756"/>
                      </a:lnTo>
                      <a:lnTo>
                        <a:pt x="4" y="720"/>
                      </a:lnTo>
                      <a:lnTo>
                        <a:pt x="13" y="687"/>
                      </a:lnTo>
                      <a:lnTo>
                        <a:pt x="26" y="656"/>
                      </a:lnTo>
                      <a:lnTo>
                        <a:pt x="46" y="627"/>
                      </a:lnTo>
                      <a:lnTo>
                        <a:pt x="70" y="602"/>
                      </a:lnTo>
                      <a:lnTo>
                        <a:pt x="98" y="581"/>
                      </a:lnTo>
                      <a:lnTo>
                        <a:pt x="129" y="565"/>
                      </a:lnTo>
                      <a:lnTo>
                        <a:pt x="600" y="376"/>
                      </a:lnTo>
                      <a:lnTo>
                        <a:pt x="625" y="364"/>
                      </a:lnTo>
                      <a:lnTo>
                        <a:pt x="646" y="346"/>
                      </a:lnTo>
                      <a:lnTo>
                        <a:pt x="663" y="327"/>
                      </a:lnTo>
                      <a:lnTo>
                        <a:pt x="675" y="303"/>
                      </a:lnTo>
                      <a:lnTo>
                        <a:pt x="683" y="277"/>
                      </a:lnTo>
                      <a:lnTo>
                        <a:pt x="687" y="250"/>
                      </a:lnTo>
                      <a:lnTo>
                        <a:pt x="687" y="0"/>
                      </a:lnTo>
                      <a:close/>
                    </a:path>
                  </a:pathLst>
                </a:custGeom>
                <a:solidFill>
                  <a:srgbClr val="FBD79E"/>
                </a:solidFill>
                <a:ln w="0">
                  <a:solidFill>
                    <a:srgbClr val="FBD79E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" name="Freeform 25"/>
                <p:cNvSpPr>
                  <a:spLocks/>
                </p:cNvSpPr>
                <p:nvPr/>
              </p:nvSpPr>
              <p:spPr bwMode="auto">
                <a:xfrm>
                  <a:off x="4340" y="1989"/>
                  <a:ext cx="562" cy="343"/>
                </a:xfrm>
                <a:custGeom>
                  <a:avLst/>
                  <a:gdLst>
                    <a:gd name="T0" fmla="*/ 8 w 562"/>
                    <a:gd name="T1" fmla="*/ 0 h 343"/>
                    <a:gd name="T2" fmla="*/ 555 w 562"/>
                    <a:gd name="T3" fmla="*/ 0 h 343"/>
                    <a:gd name="T4" fmla="*/ 555 w 562"/>
                    <a:gd name="T5" fmla="*/ 250 h 343"/>
                    <a:gd name="T6" fmla="*/ 558 w 562"/>
                    <a:gd name="T7" fmla="*/ 271 h 343"/>
                    <a:gd name="T8" fmla="*/ 562 w 562"/>
                    <a:gd name="T9" fmla="*/ 292 h 343"/>
                    <a:gd name="T10" fmla="*/ 495 w 562"/>
                    <a:gd name="T11" fmla="*/ 313 h 343"/>
                    <a:gd name="T12" fmla="*/ 426 w 562"/>
                    <a:gd name="T13" fmla="*/ 329 h 343"/>
                    <a:gd name="T14" fmla="*/ 355 w 562"/>
                    <a:gd name="T15" fmla="*/ 339 h 343"/>
                    <a:gd name="T16" fmla="*/ 281 w 562"/>
                    <a:gd name="T17" fmla="*/ 343 h 343"/>
                    <a:gd name="T18" fmla="*/ 207 w 562"/>
                    <a:gd name="T19" fmla="*/ 339 h 343"/>
                    <a:gd name="T20" fmla="*/ 137 w 562"/>
                    <a:gd name="T21" fmla="*/ 329 h 343"/>
                    <a:gd name="T22" fmla="*/ 67 w 562"/>
                    <a:gd name="T23" fmla="*/ 313 h 343"/>
                    <a:gd name="T24" fmla="*/ 0 w 562"/>
                    <a:gd name="T25" fmla="*/ 292 h 343"/>
                    <a:gd name="T26" fmla="*/ 5 w 562"/>
                    <a:gd name="T27" fmla="*/ 271 h 343"/>
                    <a:gd name="T28" fmla="*/ 8 w 562"/>
                    <a:gd name="T29" fmla="*/ 250 h 343"/>
                    <a:gd name="T30" fmla="*/ 8 w 562"/>
                    <a:gd name="T31" fmla="*/ 0 h 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62" h="343">
                      <a:moveTo>
                        <a:pt x="8" y="0"/>
                      </a:moveTo>
                      <a:lnTo>
                        <a:pt x="555" y="0"/>
                      </a:lnTo>
                      <a:lnTo>
                        <a:pt x="555" y="250"/>
                      </a:lnTo>
                      <a:lnTo>
                        <a:pt x="558" y="271"/>
                      </a:lnTo>
                      <a:lnTo>
                        <a:pt x="562" y="292"/>
                      </a:lnTo>
                      <a:lnTo>
                        <a:pt x="495" y="313"/>
                      </a:lnTo>
                      <a:lnTo>
                        <a:pt x="426" y="329"/>
                      </a:lnTo>
                      <a:lnTo>
                        <a:pt x="355" y="339"/>
                      </a:lnTo>
                      <a:lnTo>
                        <a:pt x="281" y="343"/>
                      </a:lnTo>
                      <a:lnTo>
                        <a:pt x="207" y="339"/>
                      </a:lnTo>
                      <a:lnTo>
                        <a:pt x="137" y="329"/>
                      </a:lnTo>
                      <a:lnTo>
                        <a:pt x="67" y="313"/>
                      </a:lnTo>
                      <a:lnTo>
                        <a:pt x="0" y="292"/>
                      </a:lnTo>
                      <a:lnTo>
                        <a:pt x="5" y="271"/>
                      </a:lnTo>
                      <a:lnTo>
                        <a:pt x="8" y="25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3C887"/>
                </a:solidFill>
                <a:ln w="0">
                  <a:solidFill>
                    <a:srgbClr val="F3C88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" name="Freeform 26"/>
                <p:cNvSpPr>
                  <a:spLocks/>
                </p:cNvSpPr>
                <p:nvPr/>
              </p:nvSpPr>
              <p:spPr bwMode="auto">
                <a:xfrm>
                  <a:off x="3730" y="3017"/>
                  <a:ext cx="343" cy="685"/>
                </a:xfrm>
                <a:custGeom>
                  <a:avLst/>
                  <a:gdLst>
                    <a:gd name="T0" fmla="*/ 0 w 343"/>
                    <a:gd name="T1" fmla="*/ 0 h 685"/>
                    <a:gd name="T2" fmla="*/ 343 w 343"/>
                    <a:gd name="T3" fmla="*/ 0 h 685"/>
                    <a:gd name="T4" fmla="*/ 343 w 343"/>
                    <a:gd name="T5" fmla="*/ 685 h 685"/>
                    <a:gd name="T6" fmla="*/ 137 w 343"/>
                    <a:gd name="T7" fmla="*/ 685 h 685"/>
                    <a:gd name="T8" fmla="*/ 137 w 343"/>
                    <a:gd name="T9" fmla="*/ 274 h 685"/>
                    <a:gd name="T10" fmla="*/ 134 w 343"/>
                    <a:gd name="T11" fmla="*/ 252 h 685"/>
                    <a:gd name="T12" fmla="*/ 124 w 343"/>
                    <a:gd name="T13" fmla="*/ 233 h 685"/>
                    <a:gd name="T14" fmla="*/ 109 w 343"/>
                    <a:gd name="T15" fmla="*/ 218 h 685"/>
                    <a:gd name="T16" fmla="*/ 90 w 343"/>
                    <a:gd name="T17" fmla="*/ 210 h 685"/>
                    <a:gd name="T18" fmla="*/ 69 w 343"/>
                    <a:gd name="T19" fmla="*/ 206 h 685"/>
                    <a:gd name="T20" fmla="*/ 0 w 343"/>
                    <a:gd name="T21" fmla="*/ 206 h 685"/>
                    <a:gd name="T22" fmla="*/ 0 w 343"/>
                    <a:gd name="T23" fmla="*/ 0 h 6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3" h="685">
                      <a:moveTo>
                        <a:pt x="0" y="0"/>
                      </a:moveTo>
                      <a:lnTo>
                        <a:pt x="343" y="0"/>
                      </a:lnTo>
                      <a:lnTo>
                        <a:pt x="343" y="685"/>
                      </a:lnTo>
                      <a:lnTo>
                        <a:pt x="137" y="685"/>
                      </a:lnTo>
                      <a:lnTo>
                        <a:pt x="137" y="274"/>
                      </a:lnTo>
                      <a:lnTo>
                        <a:pt x="134" y="252"/>
                      </a:lnTo>
                      <a:lnTo>
                        <a:pt x="124" y="233"/>
                      </a:lnTo>
                      <a:lnTo>
                        <a:pt x="109" y="218"/>
                      </a:lnTo>
                      <a:lnTo>
                        <a:pt x="90" y="210"/>
                      </a:lnTo>
                      <a:lnTo>
                        <a:pt x="69" y="206"/>
                      </a:lnTo>
                      <a:lnTo>
                        <a:pt x="0" y="2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3C887"/>
                </a:solidFill>
                <a:ln w="0">
                  <a:solidFill>
                    <a:srgbClr val="F3C88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" name="Freeform 27"/>
                <p:cNvSpPr>
                  <a:spLocks/>
                </p:cNvSpPr>
                <p:nvPr/>
              </p:nvSpPr>
              <p:spPr bwMode="auto">
                <a:xfrm>
                  <a:off x="4073" y="989"/>
                  <a:ext cx="1166" cy="1137"/>
                </a:xfrm>
                <a:custGeom>
                  <a:avLst/>
                  <a:gdLst>
                    <a:gd name="T0" fmla="*/ 303 w 1166"/>
                    <a:gd name="T1" fmla="*/ 1 h 1137"/>
                    <a:gd name="T2" fmla="*/ 349 w 1166"/>
                    <a:gd name="T3" fmla="*/ 31 h 1137"/>
                    <a:gd name="T4" fmla="*/ 422 w 1166"/>
                    <a:gd name="T5" fmla="*/ 68 h 1137"/>
                    <a:gd name="T6" fmla="*/ 501 w 1166"/>
                    <a:gd name="T7" fmla="*/ 96 h 1137"/>
                    <a:gd name="T8" fmla="*/ 582 w 1166"/>
                    <a:gd name="T9" fmla="*/ 119 h 1137"/>
                    <a:gd name="T10" fmla="*/ 666 w 1166"/>
                    <a:gd name="T11" fmla="*/ 136 h 1137"/>
                    <a:gd name="T12" fmla="*/ 749 w 1166"/>
                    <a:gd name="T13" fmla="*/ 152 h 1137"/>
                    <a:gd name="T14" fmla="*/ 829 w 1166"/>
                    <a:gd name="T15" fmla="*/ 170 h 1137"/>
                    <a:gd name="T16" fmla="*/ 906 w 1166"/>
                    <a:gd name="T17" fmla="*/ 191 h 1137"/>
                    <a:gd name="T18" fmla="*/ 977 w 1166"/>
                    <a:gd name="T19" fmla="*/ 217 h 1137"/>
                    <a:gd name="T20" fmla="*/ 1039 w 1166"/>
                    <a:gd name="T21" fmla="*/ 252 h 1137"/>
                    <a:gd name="T22" fmla="*/ 1091 w 1166"/>
                    <a:gd name="T23" fmla="*/ 296 h 1137"/>
                    <a:gd name="T24" fmla="*/ 1131 w 1166"/>
                    <a:gd name="T25" fmla="*/ 355 h 1137"/>
                    <a:gd name="T26" fmla="*/ 1156 w 1166"/>
                    <a:gd name="T27" fmla="*/ 428 h 1137"/>
                    <a:gd name="T28" fmla="*/ 1166 w 1166"/>
                    <a:gd name="T29" fmla="*/ 520 h 1137"/>
                    <a:gd name="T30" fmla="*/ 1151 w 1166"/>
                    <a:gd name="T31" fmla="*/ 653 h 1137"/>
                    <a:gd name="T32" fmla="*/ 1110 w 1166"/>
                    <a:gd name="T33" fmla="*/ 774 h 1137"/>
                    <a:gd name="T34" fmla="*/ 1047 w 1166"/>
                    <a:gd name="T35" fmla="*/ 885 h 1137"/>
                    <a:gd name="T36" fmla="*/ 961 w 1166"/>
                    <a:gd name="T37" fmla="*/ 978 h 1137"/>
                    <a:gd name="T38" fmla="*/ 859 w 1166"/>
                    <a:gd name="T39" fmla="*/ 1052 h 1137"/>
                    <a:gd name="T40" fmla="*/ 744 w 1166"/>
                    <a:gd name="T41" fmla="*/ 1106 h 1137"/>
                    <a:gd name="T42" fmla="*/ 616 w 1166"/>
                    <a:gd name="T43" fmla="*/ 1133 h 1137"/>
                    <a:gd name="T44" fmla="*/ 486 w 1166"/>
                    <a:gd name="T45" fmla="*/ 1133 h 1137"/>
                    <a:gd name="T46" fmla="*/ 371 w 1166"/>
                    <a:gd name="T47" fmla="*/ 1109 h 1137"/>
                    <a:gd name="T48" fmla="*/ 270 w 1166"/>
                    <a:gd name="T49" fmla="*/ 1062 h 1137"/>
                    <a:gd name="T50" fmla="*/ 184 w 1166"/>
                    <a:gd name="T51" fmla="*/ 996 h 1137"/>
                    <a:gd name="T52" fmla="*/ 113 w 1166"/>
                    <a:gd name="T53" fmla="*/ 912 h 1137"/>
                    <a:gd name="T54" fmla="*/ 59 w 1166"/>
                    <a:gd name="T55" fmla="*/ 814 h 1137"/>
                    <a:gd name="T56" fmla="*/ 21 w 1166"/>
                    <a:gd name="T57" fmla="*/ 703 h 1137"/>
                    <a:gd name="T58" fmla="*/ 3 w 1166"/>
                    <a:gd name="T59" fmla="*/ 583 h 1137"/>
                    <a:gd name="T60" fmla="*/ 0 w 1166"/>
                    <a:gd name="T61" fmla="*/ 245 h 1137"/>
                    <a:gd name="T62" fmla="*/ 75 w 1166"/>
                    <a:gd name="T63" fmla="*/ 238 h 1137"/>
                    <a:gd name="T64" fmla="*/ 131 w 1166"/>
                    <a:gd name="T65" fmla="*/ 216 h 1137"/>
                    <a:gd name="T66" fmla="*/ 172 w 1166"/>
                    <a:gd name="T67" fmla="*/ 183 h 1137"/>
                    <a:gd name="T68" fmla="*/ 201 w 1166"/>
                    <a:gd name="T69" fmla="*/ 145 h 1137"/>
                    <a:gd name="T70" fmla="*/ 224 w 1166"/>
                    <a:gd name="T71" fmla="*/ 103 h 1137"/>
                    <a:gd name="T72" fmla="*/ 240 w 1166"/>
                    <a:gd name="T73" fmla="*/ 62 h 1137"/>
                    <a:gd name="T74" fmla="*/ 255 w 1166"/>
                    <a:gd name="T75" fmla="*/ 24 h 1137"/>
                    <a:gd name="T76" fmla="*/ 275 w 1166"/>
                    <a:gd name="T77" fmla="*/ 3 h 1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166" h="1137">
                      <a:moveTo>
                        <a:pt x="288" y="0"/>
                      </a:moveTo>
                      <a:lnTo>
                        <a:pt x="303" y="1"/>
                      </a:lnTo>
                      <a:lnTo>
                        <a:pt x="317" y="8"/>
                      </a:lnTo>
                      <a:lnTo>
                        <a:pt x="349" y="31"/>
                      </a:lnTo>
                      <a:lnTo>
                        <a:pt x="385" y="51"/>
                      </a:lnTo>
                      <a:lnTo>
                        <a:pt x="422" y="68"/>
                      </a:lnTo>
                      <a:lnTo>
                        <a:pt x="461" y="83"/>
                      </a:lnTo>
                      <a:lnTo>
                        <a:pt x="501" y="96"/>
                      </a:lnTo>
                      <a:lnTo>
                        <a:pt x="540" y="109"/>
                      </a:lnTo>
                      <a:lnTo>
                        <a:pt x="582" y="119"/>
                      </a:lnTo>
                      <a:lnTo>
                        <a:pt x="623" y="127"/>
                      </a:lnTo>
                      <a:lnTo>
                        <a:pt x="666" y="136"/>
                      </a:lnTo>
                      <a:lnTo>
                        <a:pt x="708" y="145"/>
                      </a:lnTo>
                      <a:lnTo>
                        <a:pt x="749" y="152"/>
                      </a:lnTo>
                      <a:lnTo>
                        <a:pt x="790" y="161"/>
                      </a:lnTo>
                      <a:lnTo>
                        <a:pt x="829" y="170"/>
                      </a:lnTo>
                      <a:lnTo>
                        <a:pt x="869" y="180"/>
                      </a:lnTo>
                      <a:lnTo>
                        <a:pt x="906" y="191"/>
                      </a:lnTo>
                      <a:lnTo>
                        <a:pt x="944" y="203"/>
                      </a:lnTo>
                      <a:lnTo>
                        <a:pt x="977" y="217"/>
                      </a:lnTo>
                      <a:lnTo>
                        <a:pt x="1009" y="233"/>
                      </a:lnTo>
                      <a:lnTo>
                        <a:pt x="1039" y="252"/>
                      </a:lnTo>
                      <a:lnTo>
                        <a:pt x="1067" y="273"/>
                      </a:lnTo>
                      <a:lnTo>
                        <a:pt x="1091" y="296"/>
                      </a:lnTo>
                      <a:lnTo>
                        <a:pt x="1112" y="324"/>
                      </a:lnTo>
                      <a:lnTo>
                        <a:pt x="1131" y="355"/>
                      </a:lnTo>
                      <a:lnTo>
                        <a:pt x="1146" y="389"/>
                      </a:lnTo>
                      <a:lnTo>
                        <a:pt x="1156" y="428"/>
                      </a:lnTo>
                      <a:lnTo>
                        <a:pt x="1163" y="471"/>
                      </a:lnTo>
                      <a:lnTo>
                        <a:pt x="1166" y="520"/>
                      </a:lnTo>
                      <a:lnTo>
                        <a:pt x="1162" y="587"/>
                      </a:lnTo>
                      <a:lnTo>
                        <a:pt x="1151" y="653"/>
                      </a:lnTo>
                      <a:lnTo>
                        <a:pt x="1134" y="715"/>
                      </a:lnTo>
                      <a:lnTo>
                        <a:pt x="1110" y="774"/>
                      </a:lnTo>
                      <a:lnTo>
                        <a:pt x="1081" y="831"/>
                      </a:lnTo>
                      <a:lnTo>
                        <a:pt x="1047" y="885"/>
                      </a:lnTo>
                      <a:lnTo>
                        <a:pt x="1006" y="933"/>
                      </a:lnTo>
                      <a:lnTo>
                        <a:pt x="961" y="978"/>
                      </a:lnTo>
                      <a:lnTo>
                        <a:pt x="913" y="1018"/>
                      </a:lnTo>
                      <a:lnTo>
                        <a:pt x="859" y="1052"/>
                      </a:lnTo>
                      <a:lnTo>
                        <a:pt x="803" y="1082"/>
                      </a:lnTo>
                      <a:lnTo>
                        <a:pt x="744" y="1106"/>
                      </a:lnTo>
                      <a:lnTo>
                        <a:pt x="681" y="1123"/>
                      </a:lnTo>
                      <a:lnTo>
                        <a:pt x="616" y="1133"/>
                      </a:lnTo>
                      <a:lnTo>
                        <a:pt x="548" y="1137"/>
                      </a:lnTo>
                      <a:lnTo>
                        <a:pt x="486" y="1133"/>
                      </a:lnTo>
                      <a:lnTo>
                        <a:pt x="427" y="1124"/>
                      </a:lnTo>
                      <a:lnTo>
                        <a:pt x="371" y="1109"/>
                      </a:lnTo>
                      <a:lnTo>
                        <a:pt x="319" y="1088"/>
                      </a:lnTo>
                      <a:lnTo>
                        <a:pt x="270" y="1062"/>
                      </a:lnTo>
                      <a:lnTo>
                        <a:pt x="225" y="1031"/>
                      </a:lnTo>
                      <a:lnTo>
                        <a:pt x="184" y="996"/>
                      </a:lnTo>
                      <a:lnTo>
                        <a:pt x="147" y="955"/>
                      </a:lnTo>
                      <a:lnTo>
                        <a:pt x="113" y="912"/>
                      </a:lnTo>
                      <a:lnTo>
                        <a:pt x="84" y="865"/>
                      </a:lnTo>
                      <a:lnTo>
                        <a:pt x="59" y="814"/>
                      </a:lnTo>
                      <a:lnTo>
                        <a:pt x="38" y="759"/>
                      </a:lnTo>
                      <a:lnTo>
                        <a:pt x="21" y="703"/>
                      </a:lnTo>
                      <a:lnTo>
                        <a:pt x="9" y="644"/>
                      </a:lnTo>
                      <a:lnTo>
                        <a:pt x="3" y="583"/>
                      </a:lnTo>
                      <a:lnTo>
                        <a:pt x="0" y="520"/>
                      </a:lnTo>
                      <a:lnTo>
                        <a:pt x="0" y="245"/>
                      </a:lnTo>
                      <a:lnTo>
                        <a:pt x="40" y="243"/>
                      </a:lnTo>
                      <a:lnTo>
                        <a:pt x="75" y="238"/>
                      </a:lnTo>
                      <a:lnTo>
                        <a:pt x="105" y="228"/>
                      </a:lnTo>
                      <a:lnTo>
                        <a:pt x="131" y="216"/>
                      </a:lnTo>
                      <a:lnTo>
                        <a:pt x="153" y="201"/>
                      </a:lnTo>
                      <a:lnTo>
                        <a:pt x="172" y="183"/>
                      </a:lnTo>
                      <a:lnTo>
                        <a:pt x="188" y="165"/>
                      </a:lnTo>
                      <a:lnTo>
                        <a:pt x="201" y="145"/>
                      </a:lnTo>
                      <a:lnTo>
                        <a:pt x="214" y="124"/>
                      </a:lnTo>
                      <a:lnTo>
                        <a:pt x="224" y="103"/>
                      </a:lnTo>
                      <a:lnTo>
                        <a:pt x="232" y="82"/>
                      </a:lnTo>
                      <a:lnTo>
                        <a:pt x="240" y="62"/>
                      </a:lnTo>
                      <a:lnTo>
                        <a:pt x="247" y="42"/>
                      </a:lnTo>
                      <a:lnTo>
                        <a:pt x="255" y="24"/>
                      </a:lnTo>
                      <a:lnTo>
                        <a:pt x="263" y="12"/>
                      </a:lnTo>
                      <a:lnTo>
                        <a:pt x="275" y="3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E1AE"/>
                </a:solidFill>
                <a:ln w="0">
                  <a:solidFill>
                    <a:srgbClr val="FFE1AE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" name="Freeform 28"/>
                <p:cNvSpPr>
                  <a:spLocks/>
                </p:cNvSpPr>
                <p:nvPr/>
              </p:nvSpPr>
              <p:spPr bwMode="auto">
                <a:xfrm>
                  <a:off x="4073" y="994"/>
                  <a:ext cx="720" cy="1132"/>
                </a:xfrm>
                <a:custGeom>
                  <a:avLst/>
                  <a:gdLst>
                    <a:gd name="T0" fmla="*/ 275 w 720"/>
                    <a:gd name="T1" fmla="*/ 0 h 1132"/>
                    <a:gd name="T2" fmla="*/ 275 w 720"/>
                    <a:gd name="T3" fmla="*/ 515 h 1132"/>
                    <a:gd name="T4" fmla="*/ 278 w 720"/>
                    <a:gd name="T5" fmla="*/ 584 h 1132"/>
                    <a:gd name="T6" fmla="*/ 290 w 720"/>
                    <a:gd name="T7" fmla="*/ 651 h 1132"/>
                    <a:gd name="T8" fmla="*/ 307 w 720"/>
                    <a:gd name="T9" fmla="*/ 716 h 1132"/>
                    <a:gd name="T10" fmla="*/ 333 w 720"/>
                    <a:gd name="T11" fmla="*/ 777 h 1132"/>
                    <a:gd name="T12" fmla="*/ 364 w 720"/>
                    <a:gd name="T13" fmla="*/ 835 h 1132"/>
                    <a:gd name="T14" fmla="*/ 400 w 720"/>
                    <a:gd name="T15" fmla="*/ 888 h 1132"/>
                    <a:gd name="T16" fmla="*/ 442 w 720"/>
                    <a:gd name="T17" fmla="*/ 938 h 1132"/>
                    <a:gd name="T18" fmla="*/ 489 w 720"/>
                    <a:gd name="T19" fmla="*/ 983 h 1132"/>
                    <a:gd name="T20" fmla="*/ 542 w 720"/>
                    <a:gd name="T21" fmla="*/ 1022 h 1132"/>
                    <a:gd name="T22" fmla="*/ 597 w 720"/>
                    <a:gd name="T23" fmla="*/ 1057 h 1132"/>
                    <a:gd name="T24" fmla="*/ 657 w 720"/>
                    <a:gd name="T25" fmla="*/ 1086 h 1132"/>
                    <a:gd name="T26" fmla="*/ 720 w 720"/>
                    <a:gd name="T27" fmla="*/ 1107 h 1132"/>
                    <a:gd name="T28" fmla="*/ 668 w 720"/>
                    <a:gd name="T29" fmla="*/ 1119 h 1132"/>
                    <a:gd name="T30" fmla="*/ 615 w 720"/>
                    <a:gd name="T31" fmla="*/ 1128 h 1132"/>
                    <a:gd name="T32" fmla="*/ 559 w 720"/>
                    <a:gd name="T33" fmla="*/ 1132 h 1132"/>
                    <a:gd name="T34" fmla="*/ 503 w 720"/>
                    <a:gd name="T35" fmla="*/ 1130 h 1132"/>
                    <a:gd name="T36" fmla="*/ 446 w 720"/>
                    <a:gd name="T37" fmla="*/ 1123 h 1132"/>
                    <a:gd name="T38" fmla="*/ 388 w 720"/>
                    <a:gd name="T39" fmla="*/ 1109 h 1132"/>
                    <a:gd name="T40" fmla="*/ 334 w 720"/>
                    <a:gd name="T41" fmla="*/ 1092 h 1132"/>
                    <a:gd name="T42" fmla="*/ 286 w 720"/>
                    <a:gd name="T43" fmla="*/ 1071 h 1132"/>
                    <a:gd name="T44" fmla="*/ 242 w 720"/>
                    <a:gd name="T45" fmla="*/ 1044 h 1132"/>
                    <a:gd name="T46" fmla="*/ 201 w 720"/>
                    <a:gd name="T47" fmla="*/ 1014 h 1132"/>
                    <a:gd name="T48" fmla="*/ 165 w 720"/>
                    <a:gd name="T49" fmla="*/ 979 h 1132"/>
                    <a:gd name="T50" fmla="*/ 133 w 720"/>
                    <a:gd name="T51" fmla="*/ 942 h 1132"/>
                    <a:gd name="T52" fmla="*/ 105 w 720"/>
                    <a:gd name="T53" fmla="*/ 901 h 1132"/>
                    <a:gd name="T54" fmla="*/ 79 w 720"/>
                    <a:gd name="T55" fmla="*/ 857 h 1132"/>
                    <a:gd name="T56" fmla="*/ 57 w 720"/>
                    <a:gd name="T57" fmla="*/ 811 h 1132"/>
                    <a:gd name="T58" fmla="*/ 40 w 720"/>
                    <a:gd name="T59" fmla="*/ 762 h 1132"/>
                    <a:gd name="T60" fmla="*/ 25 w 720"/>
                    <a:gd name="T61" fmla="*/ 711 h 1132"/>
                    <a:gd name="T62" fmla="*/ 14 w 720"/>
                    <a:gd name="T63" fmla="*/ 659 h 1132"/>
                    <a:gd name="T64" fmla="*/ 7 w 720"/>
                    <a:gd name="T65" fmla="*/ 604 h 1132"/>
                    <a:gd name="T66" fmla="*/ 2 w 720"/>
                    <a:gd name="T67" fmla="*/ 549 h 1132"/>
                    <a:gd name="T68" fmla="*/ 0 w 720"/>
                    <a:gd name="T69" fmla="*/ 492 h 1132"/>
                    <a:gd name="T70" fmla="*/ 0 w 720"/>
                    <a:gd name="T71" fmla="*/ 240 h 1132"/>
                    <a:gd name="T72" fmla="*/ 40 w 720"/>
                    <a:gd name="T73" fmla="*/ 238 h 1132"/>
                    <a:gd name="T74" fmla="*/ 75 w 720"/>
                    <a:gd name="T75" fmla="*/ 233 h 1132"/>
                    <a:gd name="T76" fmla="*/ 105 w 720"/>
                    <a:gd name="T77" fmla="*/ 223 h 1132"/>
                    <a:gd name="T78" fmla="*/ 131 w 720"/>
                    <a:gd name="T79" fmla="*/ 211 h 1132"/>
                    <a:gd name="T80" fmla="*/ 153 w 720"/>
                    <a:gd name="T81" fmla="*/ 196 h 1132"/>
                    <a:gd name="T82" fmla="*/ 172 w 720"/>
                    <a:gd name="T83" fmla="*/ 178 h 1132"/>
                    <a:gd name="T84" fmla="*/ 188 w 720"/>
                    <a:gd name="T85" fmla="*/ 160 h 1132"/>
                    <a:gd name="T86" fmla="*/ 201 w 720"/>
                    <a:gd name="T87" fmla="*/ 140 h 1132"/>
                    <a:gd name="T88" fmla="*/ 214 w 720"/>
                    <a:gd name="T89" fmla="*/ 119 h 1132"/>
                    <a:gd name="T90" fmla="*/ 224 w 720"/>
                    <a:gd name="T91" fmla="*/ 98 h 1132"/>
                    <a:gd name="T92" fmla="*/ 232 w 720"/>
                    <a:gd name="T93" fmla="*/ 77 h 1132"/>
                    <a:gd name="T94" fmla="*/ 240 w 720"/>
                    <a:gd name="T95" fmla="*/ 57 h 1132"/>
                    <a:gd name="T96" fmla="*/ 247 w 720"/>
                    <a:gd name="T97" fmla="*/ 37 h 1132"/>
                    <a:gd name="T98" fmla="*/ 255 w 720"/>
                    <a:gd name="T99" fmla="*/ 19 h 1132"/>
                    <a:gd name="T100" fmla="*/ 259 w 720"/>
                    <a:gd name="T101" fmla="*/ 13 h 1132"/>
                    <a:gd name="T102" fmla="*/ 263 w 720"/>
                    <a:gd name="T103" fmla="*/ 7 h 1132"/>
                    <a:gd name="T104" fmla="*/ 268 w 720"/>
                    <a:gd name="T105" fmla="*/ 3 h 1132"/>
                    <a:gd name="T106" fmla="*/ 275 w 720"/>
                    <a:gd name="T107" fmla="*/ 0 h 1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20" h="1132">
                      <a:moveTo>
                        <a:pt x="275" y="0"/>
                      </a:moveTo>
                      <a:lnTo>
                        <a:pt x="275" y="515"/>
                      </a:lnTo>
                      <a:lnTo>
                        <a:pt x="278" y="584"/>
                      </a:lnTo>
                      <a:lnTo>
                        <a:pt x="290" y="651"/>
                      </a:lnTo>
                      <a:lnTo>
                        <a:pt x="307" y="716"/>
                      </a:lnTo>
                      <a:lnTo>
                        <a:pt x="333" y="777"/>
                      </a:lnTo>
                      <a:lnTo>
                        <a:pt x="364" y="835"/>
                      </a:lnTo>
                      <a:lnTo>
                        <a:pt x="400" y="888"/>
                      </a:lnTo>
                      <a:lnTo>
                        <a:pt x="442" y="938"/>
                      </a:lnTo>
                      <a:lnTo>
                        <a:pt x="489" y="983"/>
                      </a:lnTo>
                      <a:lnTo>
                        <a:pt x="542" y="1022"/>
                      </a:lnTo>
                      <a:lnTo>
                        <a:pt x="597" y="1057"/>
                      </a:lnTo>
                      <a:lnTo>
                        <a:pt x="657" y="1086"/>
                      </a:lnTo>
                      <a:lnTo>
                        <a:pt x="720" y="1107"/>
                      </a:lnTo>
                      <a:lnTo>
                        <a:pt x="668" y="1119"/>
                      </a:lnTo>
                      <a:lnTo>
                        <a:pt x="615" y="1128"/>
                      </a:lnTo>
                      <a:lnTo>
                        <a:pt x="559" y="1132"/>
                      </a:lnTo>
                      <a:lnTo>
                        <a:pt x="503" y="1130"/>
                      </a:lnTo>
                      <a:lnTo>
                        <a:pt x="446" y="1123"/>
                      </a:lnTo>
                      <a:lnTo>
                        <a:pt x="388" y="1109"/>
                      </a:lnTo>
                      <a:lnTo>
                        <a:pt x="334" y="1092"/>
                      </a:lnTo>
                      <a:lnTo>
                        <a:pt x="286" y="1071"/>
                      </a:lnTo>
                      <a:lnTo>
                        <a:pt x="242" y="1044"/>
                      </a:lnTo>
                      <a:lnTo>
                        <a:pt x="201" y="1014"/>
                      </a:lnTo>
                      <a:lnTo>
                        <a:pt x="165" y="979"/>
                      </a:lnTo>
                      <a:lnTo>
                        <a:pt x="133" y="942"/>
                      </a:lnTo>
                      <a:lnTo>
                        <a:pt x="105" y="901"/>
                      </a:lnTo>
                      <a:lnTo>
                        <a:pt x="79" y="857"/>
                      </a:lnTo>
                      <a:lnTo>
                        <a:pt x="57" y="811"/>
                      </a:lnTo>
                      <a:lnTo>
                        <a:pt x="40" y="762"/>
                      </a:lnTo>
                      <a:lnTo>
                        <a:pt x="25" y="711"/>
                      </a:lnTo>
                      <a:lnTo>
                        <a:pt x="14" y="659"/>
                      </a:lnTo>
                      <a:lnTo>
                        <a:pt x="7" y="604"/>
                      </a:lnTo>
                      <a:lnTo>
                        <a:pt x="2" y="549"/>
                      </a:lnTo>
                      <a:lnTo>
                        <a:pt x="0" y="492"/>
                      </a:lnTo>
                      <a:lnTo>
                        <a:pt x="0" y="240"/>
                      </a:lnTo>
                      <a:lnTo>
                        <a:pt x="40" y="238"/>
                      </a:lnTo>
                      <a:lnTo>
                        <a:pt x="75" y="233"/>
                      </a:lnTo>
                      <a:lnTo>
                        <a:pt x="105" y="223"/>
                      </a:lnTo>
                      <a:lnTo>
                        <a:pt x="131" y="211"/>
                      </a:lnTo>
                      <a:lnTo>
                        <a:pt x="153" y="196"/>
                      </a:lnTo>
                      <a:lnTo>
                        <a:pt x="172" y="178"/>
                      </a:lnTo>
                      <a:lnTo>
                        <a:pt x="188" y="160"/>
                      </a:lnTo>
                      <a:lnTo>
                        <a:pt x="201" y="140"/>
                      </a:lnTo>
                      <a:lnTo>
                        <a:pt x="214" y="119"/>
                      </a:lnTo>
                      <a:lnTo>
                        <a:pt x="224" y="98"/>
                      </a:lnTo>
                      <a:lnTo>
                        <a:pt x="232" y="77"/>
                      </a:lnTo>
                      <a:lnTo>
                        <a:pt x="240" y="57"/>
                      </a:lnTo>
                      <a:lnTo>
                        <a:pt x="247" y="37"/>
                      </a:lnTo>
                      <a:lnTo>
                        <a:pt x="255" y="19"/>
                      </a:lnTo>
                      <a:lnTo>
                        <a:pt x="259" y="13"/>
                      </a:lnTo>
                      <a:lnTo>
                        <a:pt x="263" y="7"/>
                      </a:lnTo>
                      <a:lnTo>
                        <a:pt x="268" y="3"/>
                      </a:lnTo>
                      <a:lnTo>
                        <a:pt x="275" y="0"/>
                      </a:lnTo>
                      <a:close/>
                    </a:path>
                  </a:pathLst>
                </a:custGeom>
                <a:solidFill>
                  <a:srgbClr val="FCCE90"/>
                </a:solidFill>
                <a:ln w="0">
                  <a:solidFill>
                    <a:srgbClr val="FCCE9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" name="Freeform 29"/>
                <p:cNvSpPr>
                  <a:spLocks/>
                </p:cNvSpPr>
                <p:nvPr/>
              </p:nvSpPr>
              <p:spPr bwMode="auto">
                <a:xfrm>
                  <a:off x="3661" y="2437"/>
                  <a:ext cx="1920" cy="1265"/>
                </a:xfrm>
                <a:custGeom>
                  <a:avLst/>
                  <a:gdLst>
                    <a:gd name="T0" fmla="*/ 422 w 1920"/>
                    <a:gd name="T1" fmla="*/ 0 h 1265"/>
                    <a:gd name="T2" fmla="*/ 438 w 1920"/>
                    <a:gd name="T3" fmla="*/ 61 h 1265"/>
                    <a:gd name="T4" fmla="*/ 461 w 1920"/>
                    <a:gd name="T5" fmla="*/ 121 h 1265"/>
                    <a:gd name="T6" fmla="*/ 489 w 1920"/>
                    <a:gd name="T7" fmla="*/ 175 h 1265"/>
                    <a:gd name="T8" fmla="*/ 524 w 1920"/>
                    <a:gd name="T9" fmla="*/ 227 h 1265"/>
                    <a:gd name="T10" fmla="*/ 565 w 1920"/>
                    <a:gd name="T11" fmla="*/ 273 h 1265"/>
                    <a:gd name="T12" fmla="*/ 610 w 1920"/>
                    <a:gd name="T13" fmla="*/ 316 h 1265"/>
                    <a:gd name="T14" fmla="*/ 659 w 1920"/>
                    <a:gd name="T15" fmla="*/ 353 h 1265"/>
                    <a:gd name="T16" fmla="*/ 713 w 1920"/>
                    <a:gd name="T17" fmla="*/ 384 h 1265"/>
                    <a:gd name="T18" fmla="*/ 771 w 1920"/>
                    <a:gd name="T19" fmla="*/ 409 h 1265"/>
                    <a:gd name="T20" fmla="*/ 831 w 1920"/>
                    <a:gd name="T21" fmla="*/ 427 h 1265"/>
                    <a:gd name="T22" fmla="*/ 895 w 1920"/>
                    <a:gd name="T23" fmla="*/ 438 h 1265"/>
                    <a:gd name="T24" fmla="*/ 960 w 1920"/>
                    <a:gd name="T25" fmla="*/ 443 h 1265"/>
                    <a:gd name="T26" fmla="*/ 1026 w 1920"/>
                    <a:gd name="T27" fmla="*/ 438 h 1265"/>
                    <a:gd name="T28" fmla="*/ 1089 w 1920"/>
                    <a:gd name="T29" fmla="*/ 427 h 1265"/>
                    <a:gd name="T30" fmla="*/ 1150 w 1920"/>
                    <a:gd name="T31" fmla="*/ 409 h 1265"/>
                    <a:gd name="T32" fmla="*/ 1208 w 1920"/>
                    <a:gd name="T33" fmla="*/ 384 h 1265"/>
                    <a:gd name="T34" fmla="*/ 1261 w 1920"/>
                    <a:gd name="T35" fmla="*/ 353 h 1265"/>
                    <a:gd name="T36" fmla="*/ 1311 w 1920"/>
                    <a:gd name="T37" fmla="*/ 316 h 1265"/>
                    <a:gd name="T38" fmla="*/ 1356 w 1920"/>
                    <a:gd name="T39" fmla="*/ 273 h 1265"/>
                    <a:gd name="T40" fmla="*/ 1397 w 1920"/>
                    <a:gd name="T41" fmla="*/ 227 h 1265"/>
                    <a:gd name="T42" fmla="*/ 1431 w 1920"/>
                    <a:gd name="T43" fmla="*/ 175 h 1265"/>
                    <a:gd name="T44" fmla="*/ 1460 w 1920"/>
                    <a:gd name="T45" fmla="*/ 121 h 1265"/>
                    <a:gd name="T46" fmla="*/ 1482 w 1920"/>
                    <a:gd name="T47" fmla="*/ 61 h 1265"/>
                    <a:gd name="T48" fmla="*/ 1498 w 1920"/>
                    <a:gd name="T49" fmla="*/ 0 h 1265"/>
                    <a:gd name="T50" fmla="*/ 1791 w 1920"/>
                    <a:gd name="T51" fmla="*/ 117 h 1265"/>
                    <a:gd name="T52" fmla="*/ 1822 w 1920"/>
                    <a:gd name="T53" fmla="*/ 133 h 1265"/>
                    <a:gd name="T54" fmla="*/ 1851 w 1920"/>
                    <a:gd name="T55" fmla="*/ 154 h 1265"/>
                    <a:gd name="T56" fmla="*/ 1874 w 1920"/>
                    <a:gd name="T57" fmla="*/ 179 h 1265"/>
                    <a:gd name="T58" fmla="*/ 1893 w 1920"/>
                    <a:gd name="T59" fmla="*/ 208 h 1265"/>
                    <a:gd name="T60" fmla="*/ 1908 w 1920"/>
                    <a:gd name="T61" fmla="*/ 239 h 1265"/>
                    <a:gd name="T62" fmla="*/ 1917 w 1920"/>
                    <a:gd name="T63" fmla="*/ 272 h 1265"/>
                    <a:gd name="T64" fmla="*/ 1920 w 1920"/>
                    <a:gd name="T65" fmla="*/ 308 h 1265"/>
                    <a:gd name="T66" fmla="*/ 1920 w 1920"/>
                    <a:gd name="T67" fmla="*/ 648 h 1265"/>
                    <a:gd name="T68" fmla="*/ 1578 w 1920"/>
                    <a:gd name="T69" fmla="*/ 648 h 1265"/>
                    <a:gd name="T70" fmla="*/ 1578 w 1920"/>
                    <a:gd name="T71" fmla="*/ 1265 h 1265"/>
                    <a:gd name="T72" fmla="*/ 0 w 1920"/>
                    <a:gd name="T73" fmla="*/ 1265 h 1265"/>
                    <a:gd name="T74" fmla="*/ 0 w 1920"/>
                    <a:gd name="T75" fmla="*/ 308 h 1265"/>
                    <a:gd name="T76" fmla="*/ 4 w 1920"/>
                    <a:gd name="T77" fmla="*/ 272 h 1265"/>
                    <a:gd name="T78" fmla="*/ 13 w 1920"/>
                    <a:gd name="T79" fmla="*/ 239 h 1265"/>
                    <a:gd name="T80" fmla="*/ 26 w 1920"/>
                    <a:gd name="T81" fmla="*/ 208 h 1265"/>
                    <a:gd name="T82" fmla="*/ 46 w 1920"/>
                    <a:gd name="T83" fmla="*/ 179 h 1265"/>
                    <a:gd name="T84" fmla="*/ 70 w 1920"/>
                    <a:gd name="T85" fmla="*/ 154 h 1265"/>
                    <a:gd name="T86" fmla="*/ 98 w 1920"/>
                    <a:gd name="T87" fmla="*/ 133 h 1265"/>
                    <a:gd name="T88" fmla="*/ 129 w 1920"/>
                    <a:gd name="T89" fmla="*/ 117 h 1265"/>
                    <a:gd name="T90" fmla="*/ 422 w 1920"/>
                    <a:gd name="T91" fmla="*/ 0 h 1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920" h="1265">
                      <a:moveTo>
                        <a:pt x="422" y="0"/>
                      </a:moveTo>
                      <a:lnTo>
                        <a:pt x="438" y="61"/>
                      </a:lnTo>
                      <a:lnTo>
                        <a:pt x="461" y="121"/>
                      </a:lnTo>
                      <a:lnTo>
                        <a:pt x="489" y="175"/>
                      </a:lnTo>
                      <a:lnTo>
                        <a:pt x="524" y="227"/>
                      </a:lnTo>
                      <a:lnTo>
                        <a:pt x="565" y="273"/>
                      </a:lnTo>
                      <a:lnTo>
                        <a:pt x="610" y="316"/>
                      </a:lnTo>
                      <a:lnTo>
                        <a:pt x="659" y="353"/>
                      </a:lnTo>
                      <a:lnTo>
                        <a:pt x="713" y="384"/>
                      </a:lnTo>
                      <a:lnTo>
                        <a:pt x="771" y="409"/>
                      </a:lnTo>
                      <a:lnTo>
                        <a:pt x="831" y="427"/>
                      </a:lnTo>
                      <a:lnTo>
                        <a:pt x="895" y="438"/>
                      </a:lnTo>
                      <a:lnTo>
                        <a:pt x="960" y="443"/>
                      </a:lnTo>
                      <a:lnTo>
                        <a:pt x="1026" y="438"/>
                      </a:lnTo>
                      <a:lnTo>
                        <a:pt x="1089" y="427"/>
                      </a:lnTo>
                      <a:lnTo>
                        <a:pt x="1150" y="409"/>
                      </a:lnTo>
                      <a:lnTo>
                        <a:pt x="1208" y="384"/>
                      </a:lnTo>
                      <a:lnTo>
                        <a:pt x="1261" y="353"/>
                      </a:lnTo>
                      <a:lnTo>
                        <a:pt x="1311" y="316"/>
                      </a:lnTo>
                      <a:lnTo>
                        <a:pt x="1356" y="273"/>
                      </a:lnTo>
                      <a:lnTo>
                        <a:pt x="1397" y="227"/>
                      </a:lnTo>
                      <a:lnTo>
                        <a:pt x="1431" y="175"/>
                      </a:lnTo>
                      <a:lnTo>
                        <a:pt x="1460" y="121"/>
                      </a:lnTo>
                      <a:lnTo>
                        <a:pt x="1482" y="61"/>
                      </a:lnTo>
                      <a:lnTo>
                        <a:pt x="1498" y="0"/>
                      </a:lnTo>
                      <a:lnTo>
                        <a:pt x="1791" y="117"/>
                      </a:lnTo>
                      <a:lnTo>
                        <a:pt x="1822" y="133"/>
                      </a:lnTo>
                      <a:lnTo>
                        <a:pt x="1851" y="154"/>
                      </a:lnTo>
                      <a:lnTo>
                        <a:pt x="1874" y="179"/>
                      </a:lnTo>
                      <a:lnTo>
                        <a:pt x="1893" y="208"/>
                      </a:lnTo>
                      <a:lnTo>
                        <a:pt x="1908" y="239"/>
                      </a:lnTo>
                      <a:lnTo>
                        <a:pt x="1917" y="272"/>
                      </a:lnTo>
                      <a:lnTo>
                        <a:pt x="1920" y="308"/>
                      </a:lnTo>
                      <a:lnTo>
                        <a:pt x="1920" y="648"/>
                      </a:lnTo>
                      <a:lnTo>
                        <a:pt x="1578" y="648"/>
                      </a:lnTo>
                      <a:lnTo>
                        <a:pt x="1578" y="1265"/>
                      </a:lnTo>
                      <a:lnTo>
                        <a:pt x="0" y="1265"/>
                      </a:lnTo>
                      <a:lnTo>
                        <a:pt x="0" y="308"/>
                      </a:lnTo>
                      <a:lnTo>
                        <a:pt x="4" y="272"/>
                      </a:lnTo>
                      <a:lnTo>
                        <a:pt x="13" y="239"/>
                      </a:lnTo>
                      <a:lnTo>
                        <a:pt x="26" y="208"/>
                      </a:lnTo>
                      <a:lnTo>
                        <a:pt x="46" y="179"/>
                      </a:lnTo>
                      <a:lnTo>
                        <a:pt x="70" y="154"/>
                      </a:lnTo>
                      <a:lnTo>
                        <a:pt x="98" y="133"/>
                      </a:lnTo>
                      <a:lnTo>
                        <a:pt x="129" y="117"/>
                      </a:lnTo>
                      <a:lnTo>
                        <a:pt x="422" y="0"/>
                      </a:lnTo>
                      <a:close/>
                    </a:path>
                  </a:pathLst>
                </a:custGeom>
                <a:solidFill>
                  <a:srgbClr val="FF2AB9"/>
                </a:solidFill>
                <a:ln w="0">
                  <a:solidFill>
                    <a:srgbClr val="FF2AB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" name="Freeform 30"/>
                <p:cNvSpPr>
                  <a:spLocks/>
                </p:cNvSpPr>
                <p:nvPr/>
              </p:nvSpPr>
              <p:spPr bwMode="auto">
                <a:xfrm>
                  <a:off x="5239" y="2637"/>
                  <a:ext cx="342" cy="448"/>
                </a:xfrm>
                <a:custGeom>
                  <a:avLst/>
                  <a:gdLst>
                    <a:gd name="T0" fmla="*/ 311 w 342"/>
                    <a:gd name="T1" fmla="*/ 0 h 448"/>
                    <a:gd name="T2" fmla="*/ 328 w 342"/>
                    <a:gd name="T3" fmla="*/ 34 h 448"/>
                    <a:gd name="T4" fmla="*/ 339 w 342"/>
                    <a:gd name="T5" fmla="*/ 70 h 448"/>
                    <a:gd name="T6" fmla="*/ 342 w 342"/>
                    <a:gd name="T7" fmla="*/ 108 h 448"/>
                    <a:gd name="T8" fmla="*/ 342 w 342"/>
                    <a:gd name="T9" fmla="*/ 448 h 448"/>
                    <a:gd name="T10" fmla="*/ 0 w 342"/>
                    <a:gd name="T11" fmla="*/ 448 h 448"/>
                    <a:gd name="T12" fmla="*/ 0 w 342"/>
                    <a:gd name="T13" fmla="*/ 312 h 448"/>
                    <a:gd name="T14" fmla="*/ 0 w 342"/>
                    <a:gd name="T15" fmla="*/ 312 h 448"/>
                    <a:gd name="T16" fmla="*/ 311 w 342"/>
                    <a:gd name="T17" fmla="*/ 0 h 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2" h="448">
                      <a:moveTo>
                        <a:pt x="311" y="0"/>
                      </a:moveTo>
                      <a:lnTo>
                        <a:pt x="328" y="34"/>
                      </a:lnTo>
                      <a:lnTo>
                        <a:pt x="339" y="70"/>
                      </a:lnTo>
                      <a:lnTo>
                        <a:pt x="342" y="108"/>
                      </a:lnTo>
                      <a:lnTo>
                        <a:pt x="342" y="448"/>
                      </a:lnTo>
                      <a:lnTo>
                        <a:pt x="0" y="448"/>
                      </a:lnTo>
                      <a:lnTo>
                        <a:pt x="0" y="312"/>
                      </a:lnTo>
                      <a:lnTo>
                        <a:pt x="0" y="312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solidFill>
                  <a:srgbClr val="DB1595"/>
                </a:solidFill>
                <a:ln w="0">
                  <a:solidFill>
                    <a:srgbClr val="DB1595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6" name="Freeform 31"/>
                <p:cNvSpPr>
                  <a:spLocks/>
                </p:cNvSpPr>
                <p:nvPr/>
              </p:nvSpPr>
              <p:spPr bwMode="auto">
                <a:xfrm>
                  <a:off x="3891" y="2437"/>
                  <a:ext cx="1461" cy="648"/>
                </a:xfrm>
                <a:custGeom>
                  <a:avLst/>
                  <a:gdLst>
                    <a:gd name="T0" fmla="*/ 192 w 1461"/>
                    <a:gd name="T1" fmla="*/ 0 h 648"/>
                    <a:gd name="T2" fmla="*/ 208 w 1461"/>
                    <a:gd name="T3" fmla="*/ 61 h 648"/>
                    <a:gd name="T4" fmla="*/ 231 w 1461"/>
                    <a:gd name="T5" fmla="*/ 121 h 648"/>
                    <a:gd name="T6" fmla="*/ 259 w 1461"/>
                    <a:gd name="T7" fmla="*/ 175 h 648"/>
                    <a:gd name="T8" fmla="*/ 294 w 1461"/>
                    <a:gd name="T9" fmla="*/ 227 h 648"/>
                    <a:gd name="T10" fmla="*/ 335 w 1461"/>
                    <a:gd name="T11" fmla="*/ 273 h 648"/>
                    <a:gd name="T12" fmla="*/ 380 w 1461"/>
                    <a:gd name="T13" fmla="*/ 316 h 648"/>
                    <a:gd name="T14" fmla="*/ 429 w 1461"/>
                    <a:gd name="T15" fmla="*/ 353 h 648"/>
                    <a:gd name="T16" fmla="*/ 483 w 1461"/>
                    <a:gd name="T17" fmla="*/ 384 h 648"/>
                    <a:gd name="T18" fmla="*/ 541 w 1461"/>
                    <a:gd name="T19" fmla="*/ 409 h 648"/>
                    <a:gd name="T20" fmla="*/ 601 w 1461"/>
                    <a:gd name="T21" fmla="*/ 427 h 648"/>
                    <a:gd name="T22" fmla="*/ 665 w 1461"/>
                    <a:gd name="T23" fmla="*/ 438 h 648"/>
                    <a:gd name="T24" fmla="*/ 730 w 1461"/>
                    <a:gd name="T25" fmla="*/ 443 h 648"/>
                    <a:gd name="T26" fmla="*/ 796 w 1461"/>
                    <a:gd name="T27" fmla="*/ 438 h 648"/>
                    <a:gd name="T28" fmla="*/ 859 w 1461"/>
                    <a:gd name="T29" fmla="*/ 427 h 648"/>
                    <a:gd name="T30" fmla="*/ 920 w 1461"/>
                    <a:gd name="T31" fmla="*/ 409 h 648"/>
                    <a:gd name="T32" fmla="*/ 978 w 1461"/>
                    <a:gd name="T33" fmla="*/ 384 h 648"/>
                    <a:gd name="T34" fmla="*/ 1031 w 1461"/>
                    <a:gd name="T35" fmla="*/ 353 h 648"/>
                    <a:gd name="T36" fmla="*/ 1081 w 1461"/>
                    <a:gd name="T37" fmla="*/ 316 h 648"/>
                    <a:gd name="T38" fmla="*/ 1126 w 1461"/>
                    <a:gd name="T39" fmla="*/ 273 h 648"/>
                    <a:gd name="T40" fmla="*/ 1167 w 1461"/>
                    <a:gd name="T41" fmla="*/ 227 h 648"/>
                    <a:gd name="T42" fmla="*/ 1201 w 1461"/>
                    <a:gd name="T43" fmla="*/ 175 h 648"/>
                    <a:gd name="T44" fmla="*/ 1230 w 1461"/>
                    <a:gd name="T45" fmla="*/ 121 h 648"/>
                    <a:gd name="T46" fmla="*/ 1252 w 1461"/>
                    <a:gd name="T47" fmla="*/ 61 h 648"/>
                    <a:gd name="T48" fmla="*/ 1268 w 1461"/>
                    <a:gd name="T49" fmla="*/ 0 h 648"/>
                    <a:gd name="T50" fmla="*/ 1461 w 1461"/>
                    <a:gd name="T51" fmla="*/ 77 h 648"/>
                    <a:gd name="T52" fmla="*/ 1441 w 1461"/>
                    <a:gd name="T53" fmla="*/ 145 h 648"/>
                    <a:gd name="T54" fmla="*/ 1414 w 1461"/>
                    <a:gd name="T55" fmla="*/ 213 h 648"/>
                    <a:gd name="T56" fmla="*/ 1380 w 1461"/>
                    <a:gd name="T57" fmla="*/ 275 h 648"/>
                    <a:gd name="T58" fmla="*/ 1343 w 1461"/>
                    <a:gd name="T59" fmla="*/ 334 h 648"/>
                    <a:gd name="T60" fmla="*/ 1298 w 1461"/>
                    <a:gd name="T61" fmla="*/ 389 h 648"/>
                    <a:gd name="T62" fmla="*/ 1250 w 1461"/>
                    <a:gd name="T63" fmla="*/ 440 h 648"/>
                    <a:gd name="T64" fmla="*/ 1198 w 1461"/>
                    <a:gd name="T65" fmla="*/ 486 h 648"/>
                    <a:gd name="T66" fmla="*/ 1141 w 1461"/>
                    <a:gd name="T67" fmla="*/ 527 h 648"/>
                    <a:gd name="T68" fmla="*/ 1080 w 1461"/>
                    <a:gd name="T69" fmla="*/ 563 h 648"/>
                    <a:gd name="T70" fmla="*/ 1015 w 1461"/>
                    <a:gd name="T71" fmla="*/ 592 h 648"/>
                    <a:gd name="T72" fmla="*/ 948 w 1461"/>
                    <a:gd name="T73" fmla="*/ 616 h 648"/>
                    <a:gd name="T74" fmla="*/ 877 w 1461"/>
                    <a:gd name="T75" fmla="*/ 635 h 648"/>
                    <a:gd name="T76" fmla="*/ 805 w 1461"/>
                    <a:gd name="T77" fmla="*/ 645 h 648"/>
                    <a:gd name="T78" fmla="*/ 730 w 1461"/>
                    <a:gd name="T79" fmla="*/ 648 h 648"/>
                    <a:gd name="T80" fmla="*/ 655 w 1461"/>
                    <a:gd name="T81" fmla="*/ 645 h 648"/>
                    <a:gd name="T82" fmla="*/ 583 w 1461"/>
                    <a:gd name="T83" fmla="*/ 635 h 648"/>
                    <a:gd name="T84" fmla="*/ 513 w 1461"/>
                    <a:gd name="T85" fmla="*/ 616 h 648"/>
                    <a:gd name="T86" fmla="*/ 445 w 1461"/>
                    <a:gd name="T87" fmla="*/ 592 h 648"/>
                    <a:gd name="T88" fmla="*/ 381 w 1461"/>
                    <a:gd name="T89" fmla="*/ 563 h 648"/>
                    <a:gd name="T90" fmla="*/ 320 w 1461"/>
                    <a:gd name="T91" fmla="*/ 527 h 648"/>
                    <a:gd name="T92" fmla="*/ 263 w 1461"/>
                    <a:gd name="T93" fmla="*/ 486 h 648"/>
                    <a:gd name="T94" fmla="*/ 210 w 1461"/>
                    <a:gd name="T95" fmla="*/ 440 h 648"/>
                    <a:gd name="T96" fmla="*/ 161 w 1461"/>
                    <a:gd name="T97" fmla="*/ 389 h 648"/>
                    <a:gd name="T98" fmla="*/ 118 w 1461"/>
                    <a:gd name="T99" fmla="*/ 334 h 648"/>
                    <a:gd name="T100" fmla="*/ 79 w 1461"/>
                    <a:gd name="T101" fmla="*/ 275 h 648"/>
                    <a:gd name="T102" fmla="*/ 47 w 1461"/>
                    <a:gd name="T103" fmla="*/ 213 h 648"/>
                    <a:gd name="T104" fmla="*/ 20 w 1461"/>
                    <a:gd name="T105" fmla="*/ 145 h 648"/>
                    <a:gd name="T106" fmla="*/ 0 w 1461"/>
                    <a:gd name="T107" fmla="*/ 77 h 648"/>
                    <a:gd name="T108" fmla="*/ 192 w 1461"/>
                    <a:gd name="T109" fmla="*/ 0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461" h="648">
                      <a:moveTo>
                        <a:pt x="192" y="0"/>
                      </a:moveTo>
                      <a:lnTo>
                        <a:pt x="208" y="61"/>
                      </a:lnTo>
                      <a:lnTo>
                        <a:pt x="231" y="121"/>
                      </a:lnTo>
                      <a:lnTo>
                        <a:pt x="259" y="175"/>
                      </a:lnTo>
                      <a:lnTo>
                        <a:pt x="294" y="227"/>
                      </a:lnTo>
                      <a:lnTo>
                        <a:pt x="335" y="273"/>
                      </a:lnTo>
                      <a:lnTo>
                        <a:pt x="380" y="316"/>
                      </a:lnTo>
                      <a:lnTo>
                        <a:pt x="429" y="353"/>
                      </a:lnTo>
                      <a:lnTo>
                        <a:pt x="483" y="384"/>
                      </a:lnTo>
                      <a:lnTo>
                        <a:pt x="541" y="409"/>
                      </a:lnTo>
                      <a:lnTo>
                        <a:pt x="601" y="427"/>
                      </a:lnTo>
                      <a:lnTo>
                        <a:pt x="665" y="438"/>
                      </a:lnTo>
                      <a:lnTo>
                        <a:pt x="730" y="443"/>
                      </a:lnTo>
                      <a:lnTo>
                        <a:pt x="796" y="438"/>
                      </a:lnTo>
                      <a:lnTo>
                        <a:pt x="859" y="427"/>
                      </a:lnTo>
                      <a:lnTo>
                        <a:pt x="920" y="409"/>
                      </a:lnTo>
                      <a:lnTo>
                        <a:pt x="978" y="384"/>
                      </a:lnTo>
                      <a:lnTo>
                        <a:pt x="1031" y="353"/>
                      </a:lnTo>
                      <a:lnTo>
                        <a:pt x="1081" y="316"/>
                      </a:lnTo>
                      <a:lnTo>
                        <a:pt x="1126" y="273"/>
                      </a:lnTo>
                      <a:lnTo>
                        <a:pt x="1167" y="227"/>
                      </a:lnTo>
                      <a:lnTo>
                        <a:pt x="1201" y="175"/>
                      </a:lnTo>
                      <a:lnTo>
                        <a:pt x="1230" y="121"/>
                      </a:lnTo>
                      <a:lnTo>
                        <a:pt x="1252" y="61"/>
                      </a:lnTo>
                      <a:lnTo>
                        <a:pt x="1268" y="0"/>
                      </a:lnTo>
                      <a:lnTo>
                        <a:pt x="1461" y="77"/>
                      </a:lnTo>
                      <a:lnTo>
                        <a:pt x="1441" y="145"/>
                      </a:lnTo>
                      <a:lnTo>
                        <a:pt x="1414" y="213"/>
                      </a:lnTo>
                      <a:lnTo>
                        <a:pt x="1380" y="275"/>
                      </a:lnTo>
                      <a:lnTo>
                        <a:pt x="1343" y="334"/>
                      </a:lnTo>
                      <a:lnTo>
                        <a:pt x="1298" y="389"/>
                      </a:lnTo>
                      <a:lnTo>
                        <a:pt x="1250" y="440"/>
                      </a:lnTo>
                      <a:lnTo>
                        <a:pt x="1198" y="486"/>
                      </a:lnTo>
                      <a:lnTo>
                        <a:pt x="1141" y="527"/>
                      </a:lnTo>
                      <a:lnTo>
                        <a:pt x="1080" y="563"/>
                      </a:lnTo>
                      <a:lnTo>
                        <a:pt x="1015" y="592"/>
                      </a:lnTo>
                      <a:lnTo>
                        <a:pt x="948" y="616"/>
                      </a:lnTo>
                      <a:lnTo>
                        <a:pt x="877" y="635"/>
                      </a:lnTo>
                      <a:lnTo>
                        <a:pt x="805" y="645"/>
                      </a:lnTo>
                      <a:lnTo>
                        <a:pt x="730" y="648"/>
                      </a:lnTo>
                      <a:lnTo>
                        <a:pt x="655" y="645"/>
                      </a:lnTo>
                      <a:lnTo>
                        <a:pt x="583" y="635"/>
                      </a:lnTo>
                      <a:lnTo>
                        <a:pt x="513" y="616"/>
                      </a:lnTo>
                      <a:lnTo>
                        <a:pt x="445" y="592"/>
                      </a:lnTo>
                      <a:lnTo>
                        <a:pt x="381" y="563"/>
                      </a:lnTo>
                      <a:lnTo>
                        <a:pt x="320" y="527"/>
                      </a:lnTo>
                      <a:lnTo>
                        <a:pt x="263" y="486"/>
                      </a:lnTo>
                      <a:lnTo>
                        <a:pt x="210" y="440"/>
                      </a:lnTo>
                      <a:lnTo>
                        <a:pt x="161" y="389"/>
                      </a:lnTo>
                      <a:lnTo>
                        <a:pt x="118" y="334"/>
                      </a:lnTo>
                      <a:lnTo>
                        <a:pt x="79" y="275"/>
                      </a:lnTo>
                      <a:lnTo>
                        <a:pt x="47" y="213"/>
                      </a:lnTo>
                      <a:lnTo>
                        <a:pt x="20" y="145"/>
                      </a:lnTo>
                      <a:lnTo>
                        <a:pt x="0" y="77"/>
                      </a:lnTo>
                      <a:lnTo>
                        <a:pt x="192" y="0"/>
                      </a:lnTo>
                      <a:close/>
                    </a:path>
                  </a:pathLst>
                </a:custGeom>
                <a:solidFill>
                  <a:srgbClr val="DB1595"/>
                </a:solidFill>
                <a:ln w="0">
                  <a:solidFill>
                    <a:srgbClr val="DB1595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" name="Rectangle 32"/>
                <p:cNvSpPr>
                  <a:spLocks noChangeArrowheads="1"/>
                </p:cNvSpPr>
                <p:nvPr/>
              </p:nvSpPr>
              <p:spPr bwMode="auto">
                <a:xfrm>
                  <a:off x="1674" y="2949"/>
                  <a:ext cx="411" cy="753"/>
                </a:xfrm>
                <a:prstGeom prst="rect">
                  <a:avLst/>
                </a:prstGeom>
                <a:solidFill>
                  <a:srgbClr val="AB7B4E"/>
                </a:solidFill>
                <a:ln w="0">
                  <a:solidFill>
                    <a:srgbClr val="AB7B4E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" name="Freeform 33"/>
                <p:cNvSpPr>
                  <a:spLocks/>
                </p:cNvSpPr>
                <p:nvPr/>
              </p:nvSpPr>
              <p:spPr bwMode="auto">
                <a:xfrm>
                  <a:off x="1605" y="1920"/>
                  <a:ext cx="2056" cy="1782"/>
                </a:xfrm>
                <a:custGeom>
                  <a:avLst/>
                  <a:gdLst>
                    <a:gd name="T0" fmla="*/ 754 w 2056"/>
                    <a:gd name="T1" fmla="*/ 0 h 1782"/>
                    <a:gd name="T2" fmla="*/ 1303 w 2056"/>
                    <a:gd name="T3" fmla="*/ 0 h 1782"/>
                    <a:gd name="T4" fmla="*/ 1905 w 2056"/>
                    <a:gd name="T5" fmla="*/ 165 h 1782"/>
                    <a:gd name="T6" fmla="*/ 1937 w 2056"/>
                    <a:gd name="T7" fmla="*/ 176 h 1782"/>
                    <a:gd name="T8" fmla="*/ 1967 w 2056"/>
                    <a:gd name="T9" fmla="*/ 192 h 1782"/>
                    <a:gd name="T10" fmla="*/ 1992 w 2056"/>
                    <a:gd name="T11" fmla="*/ 213 h 1782"/>
                    <a:gd name="T12" fmla="*/ 2014 w 2056"/>
                    <a:gd name="T13" fmla="*/ 238 h 1782"/>
                    <a:gd name="T14" fmla="*/ 2033 w 2056"/>
                    <a:gd name="T15" fmla="*/ 265 h 1782"/>
                    <a:gd name="T16" fmla="*/ 2045 w 2056"/>
                    <a:gd name="T17" fmla="*/ 296 h 1782"/>
                    <a:gd name="T18" fmla="*/ 2054 w 2056"/>
                    <a:gd name="T19" fmla="*/ 329 h 1782"/>
                    <a:gd name="T20" fmla="*/ 2056 w 2056"/>
                    <a:gd name="T21" fmla="*/ 363 h 1782"/>
                    <a:gd name="T22" fmla="*/ 2056 w 2056"/>
                    <a:gd name="T23" fmla="*/ 1782 h 1782"/>
                    <a:gd name="T24" fmla="*/ 412 w 2056"/>
                    <a:gd name="T25" fmla="*/ 1782 h 1782"/>
                    <a:gd name="T26" fmla="*/ 412 w 2056"/>
                    <a:gd name="T27" fmla="*/ 1029 h 1782"/>
                    <a:gd name="T28" fmla="*/ 0 w 2056"/>
                    <a:gd name="T29" fmla="*/ 1029 h 1782"/>
                    <a:gd name="T30" fmla="*/ 0 w 2056"/>
                    <a:gd name="T31" fmla="*/ 363 h 1782"/>
                    <a:gd name="T32" fmla="*/ 3 w 2056"/>
                    <a:gd name="T33" fmla="*/ 329 h 1782"/>
                    <a:gd name="T34" fmla="*/ 11 w 2056"/>
                    <a:gd name="T35" fmla="*/ 296 h 1782"/>
                    <a:gd name="T36" fmla="*/ 24 w 2056"/>
                    <a:gd name="T37" fmla="*/ 265 h 1782"/>
                    <a:gd name="T38" fmla="*/ 42 w 2056"/>
                    <a:gd name="T39" fmla="*/ 238 h 1782"/>
                    <a:gd name="T40" fmla="*/ 64 w 2056"/>
                    <a:gd name="T41" fmla="*/ 213 h 1782"/>
                    <a:gd name="T42" fmla="*/ 90 w 2056"/>
                    <a:gd name="T43" fmla="*/ 192 h 1782"/>
                    <a:gd name="T44" fmla="*/ 119 w 2056"/>
                    <a:gd name="T45" fmla="*/ 176 h 1782"/>
                    <a:gd name="T46" fmla="*/ 151 w 2056"/>
                    <a:gd name="T47" fmla="*/ 165 h 1782"/>
                    <a:gd name="T48" fmla="*/ 754 w 2056"/>
                    <a:gd name="T49" fmla="*/ 0 h 1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056" h="1782">
                      <a:moveTo>
                        <a:pt x="754" y="0"/>
                      </a:moveTo>
                      <a:lnTo>
                        <a:pt x="1303" y="0"/>
                      </a:lnTo>
                      <a:lnTo>
                        <a:pt x="1905" y="165"/>
                      </a:lnTo>
                      <a:lnTo>
                        <a:pt x="1937" y="176"/>
                      </a:lnTo>
                      <a:lnTo>
                        <a:pt x="1967" y="192"/>
                      </a:lnTo>
                      <a:lnTo>
                        <a:pt x="1992" y="213"/>
                      </a:lnTo>
                      <a:lnTo>
                        <a:pt x="2014" y="238"/>
                      </a:lnTo>
                      <a:lnTo>
                        <a:pt x="2033" y="265"/>
                      </a:lnTo>
                      <a:lnTo>
                        <a:pt x="2045" y="296"/>
                      </a:lnTo>
                      <a:lnTo>
                        <a:pt x="2054" y="329"/>
                      </a:lnTo>
                      <a:lnTo>
                        <a:pt x="2056" y="363"/>
                      </a:lnTo>
                      <a:lnTo>
                        <a:pt x="2056" y="1782"/>
                      </a:lnTo>
                      <a:lnTo>
                        <a:pt x="412" y="1782"/>
                      </a:lnTo>
                      <a:lnTo>
                        <a:pt x="412" y="1029"/>
                      </a:lnTo>
                      <a:lnTo>
                        <a:pt x="0" y="1029"/>
                      </a:lnTo>
                      <a:lnTo>
                        <a:pt x="0" y="363"/>
                      </a:lnTo>
                      <a:lnTo>
                        <a:pt x="3" y="329"/>
                      </a:lnTo>
                      <a:lnTo>
                        <a:pt x="11" y="296"/>
                      </a:lnTo>
                      <a:lnTo>
                        <a:pt x="24" y="265"/>
                      </a:lnTo>
                      <a:lnTo>
                        <a:pt x="42" y="238"/>
                      </a:lnTo>
                      <a:lnTo>
                        <a:pt x="64" y="213"/>
                      </a:lnTo>
                      <a:lnTo>
                        <a:pt x="90" y="192"/>
                      </a:lnTo>
                      <a:lnTo>
                        <a:pt x="119" y="176"/>
                      </a:lnTo>
                      <a:lnTo>
                        <a:pt x="151" y="165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rgbClr val="4DD2FF"/>
                </a:solidFill>
                <a:ln w="0">
                  <a:solidFill>
                    <a:srgbClr val="4DD2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9" name="Freeform 34"/>
                <p:cNvSpPr>
                  <a:spLocks/>
                </p:cNvSpPr>
                <p:nvPr/>
              </p:nvSpPr>
              <p:spPr bwMode="auto">
                <a:xfrm>
                  <a:off x="2024" y="1920"/>
                  <a:ext cx="1219" cy="617"/>
                </a:xfrm>
                <a:custGeom>
                  <a:avLst/>
                  <a:gdLst>
                    <a:gd name="T0" fmla="*/ 335 w 1219"/>
                    <a:gd name="T1" fmla="*/ 0 h 617"/>
                    <a:gd name="T2" fmla="*/ 884 w 1219"/>
                    <a:gd name="T3" fmla="*/ 0 h 617"/>
                    <a:gd name="T4" fmla="*/ 1219 w 1219"/>
                    <a:gd name="T5" fmla="*/ 91 h 617"/>
                    <a:gd name="T6" fmla="*/ 1207 w 1219"/>
                    <a:gd name="T7" fmla="*/ 154 h 617"/>
                    <a:gd name="T8" fmla="*/ 1187 w 1219"/>
                    <a:gd name="T9" fmla="*/ 214 h 617"/>
                    <a:gd name="T10" fmla="*/ 1163 w 1219"/>
                    <a:gd name="T11" fmla="*/ 271 h 617"/>
                    <a:gd name="T12" fmla="*/ 1132 w 1219"/>
                    <a:gd name="T13" fmla="*/ 326 h 617"/>
                    <a:gd name="T14" fmla="*/ 1097 w 1219"/>
                    <a:gd name="T15" fmla="*/ 376 h 617"/>
                    <a:gd name="T16" fmla="*/ 1058 w 1219"/>
                    <a:gd name="T17" fmla="*/ 423 h 617"/>
                    <a:gd name="T18" fmla="*/ 1013 w 1219"/>
                    <a:gd name="T19" fmla="*/ 466 h 617"/>
                    <a:gd name="T20" fmla="*/ 966 w 1219"/>
                    <a:gd name="T21" fmla="*/ 504 h 617"/>
                    <a:gd name="T22" fmla="*/ 914 w 1219"/>
                    <a:gd name="T23" fmla="*/ 537 h 617"/>
                    <a:gd name="T24" fmla="*/ 858 w 1219"/>
                    <a:gd name="T25" fmla="*/ 564 h 617"/>
                    <a:gd name="T26" fmla="*/ 799 w 1219"/>
                    <a:gd name="T27" fmla="*/ 587 h 617"/>
                    <a:gd name="T28" fmla="*/ 739 w 1219"/>
                    <a:gd name="T29" fmla="*/ 604 h 617"/>
                    <a:gd name="T30" fmla="*/ 675 w 1219"/>
                    <a:gd name="T31" fmla="*/ 614 h 617"/>
                    <a:gd name="T32" fmla="*/ 610 w 1219"/>
                    <a:gd name="T33" fmla="*/ 617 h 617"/>
                    <a:gd name="T34" fmla="*/ 544 w 1219"/>
                    <a:gd name="T35" fmla="*/ 614 h 617"/>
                    <a:gd name="T36" fmla="*/ 480 w 1219"/>
                    <a:gd name="T37" fmla="*/ 604 h 617"/>
                    <a:gd name="T38" fmla="*/ 420 w 1219"/>
                    <a:gd name="T39" fmla="*/ 587 h 617"/>
                    <a:gd name="T40" fmla="*/ 361 w 1219"/>
                    <a:gd name="T41" fmla="*/ 564 h 617"/>
                    <a:gd name="T42" fmla="*/ 305 w 1219"/>
                    <a:gd name="T43" fmla="*/ 537 h 617"/>
                    <a:gd name="T44" fmla="*/ 253 w 1219"/>
                    <a:gd name="T45" fmla="*/ 504 h 617"/>
                    <a:gd name="T46" fmla="*/ 205 w 1219"/>
                    <a:gd name="T47" fmla="*/ 466 h 617"/>
                    <a:gd name="T48" fmla="*/ 160 w 1219"/>
                    <a:gd name="T49" fmla="*/ 423 h 617"/>
                    <a:gd name="T50" fmla="*/ 121 w 1219"/>
                    <a:gd name="T51" fmla="*/ 376 h 617"/>
                    <a:gd name="T52" fmla="*/ 86 w 1219"/>
                    <a:gd name="T53" fmla="*/ 326 h 617"/>
                    <a:gd name="T54" fmla="*/ 56 w 1219"/>
                    <a:gd name="T55" fmla="*/ 271 h 617"/>
                    <a:gd name="T56" fmla="*/ 31 w 1219"/>
                    <a:gd name="T57" fmla="*/ 214 h 617"/>
                    <a:gd name="T58" fmla="*/ 13 w 1219"/>
                    <a:gd name="T59" fmla="*/ 154 h 617"/>
                    <a:gd name="T60" fmla="*/ 0 w 1219"/>
                    <a:gd name="T61" fmla="*/ 91 h 617"/>
                    <a:gd name="T62" fmla="*/ 335 w 1219"/>
                    <a:gd name="T63" fmla="*/ 0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219" h="617">
                      <a:moveTo>
                        <a:pt x="335" y="0"/>
                      </a:moveTo>
                      <a:lnTo>
                        <a:pt x="884" y="0"/>
                      </a:lnTo>
                      <a:lnTo>
                        <a:pt x="1219" y="91"/>
                      </a:lnTo>
                      <a:lnTo>
                        <a:pt x="1207" y="154"/>
                      </a:lnTo>
                      <a:lnTo>
                        <a:pt x="1187" y="214"/>
                      </a:lnTo>
                      <a:lnTo>
                        <a:pt x="1163" y="271"/>
                      </a:lnTo>
                      <a:lnTo>
                        <a:pt x="1132" y="326"/>
                      </a:lnTo>
                      <a:lnTo>
                        <a:pt x="1097" y="376"/>
                      </a:lnTo>
                      <a:lnTo>
                        <a:pt x="1058" y="423"/>
                      </a:lnTo>
                      <a:lnTo>
                        <a:pt x="1013" y="466"/>
                      </a:lnTo>
                      <a:lnTo>
                        <a:pt x="966" y="504"/>
                      </a:lnTo>
                      <a:lnTo>
                        <a:pt x="914" y="537"/>
                      </a:lnTo>
                      <a:lnTo>
                        <a:pt x="858" y="564"/>
                      </a:lnTo>
                      <a:lnTo>
                        <a:pt x="799" y="587"/>
                      </a:lnTo>
                      <a:lnTo>
                        <a:pt x="739" y="604"/>
                      </a:lnTo>
                      <a:lnTo>
                        <a:pt x="675" y="614"/>
                      </a:lnTo>
                      <a:lnTo>
                        <a:pt x="610" y="617"/>
                      </a:lnTo>
                      <a:lnTo>
                        <a:pt x="544" y="614"/>
                      </a:lnTo>
                      <a:lnTo>
                        <a:pt x="480" y="604"/>
                      </a:lnTo>
                      <a:lnTo>
                        <a:pt x="420" y="587"/>
                      </a:lnTo>
                      <a:lnTo>
                        <a:pt x="361" y="564"/>
                      </a:lnTo>
                      <a:lnTo>
                        <a:pt x="305" y="537"/>
                      </a:lnTo>
                      <a:lnTo>
                        <a:pt x="253" y="504"/>
                      </a:lnTo>
                      <a:lnTo>
                        <a:pt x="205" y="466"/>
                      </a:lnTo>
                      <a:lnTo>
                        <a:pt x="160" y="423"/>
                      </a:lnTo>
                      <a:lnTo>
                        <a:pt x="121" y="376"/>
                      </a:lnTo>
                      <a:lnTo>
                        <a:pt x="86" y="326"/>
                      </a:lnTo>
                      <a:lnTo>
                        <a:pt x="56" y="271"/>
                      </a:lnTo>
                      <a:lnTo>
                        <a:pt x="31" y="214"/>
                      </a:lnTo>
                      <a:lnTo>
                        <a:pt x="13" y="154"/>
                      </a:lnTo>
                      <a:lnTo>
                        <a:pt x="0" y="91"/>
                      </a:lnTo>
                      <a:lnTo>
                        <a:pt x="335" y="0"/>
                      </a:lnTo>
                      <a:close/>
                    </a:path>
                  </a:pathLst>
                </a:custGeom>
                <a:solidFill>
                  <a:srgbClr val="3DB7FF"/>
                </a:solidFill>
                <a:ln w="0">
                  <a:solidFill>
                    <a:srgbClr val="3DB7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0" name="Freeform 35"/>
                <p:cNvSpPr>
                  <a:spLocks/>
                </p:cNvSpPr>
                <p:nvPr/>
              </p:nvSpPr>
              <p:spPr bwMode="auto">
                <a:xfrm>
                  <a:off x="2291" y="1680"/>
                  <a:ext cx="685" cy="582"/>
                </a:xfrm>
                <a:custGeom>
                  <a:avLst/>
                  <a:gdLst>
                    <a:gd name="T0" fmla="*/ 0 w 685"/>
                    <a:gd name="T1" fmla="*/ 0 h 582"/>
                    <a:gd name="T2" fmla="*/ 685 w 685"/>
                    <a:gd name="T3" fmla="*/ 0 h 582"/>
                    <a:gd name="T4" fmla="*/ 685 w 685"/>
                    <a:gd name="T5" fmla="*/ 240 h 582"/>
                    <a:gd name="T6" fmla="*/ 681 w 685"/>
                    <a:gd name="T7" fmla="*/ 291 h 582"/>
                    <a:gd name="T8" fmla="*/ 670 w 685"/>
                    <a:gd name="T9" fmla="*/ 339 h 582"/>
                    <a:gd name="T10" fmla="*/ 653 w 685"/>
                    <a:gd name="T11" fmla="*/ 385 h 582"/>
                    <a:gd name="T12" fmla="*/ 629 w 685"/>
                    <a:gd name="T13" fmla="*/ 427 h 582"/>
                    <a:gd name="T14" fmla="*/ 601 w 685"/>
                    <a:gd name="T15" fmla="*/ 466 h 582"/>
                    <a:gd name="T16" fmla="*/ 567 w 685"/>
                    <a:gd name="T17" fmla="*/ 499 h 582"/>
                    <a:gd name="T18" fmla="*/ 529 w 685"/>
                    <a:gd name="T19" fmla="*/ 528 h 582"/>
                    <a:gd name="T20" fmla="*/ 487 w 685"/>
                    <a:gd name="T21" fmla="*/ 551 h 582"/>
                    <a:gd name="T22" fmla="*/ 442 w 685"/>
                    <a:gd name="T23" fmla="*/ 569 h 582"/>
                    <a:gd name="T24" fmla="*/ 393 w 685"/>
                    <a:gd name="T25" fmla="*/ 579 h 582"/>
                    <a:gd name="T26" fmla="*/ 343 w 685"/>
                    <a:gd name="T27" fmla="*/ 582 h 582"/>
                    <a:gd name="T28" fmla="*/ 292 w 685"/>
                    <a:gd name="T29" fmla="*/ 579 h 582"/>
                    <a:gd name="T30" fmla="*/ 243 w 685"/>
                    <a:gd name="T31" fmla="*/ 569 h 582"/>
                    <a:gd name="T32" fmla="*/ 197 w 685"/>
                    <a:gd name="T33" fmla="*/ 551 h 582"/>
                    <a:gd name="T34" fmla="*/ 155 w 685"/>
                    <a:gd name="T35" fmla="*/ 528 h 582"/>
                    <a:gd name="T36" fmla="*/ 118 w 685"/>
                    <a:gd name="T37" fmla="*/ 499 h 582"/>
                    <a:gd name="T38" fmla="*/ 83 w 685"/>
                    <a:gd name="T39" fmla="*/ 464 h 582"/>
                    <a:gd name="T40" fmla="*/ 55 w 685"/>
                    <a:gd name="T41" fmla="*/ 427 h 582"/>
                    <a:gd name="T42" fmla="*/ 31 w 685"/>
                    <a:gd name="T43" fmla="*/ 385 h 582"/>
                    <a:gd name="T44" fmla="*/ 14 w 685"/>
                    <a:gd name="T45" fmla="*/ 339 h 582"/>
                    <a:gd name="T46" fmla="*/ 4 w 685"/>
                    <a:gd name="T47" fmla="*/ 291 h 582"/>
                    <a:gd name="T48" fmla="*/ 0 w 685"/>
                    <a:gd name="T49" fmla="*/ 240 h 582"/>
                    <a:gd name="T50" fmla="*/ 0 w 685"/>
                    <a:gd name="T51" fmla="*/ 0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85" h="582">
                      <a:moveTo>
                        <a:pt x="0" y="0"/>
                      </a:moveTo>
                      <a:lnTo>
                        <a:pt x="685" y="0"/>
                      </a:lnTo>
                      <a:lnTo>
                        <a:pt x="685" y="240"/>
                      </a:lnTo>
                      <a:lnTo>
                        <a:pt x="681" y="291"/>
                      </a:lnTo>
                      <a:lnTo>
                        <a:pt x="670" y="339"/>
                      </a:lnTo>
                      <a:lnTo>
                        <a:pt x="653" y="385"/>
                      </a:lnTo>
                      <a:lnTo>
                        <a:pt x="629" y="427"/>
                      </a:lnTo>
                      <a:lnTo>
                        <a:pt x="601" y="466"/>
                      </a:lnTo>
                      <a:lnTo>
                        <a:pt x="567" y="499"/>
                      </a:lnTo>
                      <a:lnTo>
                        <a:pt x="529" y="528"/>
                      </a:lnTo>
                      <a:lnTo>
                        <a:pt x="487" y="551"/>
                      </a:lnTo>
                      <a:lnTo>
                        <a:pt x="442" y="569"/>
                      </a:lnTo>
                      <a:lnTo>
                        <a:pt x="393" y="579"/>
                      </a:lnTo>
                      <a:lnTo>
                        <a:pt x="343" y="582"/>
                      </a:lnTo>
                      <a:lnTo>
                        <a:pt x="292" y="579"/>
                      </a:lnTo>
                      <a:lnTo>
                        <a:pt x="243" y="569"/>
                      </a:lnTo>
                      <a:lnTo>
                        <a:pt x="197" y="551"/>
                      </a:lnTo>
                      <a:lnTo>
                        <a:pt x="155" y="528"/>
                      </a:lnTo>
                      <a:lnTo>
                        <a:pt x="118" y="499"/>
                      </a:lnTo>
                      <a:lnTo>
                        <a:pt x="83" y="464"/>
                      </a:lnTo>
                      <a:lnTo>
                        <a:pt x="55" y="427"/>
                      </a:lnTo>
                      <a:lnTo>
                        <a:pt x="31" y="385"/>
                      </a:lnTo>
                      <a:lnTo>
                        <a:pt x="14" y="339"/>
                      </a:lnTo>
                      <a:lnTo>
                        <a:pt x="4" y="291"/>
                      </a:lnTo>
                      <a:lnTo>
                        <a:pt x="0" y="2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B7B4E"/>
                </a:solidFill>
                <a:ln w="0">
                  <a:solidFill>
                    <a:srgbClr val="AB7B4E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" name="Freeform 36"/>
                <p:cNvSpPr>
                  <a:spLocks/>
                </p:cNvSpPr>
                <p:nvPr/>
              </p:nvSpPr>
              <p:spPr bwMode="auto">
                <a:xfrm>
                  <a:off x="2291" y="1680"/>
                  <a:ext cx="685" cy="309"/>
                </a:xfrm>
                <a:custGeom>
                  <a:avLst/>
                  <a:gdLst>
                    <a:gd name="T0" fmla="*/ 0 w 685"/>
                    <a:gd name="T1" fmla="*/ 0 h 309"/>
                    <a:gd name="T2" fmla="*/ 685 w 685"/>
                    <a:gd name="T3" fmla="*/ 0 h 309"/>
                    <a:gd name="T4" fmla="*/ 685 w 685"/>
                    <a:gd name="T5" fmla="*/ 233 h 309"/>
                    <a:gd name="T6" fmla="*/ 621 w 685"/>
                    <a:gd name="T7" fmla="*/ 259 h 309"/>
                    <a:gd name="T8" fmla="*/ 555 w 685"/>
                    <a:gd name="T9" fmla="*/ 281 h 309"/>
                    <a:gd name="T10" fmla="*/ 485 w 685"/>
                    <a:gd name="T11" fmla="*/ 295 h 309"/>
                    <a:gd name="T12" fmla="*/ 415 w 685"/>
                    <a:gd name="T13" fmla="*/ 305 h 309"/>
                    <a:gd name="T14" fmla="*/ 343 w 685"/>
                    <a:gd name="T15" fmla="*/ 309 h 309"/>
                    <a:gd name="T16" fmla="*/ 269 w 685"/>
                    <a:gd name="T17" fmla="*/ 305 h 309"/>
                    <a:gd name="T18" fmla="*/ 199 w 685"/>
                    <a:gd name="T19" fmla="*/ 295 h 309"/>
                    <a:gd name="T20" fmla="*/ 130 w 685"/>
                    <a:gd name="T21" fmla="*/ 281 h 309"/>
                    <a:gd name="T22" fmla="*/ 63 w 685"/>
                    <a:gd name="T23" fmla="*/ 259 h 309"/>
                    <a:gd name="T24" fmla="*/ 0 w 685"/>
                    <a:gd name="T25" fmla="*/ 233 h 309"/>
                    <a:gd name="T26" fmla="*/ 0 w 685"/>
                    <a:gd name="T27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85" h="309">
                      <a:moveTo>
                        <a:pt x="0" y="0"/>
                      </a:moveTo>
                      <a:lnTo>
                        <a:pt x="685" y="0"/>
                      </a:lnTo>
                      <a:lnTo>
                        <a:pt x="685" y="233"/>
                      </a:lnTo>
                      <a:lnTo>
                        <a:pt x="621" y="259"/>
                      </a:lnTo>
                      <a:lnTo>
                        <a:pt x="555" y="281"/>
                      </a:lnTo>
                      <a:lnTo>
                        <a:pt x="485" y="295"/>
                      </a:lnTo>
                      <a:lnTo>
                        <a:pt x="415" y="305"/>
                      </a:lnTo>
                      <a:lnTo>
                        <a:pt x="343" y="309"/>
                      </a:lnTo>
                      <a:lnTo>
                        <a:pt x="269" y="305"/>
                      </a:lnTo>
                      <a:lnTo>
                        <a:pt x="199" y="295"/>
                      </a:lnTo>
                      <a:lnTo>
                        <a:pt x="130" y="281"/>
                      </a:lnTo>
                      <a:lnTo>
                        <a:pt x="63" y="259"/>
                      </a:lnTo>
                      <a:lnTo>
                        <a:pt x="0" y="2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B4B22"/>
                </a:solidFill>
                <a:ln w="0">
                  <a:solidFill>
                    <a:srgbClr val="7B4B2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2" name="Freeform 37"/>
                <p:cNvSpPr>
                  <a:spLocks/>
                </p:cNvSpPr>
                <p:nvPr/>
              </p:nvSpPr>
              <p:spPr bwMode="auto">
                <a:xfrm>
                  <a:off x="1879" y="481"/>
                  <a:ext cx="1508" cy="1302"/>
                </a:xfrm>
                <a:custGeom>
                  <a:avLst/>
                  <a:gdLst>
                    <a:gd name="T0" fmla="*/ 138 w 1508"/>
                    <a:gd name="T1" fmla="*/ 0 h 1302"/>
                    <a:gd name="T2" fmla="*/ 1371 w 1508"/>
                    <a:gd name="T3" fmla="*/ 0 h 1302"/>
                    <a:gd name="T4" fmla="*/ 1371 w 1508"/>
                    <a:gd name="T5" fmla="*/ 411 h 1302"/>
                    <a:gd name="T6" fmla="*/ 1402 w 1508"/>
                    <a:gd name="T7" fmla="*/ 415 h 1302"/>
                    <a:gd name="T8" fmla="*/ 1431 w 1508"/>
                    <a:gd name="T9" fmla="*/ 424 h 1302"/>
                    <a:gd name="T10" fmla="*/ 1457 w 1508"/>
                    <a:gd name="T11" fmla="*/ 441 h 1302"/>
                    <a:gd name="T12" fmla="*/ 1478 w 1508"/>
                    <a:gd name="T13" fmla="*/ 462 h 1302"/>
                    <a:gd name="T14" fmla="*/ 1494 w 1508"/>
                    <a:gd name="T15" fmla="*/ 488 h 1302"/>
                    <a:gd name="T16" fmla="*/ 1504 w 1508"/>
                    <a:gd name="T17" fmla="*/ 516 h 1302"/>
                    <a:gd name="T18" fmla="*/ 1508 w 1508"/>
                    <a:gd name="T19" fmla="*/ 547 h 1302"/>
                    <a:gd name="T20" fmla="*/ 1504 w 1508"/>
                    <a:gd name="T21" fmla="*/ 580 h 1302"/>
                    <a:gd name="T22" fmla="*/ 1494 w 1508"/>
                    <a:gd name="T23" fmla="*/ 608 h 1302"/>
                    <a:gd name="T24" fmla="*/ 1478 w 1508"/>
                    <a:gd name="T25" fmla="*/ 633 h 1302"/>
                    <a:gd name="T26" fmla="*/ 1457 w 1508"/>
                    <a:gd name="T27" fmla="*/ 655 h 1302"/>
                    <a:gd name="T28" fmla="*/ 1431 w 1508"/>
                    <a:gd name="T29" fmla="*/ 671 h 1302"/>
                    <a:gd name="T30" fmla="*/ 1402 w 1508"/>
                    <a:gd name="T31" fmla="*/ 681 h 1302"/>
                    <a:gd name="T32" fmla="*/ 1371 w 1508"/>
                    <a:gd name="T33" fmla="*/ 685 h 1302"/>
                    <a:gd name="T34" fmla="*/ 1368 w 1508"/>
                    <a:gd name="T35" fmla="*/ 752 h 1302"/>
                    <a:gd name="T36" fmla="*/ 1357 w 1508"/>
                    <a:gd name="T37" fmla="*/ 817 h 1302"/>
                    <a:gd name="T38" fmla="*/ 1340 w 1508"/>
                    <a:gd name="T39" fmla="*/ 880 h 1302"/>
                    <a:gd name="T40" fmla="*/ 1317 w 1508"/>
                    <a:gd name="T41" fmla="*/ 940 h 1302"/>
                    <a:gd name="T42" fmla="*/ 1287 w 1508"/>
                    <a:gd name="T43" fmla="*/ 997 h 1302"/>
                    <a:gd name="T44" fmla="*/ 1252 w 1508"/>
                    <a:gd name="T45" fmla="*/ 1049 h 1302"/>
                    <a:gd name="T46" fmla="*/ 1213 w 1508"/>
                    <a:gd name="T47" fmla="*/ 1098 h 1302"/>
                    <a:gd name="T48" fmla="*/ 1168 w 1508"/>
                    <a:gd name="T49" fmla="*/ 1143 h 1302"/>
                    <a:gd name="T50" fmla="*/ 1118 w 1508"/>
                    <a:gd name="T51" fmla="*/ 1183 h 1302"/>
                    <a:gd name="T52" fmla="*/ 1066 w 1508"/>
                    <a:gd name="T53" fmla="*/ 1218 h 1302"/>
                    <a:gd name="T54" fmla="*/ 1009 w 1508"/>
                    <a:gd name="T55" fmla="*/ 1247 h 1302"/>
                    <a:gd name="T56" fmla="*/ 949 w 1508"/>
                    <a:gd name="T57" fmla="*/ 1271 h 1302"/>
                    <a:gd name="T58" fmla="*/ 886 w 1508"/>
                    <a:gd name="T59" fmla="*/ 1287 h 1302"/>
                    <a:gd name="T60" fmla="*/ 822 w 1508"/>
                    <a:gd name="T61" fmla="*/ 1298 h 1302"/>
                    <a:gd name="T62" fmla="*/ 755 w 1508"/>
                    <a:gd name="T63" fmla="*/ 1302 h 1302"/>
                    <a:gd name="T64" fmla="*/ 688 w 1508"/>
                    <a:gd name="T65" fmla="*/ 1298 h 1302"/>
                    <a:gd name="T66" fmla="*/ 622 w 1508"/>
                    <a:gd name="T67" fmla="*/ 1287 h 1302"/>
                    <a:gd name="T68" fmla="*/ 560 w 1508"/>
                    <a:gd name="T69" fmla="*/ 1271 h 1302"/>
                    <a:gd name="T70" fmla="*/ 499 w 1508"/>
                    <a:gd name="T71" fmla="*/ 1247 h 1302"/>
                    <a:gd name="T72" fmla="*/ 443 w 1508"/>
                    <a:gd name="T73" fmla="*/ 1218 h 1302"/>
                    <a:gd name="T74" fmla="*/ 390 w 1508"/>
                    <a:gd name="T75" fmla="*/ 1183 h 1302"/>
                    <a:gd name="T76" fmla="*/ 341 w 1508"/>
                    <a:gd name="T77" fmla="*/ 1143 h 1302"/>
                    <a:gd name="T78" fmla="*/ 297 w 1508"/>
                    <a:gd name="T79" fmla="*/ 1098 h 1302"/>
                    <a:gd name="T80" fmla="*/ 257 w 1508"/>
                    <a:gd name="T81" fmla="*/ 1049 h 1302"/>
                    <a:gd name="T82" fmla="*/ 222 w 1508"/>
                    <a:gd name="T83" fmla="*/ 997 h 1302"/>
                    <a:gd name="T84" fmla="*/ 192 w 1508"/>
                    <a:gd name="T85" fmla="*/ 940 h 1302"/>
                    <a:gd name="T86" fmla="*/ 169 w 1508"/>
                    <a:gd name="T87" fmla="*/ 880 h 1302"/>
                    <a:gd name="T88" fmla="*/ 151 w 1508"/>
                    <a:gd name="T89" fmla="*/ 817 h 1302"/>
                    <a:gd name="T90" fmla="*/ 141 w 1508"/>
                    <a:gd name="T91" fmla="*/ 752 h 1302"/>
                    <a:gd name="T92" fmla="*/ 138 w 1508"/>
                    <a:gd name="T93" fmla="*/ 685 h 1302"/>
                    <a:gd name="T94" fmla="*/ 105 w 1508"/>
                    <a:gd name="T95" fmla="*/ 681 h 1302"/>
                    <a:gd name="T96" fmla="*/ 77 w 1508"/>
                    <a:gd name="T97" fmla="*/ 671 h 1302"/>
                    <a:gd name="T98" fmla="*/ 52 w 1508"/>
                    <a:gd name="T99" fmla="*/ 655 h 1302"/>
                    <a:gd name="T100" fmla="*/ 31 w 1508"/>
                    <a:gd name="T101" fmla="*/ 633 h 1302"/>
                    <a:gd name="T102" fmla="*/ 14 w 1508"/>
                    <a:gd name="T103" fmla="*/ 608 h 1302"/>
                    <a:gd name="T104" fmla="*/ 4 w 1508"/>
                    <a:gd name="T105" fmla="*/ 580 h 1302"/>
                    <a:gd name="T106" fmla="*/ 0 w 1508"/>
                    <a:gd name="T107" fmla="*/ 547 h 1302"/>
                    <a:gd name="T108" fmla="*/ 4 w 1508"/>
                    <a:gd name="T109" fmla="*/ 516 h 1302"/>
                    <a:gd name="T110" fmla="*/ 14 w 1508"/>
                    <a:gd name="T111" fmla="*/ 488 h 1302"/>
                    <a:gd name="T112" fmla="*/ 31 w 1508"/>
                    <a:gd name="T113" fmla="*/ 462 h 1302"/>
                    <a:gd name="T114" fmla="*/ 52 w 1508"/>
                    <a:gd name="T115" fmla="*/ 441 h 1302"/>
                    <a:gd name="T116" fmla="*/ 77 w 1508"/>
                    <a:gd name="T117" fmla="*/ 424 h 1302"/>
                    <a:gd name="T118" fmla="*/ 105 w 1508"/>
                    <a:gd name="T119" fmla="*/ 415 h 1302"/>
                    <a:gd name="T120" fmla="*/ 138 w 1508"/>
                    <a:gd name="T121" fmla="*/ 411 h 1302"/>
                    <a:gd name="T122" fmla="*/ 138 w 1508"/>
                    <a:gd name="T123" fmla="*/ 0 h 13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508" h="1302">
                      <a:moveTo>
                        <a:pt x="138" y="0"/>
                      </a:moveTo>
                      <a:lnTo>
                        <a:pt x="1371" y="0"/>
                      </a:lnTo>
                      <a:lnTo>
                        <a:pt x="1371" y="411"/>
                      </a:lnTo>
                      <a:lnTo>
                        <a:pt x="1402" y="415"/>
                      </a:lnTo>
                      <a:lnTo>
                        <a:pt x="1431" y="424"/>
                      </a:lnTo>
                      <a:lnTo>
                        <a:pt x="1457" y="441"/>
                      </a:lnTo>
                      <a:lnTo>
                        <a:pt x="1478" y="462"/>
                      </a:lnTo>
                      <a:lnTo>
                        <a:pt x="1494" y="488"/>
                      </a:lnTo>
                      <a:lnTo>
                        <a:pt x="1504" y="516"/>
                      </a:lnTo>
                      <a:lnTo>
                        <a:pt x="1508" y="547"/>
                      </a:lnTo>
                      <a:lnTo>
                        <a:pt x="1504" y="580"/>
                      </a:lnTo>
                      <a:lnTo>
                        <a:pt x="1494" y="608"/>
                      </a:lnTo>
                      <a:lnTo>
                        <a:pt x="1478" y="633"/>
                      </a:lnTo>
                      <a:lnTo>
                        <a:pt x="1457" y="655"/>
                      </a:lnTo>
                      <a:lnTo>
                        <a:pt x="1431" y="671"/>
                      </a:lnTo>
                      <a:lnTo>
                        <a:pt x="1402" y="681"/>
                      </a:lnTo>
                      <a:lnTo>
                        <a:pt x="1371" y="685"/>
                      </a:lnTo>
                      <a:lnTo>
                        <a:pt x="1368" y="752"/>
                      </a:lnTo>
                      <a:lnTo>
                        <a:pt x="1357" y="817"/>
                      </a:lnTo>
                      <a:lnTo>
                        <a:pt x="1340" y="880"/>
                      </a:lnTo>
                      <a:lnTo>
                        <a:pt x="1317" y="940"/>
                      </a:lnTo>
                      <a:lnTo>
                        <a:pt x="1287" y="997"/>
                      </a:lnTo>
                      <a:lnTo>
                        <a:pt x="1252" y="1049"/>
                      </a:lnTo>
                      <a:lnTo>
                        <a:pt x="1213" y="1098"/>
                      </a:lnTo>
                      <a:lnTo>
                        <a:pt x="1168" y="1143"/>
                      </a:lnTo>
                      <a:lnTo>
                        <a:pt x="1118" y="1183"/>
                      </a:lnTo>
                      <a:lnTo>
                        <a:pt x="1066" y="1218"/>
                      </a:lnTo>
                      <a:lnTo>
                        <a:pt x="1009" y="1247"/>
                      </a:lnTo>
                      <a:lnTo>
                        <a:pt x="949" y="1271"/>
                      </a:lnTo>
                      <a:lnTo>
                        <a:pt x="886" y="1287"/>
                      </a:lnTo>
                      <a:lnTo>
                        <a:pt x="822" y="1298"/>
                      </a:lnTo>
                      <a:lnTo>
                        <a:pt x="755" y="1302"/>
                      </a:lnTo>
                      <a:lnTo>
                        <a:pt x="688" y="1298"/>
                      </a:lnTo>
                      <a:lnTo>
                        <a:pt x="622" y="1287"/>
                      </a:lnTo>
                      <a:lnTo>
                        <a:pt x="560" y="1271"/>
                      </a:lnTo>
                      <a:lnTo>
                        <a:pt x="499" y="1247"/>
                      </a:lnTo>
                      <a:lnTo>
                        <a:pt x="443" y="1218"/>
                      </a:lnTo>
                      <a:lnTo>
                        <a:pt x="390" y="1183"/>
                      </a:lnTo>
                      <a:lnTo>
                        <a:pt x="341" y="1143"/>
                      </a:lnTo>
                      <a:lnTo>
                        <a:pt x="297" y="1098"/>
                      </a:lnTo>
                      <a:lnTo>
                        <a:pt x="257" y="1049"/>
                      </a:lnTo>
                      <a:lnTo>
                        <a:pt x="222" y="997"/>
                      </a:lnTo>
                      <a:lnTo>
                        <a:pt x="192" y="940"/>
                      </a:lnTo>
                      <a:lnTo>
                        <a:pt x="169" y="880"/>
                      </a:lnTo>
                      <a:lnTo>
                        <a:pt x="151" y="817"/>
                      </a:lnTo>
                      <a:lnTo>
                        <a:pt x="141" y="752"/>
                      </a:lnTo>
                      <a:lnTo>
                        <a:pt x="138" y="685"/>
                      </a:lnTo>
                      <a:lnTo>
                        <a:pt x="105" y="681"/>
                      </a:lnTo>
                      <a:lnTo>
                        <a:pt x="77" y="671"/>
                      </a:lnTo>
                      <a:lnTo>
                        <a:pt x="52" y="655"/>
                      </a:lnTo>
                      <a:lnTo>
                        <a:pt x="31" y="633"/>
                      </a:lnTo>
                      <a:lnTo>
                        <a:pt x="14" y="608"/>
                      </a:lnTo>
                      <a:lnTo>
                        <a:pt x="4" y="580"/>
                      </a:lnTo>
                      <a:lnTo>
                        <a:pt x="0" y="547"/>
                      </a:lnTo>
                      <a:lnTo>
                        <a:pt x="4" y="516"/>
                      </a:lnTo>
                      <a:lnTo>
                        <a:pt x="14" y="488"/>
                      </a:lnTo>
                      <a:lnTo>
                        <a:pt x="31" y="462"/>
                      </a:lnTo>
                      <a:lnTo>
                        <a:pt x="52" y="441"/>
                      </a:lnTo>
                      <a:lnTo>
                        <a:pt x="77" y="424"/>
                      </a:lnTo>
                      <a:lnTo>
                        <a:pt x="105" y="415"/>
                      </a:lnTo>
                      <a:lnTo>
                        <a:pt x="138" y="411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C09365"/>
                </a:solidFill>
                <a:ln w="0">
                  <a:solidFill>
                    <a:srgbClr val="C09365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Freeform 38"/>
                <p:cNvSpPr>
                  <a:spLocks/>
                </p:cNvSpPr>
                <p:nvPr/>
              </p:nvSpPr>
              <p:spPr bwMode="auto">
                <a:xfrm>
                  <a:off x="1879" y="481"/>
                  <a:ext cx="926" cy="1302"/>
                </a:xfrm>
                <a:custGeom>
                  <a:avLst/>
                  <a:gdLst>
                    <a:gd name="T0" fmla="*/ 138 w 926"/>
                    <a:gd name="T1" fmla="*/ 0 h 1302"/>
                    <a:gd name="T2" fmla="*/ 480 w 926"/>
                    <a:gd name="T3" fmla="*/ 0 h 1302"/>
                    <a:gd name="T4" fmla="*/ 480 w 926"/>
                    <a:gd name="T5" fmla="*/ 685 h 1302"/>
                    <a:gd name="T6" fmla="*/ 484 w 926"/>
                    <a:gd name="T7" fmla="*/ 755 h 1302"/>
                    <a:gd name="T8" fmla="*/ 495 w 926"/>
                    <a:gd name="T9" fmla="*/ 822 h 1302"/>
                    <a:gd name="T10" fmla="*/ 514 w 926"/>
                    <a:gd name="T11" fmla="*/ 886 h 1302"/>
                    <a:gd name="T12" fmla="*/ 539 w 926"/>
                    <a:gd name="T13" fmla="*/ 947 h 1302"/>
                    <a:gd name="T14" fmla="*/ 570 w 926"/>
                    <a:gd name="T15" fmla="*/ 1004 h 1302"/>
                    <a:gd name="T16" fmla="*/ 607 w 926"/>
                    <a:gd name="T17" fmla="*/ 1059 h 1302"/>
                    <a:gd name="T18" fmla="*/ 649 w 926"/>
                    <a:gd name="T19" fmla="*/ 1108 h 1302"/>
                    <a:gd name="T20" fmla="*/ 696 w 926"/>
                    <a:gd name="T21" fmla="*/ 1153 h 1302"/>
                    <a:gd name="T22" fmla="*/ 747 w 926"/>
                    <a:gd name="T23" fmla="*/ 1193 h 1302"/>
                    <a:gd name="T24" fmla="*/ 803 w 926"/>
                    <a:gd name="T25" fmla="*/ 1228 h 1302"/>
                    <a:gd name="T26" fmla="*/ 863 w 926"/>
                    <a:gd name="T27" fmla="*/ 1255 h 1302"/>
                    <a:gd name="T28" fmla="*/ 926 w 926"/>
                    <a:gd name="T29" fmla="*/ 1277 h 1302"/>
                    <a:gd name="T30" fmla="*/ 870 w 926"/>
                    <a:gd name="T31" fmla="*/ 1291 h 1302"/>
                    <a:gd name="T32" fmla="*/ 813 w 926"/>
                    <a:gd name="T33" fmla="*/ 1300 h 1302"/>
                    <a:gd name="T34" fmla="*/ 755 w 926"/>
                    <a:gd name="T35" fmla="*/ 1302 h 1302"/>
                    <a:gd name="T36" fmla="*/ 688 w 926"/>
                    <a:gd name="T37" fmla="*/ 1298 h 1302"/>
                    <a:gd name="T38" fmla="*/ 622 w 926"/>
                    <a:gd name="T39" fmla="*/ 1287 h 1302"/>
                    <a:gd name="T40" fmla="*/ 560 w 926"/>
                    <a:gd name="T41" fmla="*/ 1271 h 1302"/>
                    <a:gd name="T42" fmla="*/ 499 w 926"/>
                    <a:gd name="T43" fmla="*/ 1247 h 1302"/>
                    <a:gd name="T44" fmla="*/ 443 w 926"/>
                    <a:gd name="T45" fmla="*/ 1218 h 1302"/>
                    <a:gd name="T46" fmla="*/ 390 w 926"/>
                    <a:gd name="T47" fmla="*/ 1183 h 1302"/>
                    <a:gd name="T48" fmla="*/ 341 w 926"/>
                    <a:gd name="T49" fmla="*/ 1143 h 1302"/>
                    <a:gd name="T50" fmla="*/ 297 w 926"/>
                    <a:gd name="T51" fmla="*/ 1098 h 1302"/>
                    <a:gd name="T52" fmla="*/ 257 w 926"/>
                    <a:gd name="T53" fmla="*/ 1049 h 1302"/>
                    <a:gd name="T54" fmla="*/ 222 w 926"/>
                    <a:gd name="T55" fmla="*/ 997 h 1302"/>
                    <a:gd name="T56" fmla="*/ 192 w 926"/>
                    <a:gd name="T57" fmla="*/ 940 h 1302"/>
                    <a:gd name="T58" fmla="*/ 169 w 926"/>
                    <a:gd name="T59" fmla="*/ 880 h 1302"/>
                    <a:gd name="T60" fmla="*/ 151 w 926"/>
                    <a:gd name="T61" fmla="*/ 817 h 1302"/>
                    <a:gd name="T62" fmla="*/ 141 w 926"/>
                    <a:gd name="T63" fmla="*/ 752 h 1302"/>
                    <a:gd name="T64" fmla="*/ 138 w 926"/>
                    <a:gd name="T65" fmla="*/ 685 h 1302"/>
                    <a:gd name="T66" fmla="*/ 105 w 926"/>
                    <a:gd name="T67" fmla="*/ 681 h 1302"/>
                    <a:gd name="T68" fmla="*/ 77 w 926"/>
                    <a:gd name="T69" fmla="*/ 671 h 1302"/>
                    <a:gd name="T70" fmla="*/ 52 w 926"/>
                    <a:gd name="T71" fmla="*/ 655 h 1302"/>
                    <a:gd name="T72" fmla="*/ 31 w 926"/>
                    <a:gd name="T73" fmla="*/ 633 h 1302"/>
                    <a:gd name="T74" fmla="*/ 14 w 926"/>
                    <a:gd name="T75" fmla="*/ 608 h 1302"/>
                    <a:gd name="T76" fmla="*/ 4 w 926"/>
                    <a:gd name="T77" fmla="*/ 580 h 1302"/>
                    <a:gd name="T78" fmla="*/ 0 w 926"/>
                    <a:gd name="T79" fmla="*/ 547 h 1302"/>
                    <a:gd name="T80" fmla="*/ 4 w 926"/>
                    <a:gd name="T81" fmla="*/ 516 h 1302"/>
                    <a:gd name="T82" fmla="*/ 14 w 926"/>
                    <a:gd name="T83" fmla="*/ 488 h 1302"/>
                    <a:gd name="T84" fmla="*/ 31 w 926"/>
                    <a:gd name="T85" fmla="*/ 462 h 1302"/>
                    <a:gd name="T86" fmla="*/ 52 w 926"/>
                    <a:gd name="T87" fmla="*/ 441 h 1302"/>
                    <a:gd name="T88" fmla="*/ 77 w 926"/>
                    <a:gd name="T89" fmla="*/ 424 h 1302"/>
                    <a:gd name="T90" fmla="*/ 105 w 926"/>
                    <a:gd name="T91" fmla="*/ 415 h 1302"/>
                    <a:gd name="T92" fmla="*/ 138 w 926"/>
                    <a:gd name="T93" fmla="*/ 411 h 1302"/>
                    <a:gd name="T94" fmla="*/ 138 w 926"/>
                    <a:gd name="T95" fmla="*/ 0 h 13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926" h="1302">
                      <a:moveTo>
                        <a:pt x="138" y="0"/>
                      </a:moveTo>
                      <a:lnTo>
                        <a:pt x="480" y="0"/>
                      </a:lnTo>
                      <a:lnTo>
                        <a:pt x="480" y="685"/>
                      </a:lnTo>
                      <a:lnTo>
                        <a:pt x="484" y="755"/>
                      </a:lnTo>
                      <a:lnTo>
                        <a:pt x="495" y="822"/>
                      </a:lnTo>
                      <a:lnTo>
                        <a:pt x="514" y="886"/>
                      </a:lnTo>
                      <a:lnTo>
                        <a:pt x="539" y="947"/>
                      </a:lnTo>
                      <a:lnTo>
                        <a:pt x="570" y="1004"/>
                      </a:lnTo>
                      <a:lnTo>
                        <a:pt x="607" y="1059"/>
                      </a:lnTo>
                      <a:lnTo>
                        <a:pt x="649" y="1108"/>
                      </a:lnTo>
                      <a:lnTo>
                        <a:pt x="696" y="1153"/>
                      </a:lnTo>
                      <a:lnTo>
                        <a:pt x="747" y="1193"/>
                      </a:lnTo>
                      <a:lnTo>
                        <a:pt x="803" y="1228"/>
                      </a:lnTo>
                      <a:lnTo>
                        <a:pt x="863" y="1255"/>
                      </a:lnTo>
                      <a:lnTo>
                        <a:pt x="926" y="1277"/>
                      </a:lnTo>
                      <a:lnTo>
                        <a:pt x="870" y="1291"/>
                      </a:lnTo>
                      <a:lnTo>
                        <a:pt x="813" y="1300"/>
                      </a:lnTo>
                      <a:lnTo>
                        <a:pt x="755" y="1302"/>
                      </a:lnTo>
                      <a:lnTo>
                        <a:pt x="688" y="1298"/>
                      </a:lnTo>
                      <a:lnTo>
                        <a:pt x="622" y="1287"/>
                      </a:lnTo>
                      <a:lnTo>
                        <a:pt x="560" y="1271"/>
                      </a:lnTo>
                      <a:lnTo>
                        <a:pt x="499" y="1247"/>
                      </a:lnTo>
                      <a:lnTo>
                        <a:pt x="443" y="1218"/>
                      </a:lnTo>
                      <a:lnTo>
                        <a:pt x="390" y="1183"/>
                      </a:lnTo>
                      <a:lnTo>
                        <a:pt x="341" y="1143"/>
                      </a:lnTo>
                      <a:lnTo>
                        <a:pt x="297" y="1098"/>
                      </a:lnTo>
                      <a:lnTo>
                        <a:pt x="257" y="1049"/>
                      </a:lnTo>
                      <a:lnTo>
                        <a:pt x="222" y="997"/>
                      </a:lnTo>
                      <a:lnTo>
                        <a:pt x="192" y="940"/>
                      </a:lnTo>
                      <a:lnTo>
                        <a:pt x="169" y="880"/>
                      </a:lnTo>
                      <a:lnTo>
                        <a:pt x="151" y="817"/>
                      </a:lnTo>
                      <a:lnTo>
                        <a:pt x="141" y="752"/>
                      </a:lnTo>
                      <a:lnTo>
                        <a:pt x="138" y="685"/>
                      </a:lnTo>
                      <a:lnTo>
                        <a:pt x="105" y="681"/>
                      </a:lnTo>
                      <a:lnTo>
                        <a:pt x="77" y="671"/>
                      </a:lnTo>
                      <a:lnTo>
                        <a:pt x="52" y="655"/>
                      </a:lnTo>
                      <a:lnTo>
                        <a:pt x="31" y="633"/>
                      </a:lnTo>
                      <a:lnTo>
                        <a:pt x="14" y="608"/>
                      </a:lnTo>
                      <a:lnTo>
                        <a:pt x="4" y="580"/>
                      </a:lnTo>
                      <a:lnTo>
                        <a:pt x="0" y="547"/>
                      </a:lnTo>
                      <a:lnTo>
                        <a:pt x="4" y="516"/>
                      </a:lnTo>
                      <a:lnTo>
                        <a:pt x="14" y="488"/>
                      </a:lnTo>
                      <a:lnTo>
                        <a:pt x="31" y="462"/>
                      </a:lnTo>
                      <a:lnTo>
                        <a:pt x="52" y="441"/>
                      </a:lnTo>
                      <a:lnTo>
                        <a:pt x="77" y="424"/>
                      </a:lnTo>
                      <a:lnTo>
                        <a:pt x="105" y="415"/>
                      </a:lnTo>
                      <a:lnTo>
                        <a:pt x="138" y="411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AB7B4E"/>
                </a:solidFill>
                <a:ln w="0">
                  <a:solidFill>
                    <a:srgbClr val="AB7B4E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39"/>
                <p:cNvSpPr>
                  <a:spLocks/>
                </p:cNvSpPr>
                <p:nvPr/>
              </p:nvSpPr>
              <p:spPr bwMode="auto">
                <a:xfrm>
                  <a:off x="1947" y="69"/>
                  <a:ext cx="1372" cy="851"/>
                </a:xfrm>
                <a:custGeom>
                  <a:avLst/>
                  <a:gdLst>
                    <a:gd name="T0" fmla="*/ 1029 w 1372"/>
                    <a:gd name="T1" fmla="*/ 0 h 851"/>
                    <a:gd name="T2" fmla="*/ 1101 w 1372"/>
                    <a:gd name="T3" fmla="*/ 13 h 851"/>
                    <a:gd name="T4" fmla="*/ 1163 w 1372"/>
                    <a:gd name="T5" fmla="*/ 49 h 851"/>
                    <a:gd name="T6" fmla="*/ 1208 w 1372"/>
                    <a:gd name="T7" fmla="*/ 105 h 851"/>
                    <a:gd name="T8" fmla="*/ 1231 w 1372"/>
                    <a:gd name="T9" fmla="*/ 174 h 851"/>
                    <a:gd name="T10" fmla="*/ 1296 w 1372"/>
                    <a:gd name="T11" fmla="*/ 223 h 851"/>
                    <a:gd name="T12" fmla="*/ 1343 w 1372"/>
                    <a:gd name="T13" fmla="*/ 289 h 851"/>
                    <a:gd name="T14" fmla="*/ 1368 w 1372"/>
                    <a:gd name="T15" fmla="*/ 368 h 851"/>
                    <a:gd name="T16" fmla="*/ 1372 w 1372"/>
                    <a:gd name="T17" fmla="*/ 841 h 851"/>
                    <a:gd name="T18" fmla="*/ 1328 w 1372"/>
                    <a:gd name="T19" fmla="*/ 825 h 851"/>
                    <a:gd name="T20" fmla="*/ 1272 w 1372"/>
                    <a:gd name="T21" fmla="*/ 827 h 851"/>
                    <a:gd name="T22" fmla="*/ 1220 w 1372"/>
                    <a:gd name="T23" fmla="*/ 851 h 851"/>
                    <a:gd name="T24" fmla="*/ 1176 w 1372"/>
                    <a:gd name="T25" fmla="*/ 808 h 851"/>
                    <a:gd name="T26" fmla="*/ 1146 w 1372"/>
                    <a:gd name="T27" fmla="*/ 751 h 851"/>
                    <a:gd name="T28" fmla="*/ 1097 w 1372"/>
                    <a:gd name="T29" fmla="*/ 480 h 851"/>
                    <a:gd name="T30" fmla="*/ 983 w 1372"/>
                    <a:gd name="T31" fmla="*/ 525 h 851"/>
                    <a:gd name="T32" fmla="*/ 853 w 1372"/>
                    <a:gd name="T33" fmla="*/ 560 h 851"/>
                    <a:gd name="T34" fmla="*/ 716 w 1372"/>
                    <a:gd name="T35" fmla="*/ 583 h 851"/>
                    <a:gd name="T36" fmla="*/ 582 w 1372"/>
                    <a:gd name="T37" fmla="*/ 599 h 851"/>
                    <a:gd name="T38" fmla="*/ 462 w 1372"/>
                    <a:gd name="T39" fmla="*/ 609 h 851"/>
                    <a:gd name="T40" fmla="*/ 364 w 1372"/>
                    <a:gd name="T41" fmla="*/ 614 h 851"/>
                    <a:gd name="T42" fmla="*/ 309 w 1372"/>
                    <a:gd name="T43" fmla="*/ 619 h 851"/>
                    <a:gd name="T44" fmla="*/ 279 w 1372"/>
                    <a:gd name="T45" fmla="*/ 637 h 851"/>
                    <a:gd name="T46" fmla="*/ 262 w 1372"/>
                    <a:gd name="T47" fmla="*/ 668 h 851"/>
                    <a:gd name="T48" fmla="*/ 235 w 1372"/>
                    <a:gd name="T49" fmla="*/ 762 h 851"/>
                    <a:gd name="T50" fmla="*/ 200 w 1372"/>
                    <a:gd name="T51" fmla="*/ 803 h 851"/>
                    <a:gd name="T52" fmla="*/ 152 w 1372"/>
                    <a:gd name="T53" fmla="*/ 824 h 851"/>
                    <a:gd name="T54" fmla="*/ 94 w 1372"/>
                    <a:gd name="T55" fmla="*/ 825 h 851"/>
                    <a:gd name="T56" fmla="*/ 45 w 1372"/>
                    <a:gd name="T57" fmla="*/ 825 h 851"/>
                    <a:gd name="T58" fmla="*/ 0 w 1372"/>
                    <a:gd name="T59" fmla="*/ 841 h 851"/>
                    <a:gd name="T60" fmla="*/ 5 w 1372"/>
                    <a:gd name="T61" fmla="*/ 419 h 851"/>
                    <a:gd name="T62" fmla="*/ 34 w 1372"/>
                    <a:gd name="T63" fmla="*/ 306 h 851"/>
                    <a:gd name="T64" fmla="*/ 87 w 1372"/>
                    <a:gd name="T65" fmla="*/ 206 h 851"/>
                    <a:gd name="T66" fmla="*/ 162 w 1372"/>
                    <a:gd name="T67" fmla="*/ 121 h 851"/>
                    <a:gd name="T68" fmla="*/ 255 w 1372"/>
                    <a:gd name="T69" fmla="*/ 56 h 851"/>
                    <a:gd name="T70" fmla="*/ 363 w 1372"/>
                    <a:gd name="T71" fmla="*/ 15 h 851"/>
                    <a:gd name="T72" fmla="*/ 481 w 1372"/>
                    <a:gd name="T73" fmla="*/ 0 h 8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372" h="851">
                      <a:moveTo>
                        <a:pt x="481" y="0"/>
                      </a:moveTo>
                      <a:lnTo>
                        <a:pt x="1029" y="0"/>
                      </a:lnTo>
                      <a:lnTo>
                        <a:pt x="1066" y="4"/>
                      </a:lnTo>
                      <a:lnTo>
                        <a:pt x="1101" y="13"/>
                      </a:lnTo>
                      <a:lnTo>
                        <a:pt x="1135" y="28"/>
                      </a:lnTo>
                      <a:lnTo>
                        <a:pt x="1163" y="49"/>
                      </a:lnTo>
                      <a:lnTo>
                        <a:pt x="1188" y="76"/>
                      </a:lnTo>
                      <a:lnTo>
                        <a:pt x="1208" y="105"/>
                      </a:lnTo>
                      <a:lnTo>
                        <a:pt x="1223" y="138"/>
                      </a:lnTo>
                      <a:lnTo>
                        <a:pt x="1231" y="174"/>
                      </a:lnTo>
                      <a:lnTo>
                        <a:pt x="1265" y="196"/>
                      </a:lnTo>
                      <a:lnTo>
                        <a:pt x="1296" y="223"/>
                      </a:lnTo>
                      <a:lnTo>
                        <a:pt x="1322" y="254"/>
                      </a:lnTo>
                      <a:lnTo>
                        <a:pt x="1343" y="289"/>
                      </a:lnTo>
                      <a:lnTo>
                        <a:pt x="1358" y="328"/>
                      </a:lnTo>
                      <a:lnTo>
                        <a:pt x="1368" y="368"/>
                      </a:lnTo>
                      <a:lnTo>
                        <a:pt x="1372" y="412"/>
                      </a:lnTo>
                      <a:lnTo>
                        <a:pt x="1372" y="841"/>
                      </a:lnTo>
                      <a:lnTo>
                        <a:pt x="1351" y="831"/>
                      </a:lnTo>
                      <a:lnTo>
                        <a:pt x="1328" y="825"/>
                      </a:lnTo>
                      <a:lnTo>
                        <a:pt x="1303" y="823"/>
                      </a:lnTo>
                      <a:lnTo>
                        <a:pt x="1272" y="827"/>
                      </a:lnTo>
                      <a:lnTo>
                        <a:pt x="1245" y="836"/>
                      </a:lnTo>
                      <a:lnTo>
                        <a:pt x="1220" y="851"/>
                      </a:lnTo>
                      <a:lnTo>
                        <a:pt x="1195" y="831"/>
                      </a:lnTo>
                      <a:lnTo>
                        <a:pt x="1176" y="808"/>
                      </a:lnTo>
                      <a:lnTo>
                        <a:pt x="1158" y="781"/>
                      </a:lnTo>
                      <a:lnTo>
                        <a:pt x="1146" y="751"/>
                      </a:lnTo>
                      <a:lnTo>
                        <a:pt x="1137" y="720"/>
                      </a:lnTo>
                      <a:lnTo>
                        <a:pt x="1097" y="480"/>
                      </a:lnTo>
                      <a:lnTo>
                        <a:pt x="1043" y="504"/>
                      </a:lnTo>
                      <a:lnTo>
                        <a:pt x="983" y="525"/>
                      </a:lnTo>
                      <a:lnTo>
                        <a:pt x="920" y="543"/>
                      </a:lnTo>
                      <a:lnTo>
                        <a:pt x="853" y="560"/>
                      </a:lnTo>
                      <a:lnTo>
                        <a:pt x="785" y="572"/>
                      </a:lnTo>
                      <a:lnTo>
                        <a:pt x="716" y="583"/>
                      </a:lnTo>
                      <a:lnTo>
                        <a:pt x="648" y="593"/>
                      </a:lnTo>
                      <a:lnTo>
                        <a:pt x="582" y="599"/>
                      </a:lnTo>
                      <a:lnTo>
                        <a:pt x="520" y="606"/>
                      </a:lnTo>
                      <a:lnTo>
                        <a:pt x="462" y="609"/>
                      </a:lnTo>
                      <a:lnTo>
                        <a:pt x="410" y="613"/>
                      </a:lnTo>
                      <a:lnTo>
                        <a:pt x="364" y="614"/>
                      </a:lnTo>
                      <a:lnTo>
                        <a:pt x="327" y="615"/>
                      </a:lnTo>
                      <a:lnTo>
                        <a:pt x="309" y="619"/>
                      </a:lnTo>
                      <a:lnTo>
                        <a:pt x="293" y="627"/>
                      </a:lnTo>
                      <a:lnTo>
                        <a:pt x="279" y="637"/>
                      </a:lnTo>
                      <a:lnTo>
                        <a:pt x="268" y="651"/>
                      </a:lnTo>
                      <a:lnTo>
                        <a:pt x="262" y="668"/>
                      </a:lnTo>
                      <a:lnTo>
                        <a:pt x="246" y="736"/>
                      </a:lnTo>
                      <a:lnTo>
                        <a:pt x="235" y="762"/>
                      </a:lnTo>
                      <a:lnTo>
                        <a:pt x="220" y="784"/>
                      </a:lnTo>
                      <a:lnTo>
                        <a:pt x="200" y="803"/>
                      </a:lnTo>
                      <a:lnTo>
                        <a:pt x="176" y="817"/>
                      </a:lnTo>
                      <a:lnTo>
                        <a:pt x="152" y="824"/>
                      </a:lnTo>
                      <a:lnTo>
                        <a:pt x="123" y="828"/>
                      </a:lnTo>
                      <a:lnTo>
                        <a:pt x="94" y="825"/>
                      </a:lnTo>
                      <a:lnTo>
                        <a:pt x="70" y="823"/>
                      </a:lnTo>
                      <a:lnTo>
                        <a:pt x="45" y="825"/>
                      </a:lnTo>
                      <a:lnTo>
                        <a:pt x="22" y="831"/>
                      </a:lnTo>
                      <a:lnTo>
                        <a:pt x="0" y="841"/>
                      </a:lnTo>
                      <a:lnTo>
                        <a:pt x="0" y="480"/>
                      </a:lnTo>
                      <a:lnTo>
                        <a:pt x="5" y="419"/>
                      </a:lnTo>
                      <a:lnTo>
                        <a:pt x="15" y="362"/>
                      </a:lnTo>
                      <a:lnTo>
                        <a:pt x="34" y="306"/>
                      </a:lnTo>
                      <a:lnTo>
                        <a:pt x="57" y="254"/>
                      </a:lnTo>
                      <a:lnTo>
                        <a:pt x="87" y="206"/>
                      </a:lnTo>
                      <a:lnTo>
                        <a:pt x="122" y="161"/>
                      </a:lnTo>
                      <a:lnTo>
                        <a:pt x="162" y="121"/>
                      </a:lnTo>
                      <a:lnTo>
                        <a:pt x="206" y="85"/>
                      </a:lnTo>
                      <a:lnTo>
                        <a:pt x="255" y="56"/>
                      </a:lnTo>
                      <a:lnTo>
                        <a:pt x="307" y="32"/>
                      </a:lnTo>
                      <a:lnTo>
                        <a:pt x="363" y="15"/>
                      </a:lnTo>
                      <a:lnTo>
                        <a:pt x="421" y="4"/>
                      </a:lnTo>
                      <a:lnTo>
                        <a:pt x="481" y="0"/>
                      </a:lnTo>
                      <a:close/>
                    </a:path>
                  </a:pathLst>
                </a:custGeom>
                <a:solidFill>
                  <a:srgbClr val="210000"/>
                </a:solidFill>
                <a:ln w="0">
                  <a:solidFill>
                    <a:srgbClr val="21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0"/>
                <p:cNvSpPr>
                  <a:spLocks/>
                </p:cNvSpPr>
                <p:nvPr/>
              </p:nvSpPr>
              <p:spPr bwMode="auto">
                <a:xfrm>
                  <a:off x="1947" y="69"/>
                  <a:ext cx="823" cy="844"/>
                </a:xfrm>
                <a:custGeom>
                  <a:avLst/>
                  <a:gdLst>
                    <a:gd name="T0" fmla="*/ 481 w 823"/>
                    <a:gd name="T1" fmla="*/ 0 h 844"/>
                    <a:gd name="T2" fmla="*/ 823 w 823"/>
                    <a:gd name="T3" fmla="*/ 0 h 844"/>
                    <a:gd name="T4" fmla="*/ 767 w 823"/>
                    <a:gd name="T5" fmla="*/ 4 h 844"/>
                    <a:gd name="T6" fmla="*/ 714 w 823"/>
                    <a:gd name="T7" fmla="*/ 15 h 844"/>
                    <a:gd name="T8" fmla="*/ 663 w 823"/>
                    <a:gd name="T9" fmla="*/ 32 h 844"/>
                    <a:gd name="T10" fmla="*/ 616 w 823"/>
                    <a:gd name="T11" fmla="*/ 56 h 844"/>
                    <a:gd name="T12" fmla="*/ 572 w 823"/>
                    <a:gd name="T13" fmla="*/ 85 h 844"/>
                    <a:gd name="T14" fmla="*/ 533 w 823"/>
                    <a:gd name="T15" fmla="*/ 120 h 844"/>
                    <a:gd name="T16" fmla="*/ 498 w 823"/>
                    <a:gd name="T17" fmla="*/ 160 h 844"/>
                    <a:gd name="T18" fmla="*/ 468 w 823"/>
                    <a:gd name="T19" fmla="*/ 203 h 844"/>
                    <a:gd name="T20" fmla="*/ 445 w 823"/>
                    <a:gd name="T21" fmla="*/ 252 h 844"/>
                    <a:gd name="T22" fmla="*/ 427 w 823"/>
                    <a:gd name="T23" fmla="*/ 301 h 844"/>
                    <a:gd name="T24" fmla="*/ 416 w 823"/>
                    <a:gd name="T25" fmla="*/ 356 h 844"/>
                    <a:gd name="T26" fmla="*/ 412 w 823"/>
                    <a:gd name="T27" fmla="*/ 412 h 844"/>
                    <a:gd name="T28" fmla="*/ 412 w 823"/>
                    <a:gd name="T29" fmla="*/ 412 h 844"/>
                    <a:gd name="T30" fmla="*/ 412 w 823"/>
                    <a:gd name="T31" fmla="*/ 613 h 844"/>
                    <a:gd name="T32" fmla="*/ 380 w 823"/>
                    <a:gd name="T33" fmla="*/ 614 h 844"/>
                    <a:gd name="T34" fmla="*/ 351 w 823"/>
                    <a:gd name="T35" fmla="*/ 615 h 844"/>
                    <a:gd name="T36" fmla="*/ 327 w 823"/>
                    <a:gd name="T37" fmla="*/ 615 h 844"/>
                    <a:gd name="T38" fmla="*/ 309 w 823"/>
                    <a:gd name="T39" fmla="*/ 619 h 844"/>
                    <a:gd name="T40" fmla="*/ 293 w 823"/>
                    <a:gd name="T41" fmla="*/ 627 h 844"/>
                    <a:gd name="T42" fmla="*/ 279 w 823"/>
                    <a:gd name="T43" fmla="*/ 637 h 844"/>
                    <a:gd name="T44" fmla="*/ 268 w 823"/>
                    <a:gd name="T45" fmla="*/ 651 h 844"/>
                    <a:gd name="T46" fmla="*/ 262 w 823"/>
                    <a:gd name="T47" fmla="*/ 668 h 844"/>
                    <a:gd name="T48" fmla="*/ 234 w 823"/>
                    <a:gd name="T49" fmla="*/ 786 h 844"/>
                    <a:gd name="T50" fmla="*/ 224 w 823"/>
                    <a:gd name="T51" fmla="*/ 807 h 844"/>
                    <a:gd name="T52" fmla="*/ 210 w 823"/>
                    <a:gd name="T53" fmla="*/ 824 h 844"/>
                    <a:gd name="T54" fmla="*/ 193 w 823"/>
                    <a:gd name="T55" fmla="*/ 838 h 844"/>
                    <a:gd name="T56" fmla="*/ 173 w 823"/>
                    <a:gd name="T57" fmla="*/ 844 h 844"/>
                    <a:gd name="T58" fmla="*/ 150 w 823"/>
                    <a:gd name="T59" fmla="*/ 844 h 844"/>
                    <a:gd name="T60" fmla="*/ 129 w 823"/>
                    <a:gd name="T61" fmla="*/ 836 h 844"/>
                    <a:gd name="T62" fmla="*/ 101 w 823"/>
                    <a:gd name="T63" fmla="*/ 827 h 844"/>
                    <a:gd name="T64" fmla="*/ 70 w 823"/>
                    <a:gd name="T65" fmla="*/ 823 h 844"/>
                    <a:gd name="T66" fmla="*/ 45 w 823"/>
                    <a:gd name="T67" fmla="*/ 825 h 844"/>
                    <a:gd name="T68" fmla="*/ 22 w 823"/>
                    <a:gd name="T69" fmla="*/ 831 h 844"/>
                    <a:gd name="T70" fmla="*/ 0 w 823"/>
                    <a:gd name="T71" fmla="*/ 841 h 844"/>
                    <a:gd name="T72" fmla="*/ 0 w 823"/>
                    <a:gd name="T73" fmla="*/ 480 h 844"/>
                    <a:gd name="T74" fmla="*/ 5 w 823"/>
                    <a:gd name="T75" fmla="*/ 419 h 844"/>
                    <a:gd name="T76" fmla="*/ 15 w 823"/>
                    <a:gd name="T77" fmla="*/ 362 h 844"/>
                    <a:gd name="T78" fmla="*/ 34 w 823"/>
                    <a:gd name="T79" fmla="*/ 306 h 844"/>
                    <a:gd name="T80" fmla="*/ 57 w 823"/>
                    <a:gd name="T81" fmla="*/ 254 h 844"/>
                    <a:gd name="T82" fmla="*/ 87 w 823"/>
                    <a:gd name="T83" fmla="*/ 206 h 844"/>
                    <a:gd name="T84" fmla="*/ 122 w 823"/>
                    <a:gd name="T85" fmla="*/ 161 h 844"/>
                    <a:gd name="T86" fmla="*/ 162 w 823"/>
                    <a:gd name="T87" fmla="*/ 121 h 844"/>
                    <a:gd name="T88" fmla="*/ 206 w 823"/>
                    <a:gd name="T89" fmla="*/ 85 h 844"/>
                    <a:gd name="T90" fmla="*/ 255 w 823"/>
                    <a:gd name="T91" fmla="*/ 56 h 844"/>
                    <a:gd name="T92" fmla="*/ 307 w 823"/>
                    <a:gd name="T93" fmla="*/ 32 h 844"/>
                    <a:gd name="T94" fmla="*/ 363 w 823"/>
                    <a:gd name="T95" fmla="*/ 15 h 844"/>
                    <a:gd name="T96" fmla="*/ 421 w 823"/>
                    <a:gd name="T97" fmla="*/ 4 h 844"/>
                    <a:gd name="T98" fmla="*/ 481 w 823"/>
                    <a:gd name="T99" fmla="*/ 0 h 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823" h="844">
                      <a:moveTo>
                        <a:pt x="481" y="0"/>
                      </a:moveTo>
                      <a:lnTo>
                        <a:pt x="823" y="0"/>
                      </a:lnTo>
                      <a:lnTo>
                        <a:pt x="767" y="4"/>
                      </a:lnTo>
                      <a:lnTo>
                        <a:pt x="714" y="15"/>
                      </a:lnTo>
                      <a:lnTo>
                        <a:pt x="663" y="32"/>
                      </a:lnTo>
                      <a:lnTo>
                        <a:pt x="616" y="56"/>
                      </a:lnTo>
                      <a:lnTo>
                        <a:pt x="572" y="85"/>
                      </a:lnTo>
                      <a:lnTo>
                        <a:pt x="533" y="120"/>
                      </a:lnTo>
                      <a:lnTo>
                        <a:pt x="498" y="160"/>
                      </a:lnTo>
                      <a:lnTo>
                        <a:pt x="468" y="203"/>
                      </a:lnTo>
                      <a:lnTo>
                        <a:pt x="445" y="252"/>
                      </a:lnTo>
                      <a:lnTo>
                        <a:pt x="427" y="301"/>
                      </a:lnTo>
                      <a:lnTo>
                        <a:pt x="416" y="356"/>
                      </a:lnTo>
                      <a:lnTo>
                        <a:pt x="412" y="412"/>
                      </a:lnTo>
                      <a:lnTo>
                        <a:pt x="412" y="412"/>
                      </a:lnTo>
                      <a:lnTo>
                        <a:pt x="412" y="613"/>
                      </a:lnTo>
                      <a:lnTo>
                        <a:pt x="380" y="614"/>
                      </a:lnTo>
                      <a:lnTo>
                        <a:pt x="351" y="615"/>
                      </a:lnTo>
                      <a:lnTo>
                        <a:pt x="327" y="615"/>
                      </a:lnTo>
                      <a:lnTo>
                        <a:pt x="309" y="619"/>
                      </a:lnTo>
                      <a:lnTo>
                        <a:pt x="293" y="627"/>
                      </a:lnTo>
                      <a:lnTo>
                        <a:pt x="279" y="637"/>
                      </a:lnTo>
                      <a:lnTo>
                        <a:pt x="268" y="651"/>
                      </a:lnTo>
                      <a:lnTo>
                        <a:pt x="262" y="668"/>
                      </a:lnTo>
                      <a:lnTo>
                        <a:pt x="234" y="786"/>
                      </a:lnTo>
                      <a:lnTo>
                        <a:pt x="224" y="807"/>
                      </a:lnTo>
                      <a:lnTo>
                        <a:pt x="210" y="824"/>
                      </a:lnTo>
                      <a:lnTo>
                        <a:pt x="193" y="838"/>
                      </a:lnTo>
                      <a:lnTo>
                        <a:pt x="173" y="844"/>
                      </a:lnTo>
                      <a:lnTo>
                        <a:pt x="150" y="844"/>
                      </a:lnTo>
                      <a:lnTo>
                        <a:pt x="129" y="836"/>
                      </a:lnTo>
                      <a:lnTo>
                        <a:pt x="101" y="827"/>
                      </a:lnTo>
                      <a:lnTo>
                        <a:pt x="70" y="823"/>
                      </a:lnTo>
                      <a:lnTo>
                        <a:pt x="45" y="825"/>
                      </a:lnTo>
                      <a:lnTo>
                        <a:pt x="22" y="831"/>
                      </a:lnTo>
                      <a:lnTo>
                        <a:pt x="0" y="841"/>
                      </a:lnTo>
                      <a:lnTo>
                        <a:pt x="0" y="480"/>
                      </a:lnTo>
                      <a:lnTo>
                        <a:pt x="5" y="419"/>
                      </a:lnTo>
                      <a:lnTo>
                        <a:pt x="15" y="362"/>
                      </a:lnTo>
                      <a:lnTo>
                        <a:pt x="34" y="306"/>
                      </a:lnTo>
                      <a:lnTo>
                        <a:pt x="57" y="254"/>
                      </a:lnTo>
                      <a:lnTo>
                        <a:pt x="87" y="206"/>
                      </a:lnTo>
                      <a:lnTo>
                        <a:pt x="122" y="161"/>
                      </a:lnTo>
                      <a:lnTo>
                        <a:pt x="162" y="121"/>
                      </a:lnTo>
                      <a:lnTo>
                        <a:pt x="206" y="85"/>
                      </a:lnTo>
                      <a:lnTo>
                        <a:pt x="255" y="56"/>
                      </a:lnTo>
                      <a:lnTo>
                        <a:pt x="307" y="32"/>
                      </a:lnTo>
                      <a:lnTo>
                        <a:pt x="363" y="15"/>
                      </a:lnTo>
                      <a:lnTo>
                        <a:pt x="421" y="4"/>
                      </a:lnTo>
                      <a:lnTo>
                        <a:pt x="481" y="0"/>
                      </a:lnTo>
                      <a:close/>
                    </a:path>
                  </a:pathLst>
                </a:custGeom>
                <a:solidFill>
                  <a:srgbClr val="020000"/>
                </a:solidFill>
                <a:ln w="0">
                  <a:solidFill>
                    <a:srgbClr val="02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1"/>
                <p:cNvSpPr>
                  <a:spLocks/>
                </p:cNvSpPr>
                <p:nvPr/>
              </p:nvSpPr>
              <p:spPr bwMode="auto">
                <a:xfrm>
                  <a:off x="1605" y="2146"/>
                  <a:ext cx="412" cy="803"/>
                </a:xfrm>
                <a:custGeom>
                  <a:avLst/>
                  <a:gdLst>
                    <a:gd name="T0" fmla="*/ 53 w 412"/>
                    <a:gd name="T1" fmla="*/ 0 h 803"/>
                    <a:gd name="T2" fmla="*/ 340 w 412"/>
                    <a:gd name="T3" fmla="*/ 367 h 803"/>
                    <a:gd name="T4" fmla="*/ 364 w 412"/>
                    <a:gd name="T5" fmla="*/ 404 h 803"/>
                    <a:gd name="T6" fmla="*/ 384 w 412"/>
                    <a:gd name="T7" fmla="*/ 445 h 803"/>
                    <a:gd name="T8" fmla="*/ 399 w 412"/>
                    <a:gd name="T9" fmla="*/ 487 h 803"/>
                    <a:gd name="T10" fmla="*/ 408 w 412"/>
                    <a:gd name="T11" fmla="*/ 532 h 803"/>
                    <a:gd name="T12" fmla="*/ 412 w 412"/>
                    <a:gd name="T13" fmla="*/ 577 h 803"/>
                    <a:gd name="T14" fmla="*/ 412 w 412"/>
                    <a:gd name="T15" fmla="*/ 803 h 803"/>
                    <a:gd name="T16" fmla="*/ 0 w 412"/>
                    <a:gd name="T17" fmla="*/ 803 h 803"/>
                    <a:gd name="T18" fmla="*/ 0 w 412"/>
                    <a:gd name="T19" fmla="*/ 137 h 803"/>
                    <a:gd name="T20" fmla="*/ 3 w 412"/>
                    <a:gd name="T21" fmla="*/ 99 h 803"/>
                    <a:gd name="T22" fmla="*/ 14 w 412"/>
                    <a:gd name="T23" fmla="*/ 63 h 803"/>
                    <a:gd name="T24" fmla="*/ 31 w 412"/>
                    <a:gd name="T25" fmla="*/ 29 h 803"/>
                    <a:gd name="T26" fmla="*/ 53 w 412"/>
                    <a:gd name="T27" fmla="*/ 0 h 8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12" h="803">
                      <a:moveTo>
                        <a:pt x="53" y="0"/>
                      </a:moveTo>
                      <a:lnTo>
                        <a:pt x="340" y="367"/>
                      </a:lnTo>
                      <a:lnTo>
                        <a:pt x="364" y="404"/>
                      </a:lnTo>
                      <a:lnTo>
                        <a:pt x="384" y="445"/>
                      </a:lnTo>
                      <a:lnTo>
                        <a:pt x="399" y="487"/>
                      </a:lnTo>
                      <a:lnTo>
                        <a:pt x="408" y="532"/>
                      </a:lnTo>
                      <a:lnTo>
                        <a:pt x="412" y="577"/>
                      </a:lnTo>
                      <a:lnTo>
                        <a:pt x="412" y="803"/>
                      </a:lnTo>
                      <a:lnTo>
                        <a:pt x="0" y="803"/>
                      </a:lnTo>
                      <a:lnTo>
                        <a:pt x="0" y="137"/>
                      </a:lnTo>
                      <a:lnTo>
                        <a:pt x="3" y="99"/>
                      </a:lnTo>
                      <a:lnTo>
                        <a:pt x="14" y="63"/>
                      </a:lnTo>
                      <a:lnTo>
                        <a:pt x="31" y="29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3DB7FF"/>
                </a:solidFill>
                <a:ln w="0">
                  <a:solidFill>
                    <a:srgbClr val="3DB7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2"/>
                <p:cNvSpPr>
                  <a:spLocks/>
                </p:cNvSpPr>
                <p:nvPr/>
              </p:nvSpPr>
              <p:spPr bwMode="auto">
                <a:xfrm>
                  <a:off x="3044" y="3017"/>
                  <a:ext cx="1234" cy="685"/>
                </a:xfrm>
                <a:custGeom>
                  <a:avLst/>
                  <a:gdLst>
                    <a:gd name="T0" fmla="*/ 412 w 1234"/>
                    <a:gd name="T1" fmla="*/ 0 h 685"/>
                    <a:gd name="T2" fmla="*/ 823 w 1234"/>
                    <a:gd name="T3" fmla="*/ 0 h 685"/>
                    <a:gd name="T4" fmla="*/ 823 w 1234"/>
                    <a:gd name="T5" fmla="*/ 156 h 685"/>
                    <a:gd name="T6" fmla="*/ 827 w 1234"/>
                    <a:gd name="T7" fmla="*/ 177 h 685"/>
                    <a:gd name="T8" fmla="*/ 836 w 1234"/>
                    <a:gd name="T9" fmla="*/ 196 h 685"/>
                    <a:gd name="T10" fmla="*/ 851 w 1234"/>
                    <a:gd name="T11" fmla="*/ 211 h 685"/>
                    <a:gd name="T12" fmla="*/ 870 w 1234"/>
                    <a:gd name="T13" fmla="*/ 221 h 685"/>
                    <a:gd name="T14" fmla="*/ 1094 w 1234"/>
                    <a:gd name="T15" fmla="*/ 295 h 685"/>
                    <a:gd name="T16" fmla="*/ 1129 w 1234"/>
                    <a:gd name="T17" fmla="*/ 310 h 685"/>
                    <a:gd name="T18" fmla="*/ 1158 w 1234"/>
                    <a:gd name="T19" fmla="*/ 331 h 685"/>
                    <a:gd name="T20" fmla="*/ 1185 w 1234"/>
                    <a:gd name="T21" fmla="*/ 356 h 685"/>
                    <a:gd name="T22" fmla="*/ 1206 w 1234"/>
                    <a:gd name="T23" fmla="*/ 386 h 685"/>
                    <a:gd name="T24" fmla="*/ 1222 w 1234"/>
                    <a:gd name="T25" fmla="*/ 418 h 685"/>
                    <a:gd name="T26" fmla="*/ 1232 w 1234"/>
                    <a:gd name="T27" fmla="*/ 454 h 685"/>
                    <a:gd name="T28" fmla="*/ 1234 w 1234"/>
                    <a:gd name="T29" fmla="*/ 492 h 685"/>
                    <a:gd name="T30" fmla="*/ 1234 w 1234"/>
                    <a:gd name="T31" fmla="*/ 685 h 685"/>
                    <a:gd name="T32" fmla="*/ 0 w 1234"/>
                    <a:gd name="T33" fmla="*/ 685 h 685"/>
                    <a:gd name="T34" fmla="*/ 0 w 1234"/>
                    <a:gd name="T35" fmla="*/ 492 h 685"/>
                    <a:gd name="T36" fmla="*/ 4 w 1234"/>
                    <a:gd name="T37" fmla="*/ 454 h 685"/>
                    <a:gd name="T38" fmla="*/ 14 w 1234"/>
                    <a:gd name="T39" fmla="*/ 418 h 685"/>
                    <a:gd name="T40" fmla="*/ 29 w 1234"/>
                    <a:gd name="T41" fmla="*/ 386 h 685"/>
                    <a:gd name="T42" fmla="*/ 50 w 1234"/>
                    <a:gd name="T43" fmla="*/ 356 h 685"/>
                    <a:gd name="T44" fmla="*/ 76 w 1234"/>
                    <a:gd name="T45" fmla="*/ 331 h 685"/>
                    <a:gd name="T46" fmla="*/ 107 w 1234"/>
                    <a:gd name="T47" fmla="*/ 310 h 685"/>
                    <a:gd name="T48" fmla="*/ 141 w 1234"/>
                    <a:gd name="T49" fmla="*/ 295 h 685"/>
                    <a:gd name="T50" fmla="*/ 365 w 1234"/>
                    <a:gd name="T51" fmla="*/ 221 h 685"/>
                    <a:gd name="T52" fmla="*/ 384 w 1234"/>
                    <a:gd name="T53" fmla="*/ 211 h 685"/>
                    <a:gd name="T54" fmla="*/ 399 w 1234"/>
                    <a:gd name="T55" fmla="*/ 196 h 685"/>
                    <a:gd name="T56" fmla="*/ 409 w 1234"/>
                    <a:gd name="T57" fmla="*/ 177 h 685"/>
                    <a:gd name="T58" fmla="*/ 412 w 1234"/>
                    <a:gd name="T59" fmla="*/ 156 h 685"/>
                    <a:gd name="T60" fmla="*/ 412 w 1234"/>
                    <a:gd name="T61" fmla="*/ 0 h 6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234" h="685">
                      <a:moveTo>
                        <a:pt x="412" y="0"/>
                      </a:moveTo>
                      <a:lnTo>
                        <a:pt x="823" y="0"/>
                      </a:lnTo>
                      <a:lnTo>
                        <a:pt x="823" y="156"/>
                      </a:lnTo>
                      <a:lnTo>
                        <a:pt x="827" y="177"/>
                      </a:lnTo>
                      <a:lnTo>
                        <a:pt x="836" y="196"/>
                      </a:lnTo>
                      <a:lnTo>
                        <a:pt x="851" y="211"/>
                      </a:lnTo>
                      <a:lnTo>
                        <a:pt x="870" y="221"/>
                      </a:lnTo>
                      <a:lnTo>
                        <a:pt x="1094" y="295"/>
                      </a:lnTo>
                      <a:lnTo>
                        <a:pt x="1129" y="310"/>
                      </a:lnTo>
                      <a:lnTo>
                        <a:pt x="1158" y="331"/>
                      </a:lnTo>
                      <a:lnTo>
                        <a:pt x="1185" y="356"/>
                      </a:lnTo>
                      <a:lnTo>
                        <a:pt x="1206" y="386"/>
                      </a:lnTo>
                      <a:lnTo>
                        <a:pt x="1222" y="418"/>
                      </a:lnTo>
                      <a:lnTo>
                        <a:pt x="1232" y="454"/>
                      </a:lnTo>
                      <a:lnTo>
                        <a:pt x="1234" y="492"/>
                      </a:lnTo>
                      <a:lnTo>
                        <a:pt x="1234" y="685"/>
                      </a:lnTo>
                      <a:lnTo>
                        <a:pt x="0" y="685"/>
                      </a:lnTo>
                      <a:lnTo>
                        <a:pt x="0" y="492"/>
                      </a:lnTo>
                      <a:lnTo>
                        <a:pt x="4" y="454"/>
                      </a:lnTo>
                      <a:lnTo>
                        <a:pt x="14" y="418"/>
                      </a:lnTo>
                      <a:lnTo>
                        <a:pt x="29" y="386"/>
                      </a:lnTo>
                      <a:lnTo>
                        <a:pt x="50" y="356"/>
                      </a:lnTo>
                      <a:lnTo>
                        <a:pt x="76" y="331"/>
                      </a:lnTo>
                      <a:lnTo>
                        <a:pt x="107" y="310"/>
                      </a:lnTo>
                      <a:lnTo>
                        <a:pt x="141" y="295"/>
                      </a:lnTo>
                      <a:lnTo>
                        <a:pt x="365" y="221"/>
                      </a:lnTo>
                      <a:lnTo>
                        <a:pt x="384" y="211"/>
                      </a:lnTo>
                      <a:lnTo>
                        <a:pt x="399" y="196"/>
                      </a:lnTo>
                      <a:lnTo>
                        <a:pt x="409" y="177"/>
                      </a:lnTo>
                      <a:lnTo>
                        <a:pt x="412" y="156"/>
                      </a:lnTo>
                      <a:lnTo>
                        <a:pt x="412" y="0"/>
                      </a:lnTo>
                      <a:close/>
                    </a:path>
                  </a:pathLst>
                </a:custGeom>
                <a:solidFill>
                  <a:srgbClr val="E8AB6B"/>
                </a:solidFill>
                <a:ln w="0">
                  <a:solidFill>
                    <a:srgbClr val="E8AB6B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3"/>
                <p:cNvSpPr>
                  <a:spLocks/>
                </p:cNvSpPr>
                <p:nvPr/>
              </p:nvSpPr>
              <p:spPr bwMode="auto">
                <a:xfrm>
                  <a:off x="3403" y="3017"/>
                  <a:ext cx="518" cy="274"/>
                </a:xfrm>
                <a:custGeom>
                  <a:avLst/>
                  <a:gdLst>
                    <a:gd name="T0" fmla="*/ 53 w 518"/>
                    <a:gd name="T1" fmla="*/ 0 h 274"/>
                    <a:gd name="T2" fmla="*/ 464 w 518"/>
                    <a:gd name="T3" fmla="*/ 0 h 274"/>
                    <a:gd name="T4" fmla="*/ 464 w 518"/>
                    <a:gd name="T5" fmla="*/ 156 h 274"/>
                    <a:gd name="T6" fmla="*/ 468 w 518"/>
                    <a:gd name="T7" fmla="*/ 177 h 274"/>
                    <a:gd name="T8" fmla="*/ 477 w 518"/>
                    <a:gd name="T9" fmla="*/ 196 h 274"/>
                    <a:gd name="T10" fmla="*/ 492 w 518"/>
                    <a:gd name="T11" fmla="*/ 211 h 274"/>
                    <a:gd name="T12" fmla="*/ 511 w 518"/>
                    <a:gd name="T13" fmla="*/ 221 h 274"/>
                    <a:gd name="T14" fmla="*/ 518 w 518"/>
                    <a:gd name="T15" fmla="*/ 223 h 274"/>
                    <a:gd name="T16" fmla="*/ 456 w 518"/>
                    <a:gd name="T17" fmla="*/ 245 h 274"/>
                    <a:gd name="T18" fmla="*/ 392 w 518"/>
                    <a:gd name="T19" fmla="*/ 261 h 274"/>
                    <a:gd name="T20" fmla="*/ 327 w 518"/>
                    <a:gd name="T21" fmla="*/ 271 h 274"/>
                    <a:gd name="T22" fmla="*/ 258 w 518"/>
                    <a:gd name="T23" fmla="*/ 274 h 274"/>
                    <a:gd name="T24" fmla="*/ 191 w 518"/>
                    <a:gd name="T25" fmla="*/ 271 h 274"/>
                    <a:gd name="T26" fmla="*/ 124 w 518"/>
                    <a:gd name="T27" fmla="*/ 261 h 274"/>
                    <a:gd name="T28" fmla="*/ 61 w 518"/>
                    <a:gd name="T29" fmla="*/ 245 h 274"/>
                    <a:gd name="T30" fmla="*/ 0 w 518"/>
                    <a:gd name="T31" fmla="*/ 223 h 274"/>
                    <a:gd name="T32" fmla="*/ 6 w 518"/>
                    <a:gd name="T33" fmla="*/ 221 h 274"/>
                    <a:gd name="T34" fmla="*/ 25 w 518"/>
                    <a:gd name="T35" fmla="*/ 211 h 274"/>
                    <a:gd name="T36" fmla="*/ 40 w 518"/>
                    <a:gd name="T37" fmla="*/ 196 h 274"/>
                    <a:gd name="T38" fmla="*/ 50 w 518"/>
                    <a:gd name="T39" fmla="*/ 177 h 274"/>
                    <a:gd name="T40" fmla="*/ 53 w 518"/>
                    <a:gd name="T41" fmla="*/ 156 h 274"/>
                    <a:gd name="T42" fmla="*/ 53 w 518"/>
                    <a:gd name="T43" fmla="*/ 0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18" h="274">
                      <a:moveTo>
                        <a:pt x="53" y="0"/>
                      </a:moveTo>
                      <a:lnTo>
                        <a:pt x="464" y="0"/>
                      </a:lnTo>
                      <a:lnTo>
                        <a:pt x="464" y="156"/>
                      </a:lnTo>
                      <a:lnTo>
                        <a:pt x="468" y="177"/>
                      </a:lnTo>
                      <a:lnTo>
                        <a:pt x="477" y="196"/>
                      </a:lnTo>
                      <a:lnTo>
                        <a:pt x="492" y="211"/>
                      </a:lnTo>
                      <a:lnTo>
                        <a:pt x="511" y="221"/>
                      </a:lnTo>
                      <a:lnTo>
                        <a:pt x="518" y="223"/>
                      </a:lnTo>
                      <a:lnTo>
                        <a:pt x="456" y="245"/>
                      </a:lnTo>
                      <a:lnTo>
                        <a:pt x="392" y="261"/>
                      </a:lnTo>
                      <a:lnTo>
                        <a:pt x="327" y="271"/>
                      </a:lnTo>
                      <a:lnTo>
                        <a:pt x="258" y="274"/>
                      </a:lnTo>
                      <a:lnTo>
                        <a:pt x="191" y="271"/>
                      </a:lnTo>
                      <a:lnTo>
                        <a:pt x="124" y="261"/>
                      </a:lnTo>
                      <a:lnTo>
                        <a:pt x="61" y="245"/>
                      </a:lnTo>
                      <a:lnTo>
                        <a:pt x="0" y="223"/>
                      </a:lnTo>
                      <a:lnTo>
                        <a:pt x="6" y="221"/>
                      </a:lnTo>
                      <a:lnTo>
                        <a:pt x="25" y="211"/>
                      </a:lnTo>
                      <a:lnTo>
                        <a:pt x="40" y="196"/>
                      </a:lnTo>
                      <a:lnTo>
                        <a:pt x="50" y="177"/>
                      </a:lnTo>
                      <a:lnTo>
                        <a:pt x="53" y="156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D29460"/>
                </a:solidFill>
                <a:ln w="0">
                  <a:solidFill>
                    <a:srgbClr val="D2946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4"/>
                <p:cNvSpPr>
                  <a:spLocks/>
                </p:cNvSpPr>
                <p:nvPr/>
              </p:nvSpPr>
              <p:spPr bwMode="auto">
                <a:xfrm>
                  <a:off x="3044" y="1577"/>
                  <a:ext cx="1234" cy="823"/>
                </a:xfrm>
                <a:custGeom>
                  <a:avLst/>
                  <a:gdLst>
                    <a:gd name="T0" fmla="*/ 617 w 1234"/>
                    <a:gd name="T1" fmla="*/ 0 h 823"/>
                    <a:gd name="T2" fmla="*/ 684 w 1234"/>
                    <a:gd name="T3" fmla="*/ 4 h 823"/>
                    <a:gd name="T4" fmla="*/ 750 w 1234"/>
                    <a:gd name="T5" fmla="*/ 15 h 823"/>
                    <a:gd name="T6" fmla="*/ 812 w 1234"/>
                    <a:gd name="T7" fmla="*/ 32 h 823"/>
                    <a:gd name="T8" fmla="*/ 873 w 1234"/>
                    <a:gd name="T9" fmla="*/ 55 h 823"/>
                    <a:gd name="T10" fmla="*/ 929 w 1234"/>
                    <a:gd name="T11" fmla="*/ 84 h 823"/>
                    <a:gd name="T12" fmla="*/ 982 w 1234"/>
                    <a:gd name="T13" fmla="*/ 119 h 823"/>
                    <a:gd name="T14" fmla="*/ 1031 w 1234"/>
                    <a:gd name="T15" fmla="*/ 159 h 823"/>
                    <a:gd name="T16" fmla="*/ 1075 w 1234"/>
                    <a:gd name="T17" fmla="*/ 204 h 823"/>
                    <a:gd name="T18" fmla="*/ 1115 w 1234"/>
                    <a:gd name="T19" fmla="*/ 253 h 823"/>
                    <a:gd name="T20" fmla="*/ 1150 w 1234"/>
                    <a:gd name="T21" fmla="*/ 305 h 823"/>
                    <a:gd name="T22" fmla="*/ 1180 w 1234"/>
                    <a:gd name="T23" fmla="*/ 362 h 823"/>
                    <a:gd name="T24" fmla="*/ 1203 w 1234"/>
                    <a:gd name="T25" fmla="*/ 422 h 823"/>
                    <a:gd name="T26" fmla="*/ 1220 w 1234"/>
                    <a:gd name="T27" fmla="*/ 485 h 823"/>
                    <a:gd name="T28" fmla="*/ 1230 w 1234"/>
                    <a:gd name="T29" fmla="*/ 550 h 823"/>
                    <a:gd name="T30" fmla="*/ 1234 w 1234"/>
                    <a:gd name="T31" fmla="*/ 617 h 823"/>
                    <a:gd name="T32" fmla="*/ 1234 w 1234"/>
                    <a:gd name="T33" fmla="*/ 823 h 823"/>
                    <a:gd name="T34" fmla="*/ 0 w 1234"/>
                    <a:gd name="T35" fmla="*/ 823 h 823"/>
                    <a:gd name="T36" fmla="*/ 0 w 1234"/>
                    <a:gd name="T37" fmla="*/ 617 h 823"/>
                    <a:gd name="T38" fmla="*/ 4 w 1234"/>
                    <a:gd name="T39" fmla="*/ 550 h 823"/>
                    <a:gd name="T40" fmla="*/ 15 w 1234"/>
                    <a:gd name="T41" fmla="*/ 485 h 823"/>
                    <a:gd name="T42" fmla="*/ 33 w 1234"/>
                    <a:gd name="T43" fmla="*/ 422 h 823"/>
                    <a:gd name="T44" fmla="*/ 55 w 1234"/>
                    <a:gd name="T45" fmla="*/ 362 h 823"/>
                    <a:gd name="T46" fmla="*/ 85 w 1234"/>
                    <a:gd name="T47" fmla="*/ 305 h 823"/>
                    <a:gd name="T48" fmla="*/ 120 w 1234"/>
                    <a:gd name="T49" fmla="*/ 253 h 823"/>
                    <a:gd name="T50" fmla="*/ 159 w 1234"/>
                    <a:gd name="T51" fmla="*/ 204 h 823"/>
                    <a:gd name="T52" fmla="*/ 204 w 1234"/>
                    <a:gd name="T53" fmla="*/ 159 h 823"/>
                    <a:gd name="T54" fmla="*/ 254 w 1234"/>
                    <a:gd name="T55" fmla="*/ 119 h 823"/>
                    <a:gd name="T56" fmla="*/ 306 w 1234"/>
                    <a:gd name="T57" fmla="*/ 84 h 823"/>
                    <a:gd name="T58" fmla="*/ 363 w 1234"/>
                    <a:gd name="T59" fmla="*/ 55 h 823"/>
                    <a:gd name="T60" fmla="*/ 422 w 1234"/>
                    <a:gd name="T61" fmla="*/ 32 h 823"/>
                    <a:gd name="T62" fmla="*/ 486 w 1234"/>
                    <a:gd name="T63" fmla="*/ 15 h 823"/>
                    <a:gd name="T64" fmla="*/ 550 w 1234"/>
                    <a:gd name="T65" fmla="*/ 4 h 823"/>
                    <a:gd name="T66" fmla="*/ 617 w 1234"/>
                    <a:gd name="T67" fmla="*/ 0 h 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34" h="823">
                      <a:moveTo>
                        <a:pt x="617" y="0"/>
                      </a:moveTo>
                      <a:lnTo>
                        <a:pt x="684" y="4"/>
                      </a:lnTo>
                      <a:lnTo>
                        <a:pt x="750" y="15"/>
                      </a:lnTo>
                      <a:lnTo>
                        <a:pt x="812" y="32"/>
                      </a:lnTo>
                      <a:lnTo>
                        <a:pt x="873" y="55"/>
                      </a:lnTo>
                      <a:lnTo>
                        <a:pt x="929" y="84"/>
                      </a:lnTo>
                      <a:lnTo>
                        <a:pt x="982" y="119"/>
                      </a:lnTo>
                      <a:lnTo>
                        <a:pt x="1031" y="159"/>
                      </a:lnTo>
                      <a:lnTo>
                        <a:pt x="1075" y="204"/>
                      </a:lnTo>
                      <a:lnTo>
                        <a:pt x="1115" y="253"/>
                      </a:lnTo>
                      <a:lnTo>
                        <a:pt x="1150" y="305"/>
                      </a:lnTo>
                      <a:lnTo>
                        <a:pt x="1180" y="362"/>
                      </a:lnTo>
                      <a:lnTo>
                        <a:pt x="1203" y="422"/>
                      </a:lnTo>
                      <a:lnTo>
                        <a:pt x="1220" y="485"/>
                      </a:lnTo>
                      <a:lnTo>
                        <a:pt x="1230" y="550"/>
                      </a:lnTo>
                      <a:lnTo>
                        <a:pt x="1234" y="617"/>
                      </a:lnTo>
                      <a:lnTo>
                        <a:pt x="1234" y="823"/>
                      </a:lnTo>
                      <a:lnTo>
                        <a:pt x="0" y="823"/>
                      </a:lnTo>
                      <a:lnTo>
                        <a:pt x="0" y="617"/>
                      </a:lnTo>
                      <a:lnTo>
                        <a:pt x="4" y="550"/>
                      </a:lnTo>
                      <a:lnTo>
                        <a:pt x="15" y="485"/>
                      </a:lnTo>
                      <a:lnTo>
                        <a:pt x="33" y="422"/>
                      </a:lnTo>
                      <a:lnTo>
                        <a:pt x="55" y="362"/>
                      </a:lnTo>
                      <a:lnTo>
                        <a:pt x="85" y="305"/>
                      </a:lnTo>
                      <a:lnTo>
                        <a:pt x="120" y="253"/>
                      </a:lnTo>
                      <a:lnTo>
                        <a:pt x="159" y="204"/>
                      </a:lnTo>
                      <a:lnTo>
                        <a:pt x="204" y="159"/>
                      </a:lnTo>
                      <a:lnTo>
                        <a:pt x="254" y="119"/>
                      </a:lnTo>
                      <a:lnTo>
                        <a:pt x="306" y="84"/>
                      </a:lnTo>
                      <a:lnTo>
                        <a:pt x="363" y="55"/>
                      </a:lnTo>
                      <a:lnTo>
                        <a:pt x="422" y="32"/>
                      </a:lnTo>
                      <a:lnTo>
                        <a:pt x="486" y="15"/>
                      </a:lnTo>
                      <a:lnTo>
                        <a:pt x="550" y="4"/>
                      </a:lnTo>
                      <a:lnTo>
                        <a:pt x="617" y="0"/>
                      </a:lnTo>
                      <a:close/>
                    </a:path>
                  </a:pathLst>
                </a:custGeom>
                <a:solidFill>
                  <a:srgbClr val="210000"/>
                </a:solidFill>
                <a:ln w="0">
                  <a:solidFill>
                    <a:srgbClr val="21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5"/>
                <p:cNvSpPr>
                  <a:spLocks/>
                </p:cNvSpPr>
                <p:nvPr/>
              </p:nvSpPr>
              <p:spPr bwMode="auto">
                <a:xfrm>
                  <a:off x="3044" y="1577"/>
                  <a:ext cx="823" cy="823"/>
                </a:xfrm>
                <a:custGeom>
                  <a:avLst/>
                  <a:gdLst>
                    <a:gd name="T0" fmla="*/ 617 w 823"/>
                    <a:gd name="T1" fmla="*/ 0 h 823"/>
                    <a:gd name="T2" fmla="*/ 671 w 823"/>
                    <a:gd name="T3" fmla="*/ 2 h 823"/>
                    <a:gd name="T4" fmla="*/ 723 w 823"/>
                    <a:gd name="T5" fmla="*/ 10 h 823"/>
                    <a:gd name="T6" fmla="*/ 774 w 823"/>
                    <a:gd name="T7" fmla="*/ 21 h 823"/>
                    <a:gd name="T8" fmla="*/ 823 w 823"/>
                    <a:gd name="T9" fmla="*/ 36 h 823"/>
                    <a:gd name="T10" fmla="*/ 765 w 823"/>
                    <a:gd name="T11" fmla="*/ 60 h 823"/>
                    <a:gd name="T12" fmla="*/ 709 w 823"/>
                    <a:gd name="T13" fmla="*/ 89 h 823"/>
                    <a:gd name="T14" fmla="*/ 658 w 823"/>
                    <a:gd name="T15" fmla="*/ 125 h 823"/>
                    <a:gd name="T16" fmla="*/ 610 w 823"/>
                    <a:gd name="T17" fmla="*/ 165 h 823"/>
                    <a:gd name="T18" fmla="*/ 566 w 823"/>
                    <a:gd name="T19" fmla="*/ 210 h 823"/>
                    <a:gd name="T20" fmla="*/ 528 w 823"/>
                    <a:gd name="T21" fmla="*/ 258 h 823"/>
                    <a:gd name="T22" fmla="*/ 494 w 823"/>
                    <a:gd name="T23" fmla="*/ 310 h 823"/>
                    <a:gd name="T24" fmla="*/ 466 w 823"/>
                    <a:gd name="T25" fmla="*/ 366 h 823"/>
                    <a:gd name="T26" fmla="*/ 442 w 823"/>
                    <a:gd name="T27" fmla="*/ 425 h 823"/>
                    <a:gd name="T28" fmla="*/ 426 w 823"/>
                    <a:gd name="T29" fmla="*/ 487 h 823"/>
                    <a:gd name="T30" fmla="*/ 415 w 823"/>
                    <a:gd name="T31" fmla="*/ 551 h 823"/>
                    <a:gd name="T32" fmla="*/ 412 w 823"/>
                    <a:gd name="T33" fmla="*/ 617 h 823"/>
                    <a:gd name="T34" fmla="*/ 412 w 823"/>
                    <a:gd name="T35" fmla="*/ 823 h 823"/>
                    <a:gd name="T36" fmla="*/ 0 w 823"/>
                    <a:gd name="T37" fmla="*/ 823 h 823"/>
                    <a:gd name="T38" fmla="*/ 0 w 823"/>
                    <a:gd name="T39" fmla="*/ 617 h 823"/>
                    <a:gd name="T40" fmla="*/ 4 w 823"/>
                    <a:gd name="T41" fmla="*/ 550 h 823"/>
                    <a:gd name="T42" fmla="*/ 15 w 823"/>
                    <a:gd name="T43" fmla="*/ 485 h 823"/>
                    <a:gd name="T44" fmla="*/ 33 w 823"/>
                    <a:gd name="T45" fmla="*/ 422 h 823"/>
                    <a:gd name="T46" fmla="*/ 55 w 823"/>
                    <a:gd name="T47" fmla="*/ 362 h 823"/>
                    <a:gd name="T48" fmla="*/ 85 w 823"/>
                    <a:gd name="T49" fmla="*/ 305 h 823"/>
                    <a:gd name="T50" fmla="*/ 120 w 823"/>
                    <a:gd name="T51" fmla="*/ 253 h 823"/>
                    <a:gd name="T52" fmla="*/ 159 w 823"/>
                    <a:gd name="T53" fmla="*/ 204 h 823"/>
                    <a:gd name="T54" fmla="*/ 204 w 823"/>
                    <a:gd name="T55" fmla="*/ 159 h 823"/>
                    <a:gd name="T56" fmla="*/ 254 w 823"/>
                    <a:gd name="T57" fmla="*/ 119 h 823"/>
                    <a:gd name="T58" fmla="*/ 306 w 823"/>
                    <a:gd name="T59" fmla="*/ 84 h 823"/>
                    <a:gd name="T60" fmla="*/ 363 w 823"/>
                    <a:gd name="T61" fmla="*/ 55 h 823"/>
                    <a:gd name="T62" fmla="*/ 422 w 823"/>
                    <a:gd name="T63" fmla="*/ 32 h 823"/>
                    <a:gd name="T64" fmla="*/ 486 w 823"/>
                    <a:gd name="T65" fmla="*/ 15 h 823"/>
                    <a:gd name="T66" fmla="*/ 550 w 823"/>
                    <a:gd name="T67" fmla="*/ 4 h 823"/>
                    <a:gd name="T68" fmla="*/ 617 w 823"/>
                    <a:gd name="T69" fmla="*/ 0 h 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23" h="823">
                      <a:moveTo>
                        <a:pt x="617" y="0"/>
                      </a:moveTo>
                      <a:lnTo>
                        <a:pt x="671" y="2"/>
                      </a:lnTo>
                      <a:lnTo>
                        <a:pt x="723" y="10"/>
                      </a:lnTo>
                      <a:lnTo>
                        <a:pt x="774" y="21"/>
                      </a:lnTo>
                      <a:lnTo>
                        <a:pt x="823" y="36"/>
                      </a:lnTo>
                      <a:lnTo>
                        <a:pt x="765" y="60"/>
                      </a:lnTo>
                      <a:lnTo>
                        <a:pt x="709" y="89"/>
                      </a:lnTo>
                      <a:lnTo>
                        <a:pt x="658" y="125"/>
                      </a:lnTo>
                      <a:lnTo>
                        <a:pt x="610" y="165"/>
                      </a:lnTo>
                      <a:lnTo>
                        <a:pt x="566" y="210"/>
                      </a:lnTo>
                      <a:lnTo>
                        <a:pt x="528" y="258"/>
                      </a:lnTo>
                      <a:lnTo>
                        <a:pt x="494" y="310"/>
                      </a:lnTo>
                      <a:lnTo>
                        <a:pt x="466" y="366"/>
                      </a:lnTo>
                      <a:lnTo>
                        <a:pt x="442" y="425"/>
                      </a:lnTo>
                      <a:lnTo>
                        <a:pt x="426" y="487"/>
                      </a:lnTo>
                      <a:lnTo>
                        <a:pt x="415" y="551"/>
                      </a:lnTo>
                      <a:lnTo>
                        <a:pt x="412" y="617"/>
                      </a:lnTo>
                      <a:lnTo>
                        <a:pt x="412" y="823"/>
                      </a:lnTo>
                      <a:lnTo>
                        <a:pt x="0" y="823"/>
                      </a:lnTo>
                      <a:lnTo>
                        <a:pt x="0" y="617"/>
                      </a:lnTo>
                      <a:lnTo>
                        <a:pt x="4" y="550"/>
                      </a:lnTo>
                      <a:lnTo>
                        <a:pt x="15" y="485"/>
                      </a:lnTo>
                      <a:lnTo>
                        <a:pt x="33" y="422"/>
                      </a:lnTo>
                      <a:lnTo>
                        <a:pt x="55" y="362"/>
                      </a:lnTo>
                      <a:lnTo>
                        <a:pt x="85" y="305"/>
                      </a:lnTo>
                      <a:lnTo>
                        <a:pt x="120" y="253"/>
                      </a:lnTo>
                      <a:lnTo>
                        <a:pt x="159" y="204"/>
                      </a:lnTo>
                      <a:lnTo>
                        <a:pt x="204" y="159"/>
                      </a:lnTo>
                      <a:lnTo>
                        <a:pt x="254" y="119"/>
                      </a:lnTo>
                      <a:lnTo>
                        <a:pt x="306" y="84"/>
                      </a:lnTo>
                      <a:lnTo>
                        <a:pt x="363" y="55"/>
                      </a:lnTo>
                      <a:lnTo>
                        <a:pt x="422" y="32"/>
                      </a:lnTo>
                      <a:lnTo>
                        <a:pt x="486" y="15"/>
                      </a:lnTo>
                      <a:lnTo>
                        <a:pt x="550" y="4"/>
                      </a:lnTo>
                      <a:lnTo>
                        <a:pt x="617" y="0"/>
                      </a:lnTo>
                      <a:close/>
                    </a:path>
                  </a:pathLst>
                </a:custGeom>
                <a:solidFill>
                  <a:srgbClr val="020000"/>
                </a:solidFill>
                <a:ln w="0">
                  <a:solidFill>
                    <a:srgbClr val="02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6"/>
                <p:cNvSpPr>
                  <a:spLocks/>
                </p:cNvSpPr>
                <p:nvPr/>
              </p:nvSpPr>
              <p:spPr bwMode="auto">
                <a:xfrm>
                  <a:off x="2976" y="2080"/>
                  <a:ext cx="1370" cy="1005"/>
                </a:xfrm>
                <a:custGeom>
                  <a:avLst/>
                  <a:gdLst>
                    <a:gd name="T0" fmla="*/ 1060 w 1370"/>
                    <a:gd name="T1" fmla="*/ 2 h 1005"/>
                    <a:gd name="T2" fmla="*/ 1086 w 1370"/>
                    <a:gd name="T3" fmla="*/ 21 h 1005"/>
                    <a:gd name="T4" fmla="*/ 1097 w 1370"/>
                    <a:gd name="T5" fmla="*/ 53 h 1005"/>
                    <a:gd name="T6" fmla="*/ 1110 w 1370"/>
                    <a:gd name="T7" fmla="*/ 110 h 1005"/>
                    <a:gd name="T8" fmla="*/ 1146 w 1370"/>
                    <a:gd name="T9" fmla="*/ 155 h 1005"/>
                    <a:gd name="T10" fmla="*/ 1197 w 1370"/>
                    <a:gd name="T11" fmla="*/ 180 h 1005"/>
                    <a:gd name="T12" fmla="*/ 1231 w 1370"/>
                    <a:gd name="T13" fmla="*/ 182 h 1005"/>
                    <a:gd name="T14" fmla="*/ 1287 w 1370"/>
                    <a:gd name="T15" fmla="*/ 195 h 1005"/>
                    <a:gd name="T16" fmla="*/ 1333 w 1370"/>
                    <a:gd name="T17" fmla="*/ 226 h 1005"/>
                    <a:gd name="T18" fmla="*/ 1363 w 1370"/>
                    <a:gd name="T19" fmla="*/ 272 h 1005"/>
                    <a:gd name="T20" fmla="*/ 1370 w 1370"/>
                    <a:gd name="T21" fmla="*/ 331 h 1005"/>
                    <a:gd name="T22" fmla="*/ 1354 w 1370"/>
                    <a:gd name="T23" fmla="*/ 387 h 1005"/>
                    <a:gd name="T24" fmla="*/ 1316 w 1370"/>
                    <a:gd name="T25" fmla="*/ 429 h 1005"/>
                    <a:gd name="T26" fmla="*/ 1264 w 1370"/>
                    <a:gd name="T27" fmla="*/ 454 h 1005"/>
                    <a:gd name="T28" fmla="*/ 1166 w 1370"/>
                    <a:gd name="T29" fmla="*/ 457 h 1005"/>
                    <a:gd name="T30" fmla="*/ 1162 w 1370"/>
                    <a:gd name="T31" fmla="*/ 587 h 1005"/>
                    <a:gd name="T32" fmla="*/ 1131 w 1370"/>
                    <a:gd name="T33" fmla="*/ 704 h 1005"/>
                    <a:gd name="T34" fmla="*/ 1075 w 1370"/>
                    <a:gd name="T35" fmla="*/ 807 h 1005"/>
                    <a:gd name="T36" fmla="*/ 996 w 1370"/>
                    <a:gd name="T37" fmla="*/ 891 h 1005"/>
                    <a:gd name="T38" fmla="*/ 899 w 1370"/>
                    <a:gd name="T39" fmla="*/ 956 h 1005"/>
                    <a:gd name="T40" fmla="*/ 787 w 1370"/>
                    <a:gd name="T41" fmla="*/ 995 h 1005"/>
                    <a:gd name="T42" fmla="*/ 664 w 1370"/>
                    <a:gd name="T43" fmla="*/ 1005 h 1005"/>
                    <a:gd name="T44" fmla="*/ 550 w 1370"/>
                    <a:gd name="T45" fmla="*/ 985 h 1005"/>
                    <a:gd name="T46" fmla="*/ 447 w 1370"/>
                    <a:gd name="T47" fmla="*/ 941 h 1005"/>
                    <a:gd name="T48" fmla="*/ 358 w 1370"/>
                    <a:gd name="T49" fmla="*/ 874 h 1005"/>
                    <a:gd name="T50" fmla="*/ 287 w 1370"/>
                    <a:gd name="T51" fmla="*/ 788 h 1005"/>
                    <a:gd name="T52" fmla="*/ 236 w 1370"/>
                    <a:gd name="T53" fmla="*/ 689 h 1005"/>
                    <a:gd name="T54" fmla="*/ 209 w 1370"/>
                    <a:gd name="T55" fmla="*/ 577 h 1005"/>
                    <a:gd name="T56" fmla="*/ 206 w 1370"/>
                    <a:gd name="T57" fmla="*/ 457 h 1005"/>
                    <a:gd name="T58" fmla="*/ 107 w 1370"/>
                    <a:gd name="T59" fmla="*/ 454 h 1005"/>
                    <a:gd name="T60" fmla="*/ 55 w 1370"/>
                    <a:gd name="T61" fmla="*/ 429 h 1005"/>
                    <a:gd name="T62" fmla="*/ 17 w 1370"/>
                    <a:gd name="T63" fmla="*/ 387 h 1005"/>
                    <a:gd name="T64" fmla="*/ 0 w 1370"/>
                    <a:gd name="T65" fmla="*/ 331 h 1005"/>
                    <a:gd name="T66" fmla="*/ 9 w 1370"/>
                    <a:gd name="T67" fmla="*/ 272 h 1005"/>
                    <a:gd name="T68" fmla="*/ 39 w 1370"/>
                    <a:gd name="T69" fmla="*/ 226 h 1005"/>
                    <a:gd name="T70" fmla="*/ 85 w 1370"/>
                    <a:gd name="T71" fmla="*/ 195 h 1005"/>
                    <a:gd name="T72" fmla="*/ 140 w 1370"/>
                    <a:gd name="T73" fmla="*/ 182 h 1005"/>
                    <a:gd name="T74" fmla="*/ 210 w 1370"/>
                    <a:gd name="T75" fmla="*/ 182 h 1005"/>
                    <a:gd name="T76" fmla="*/ 238 w 1370"/>
                    <a:gd name="T77" fmla="*/ 182 h 1005"/>
                    <a:gd name="T78" fmla="*/ 294 w 1370"/>
                    <a:gd name="T79" fmla="*/ 177 h 1005"/>
                    <a:gd name="T80" fmla="*/ 375 w 1370"/>
                    <a:gd name="T81" fmla="*/ 167 h 1005"/>
                    <a:gd name="T82" fmla="*/ 482 w 1370"/>
                    <a:gd name="T83" fmla="*/ 151 h 1005"/>
                    <a:gd name="T84" fmla="*/ 611 w 1370"/>
                    <a:gd name="T85" fmla="*/ 124 h 1005"/>
                    <a:gd name="T86" fmla="*/ 762 w 1370"/>
                    <a:gd name="T87" fmla="*/ 87 h 1005"/>
                    <a:gd name="T88" fmla="*/ 934 w 1370"/>
                    <a:gd name="T89" fmla="*/ 35 h 1005"/>
                    <a:gd name="T90" fmla="*/ 1043 w 1370"/>
                    <a:gd name="T91" fmla="*/ 0 h 10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370" h="1005">
                      <a:moveTo>
                        <a:pt x="1043" y="0"/>
                      </a:moveTo>
                      <a:lnTo>
                        <a:pt x="1060" y="2"/>
                      </a:lnTo>
                      <a:lnTo>
                        <a:pt x="1074" y="10"/>
                      </a:lnTo>
                      <a:lnTo>
                        <a:pt x="1086" y="21"/>
                      </a:lnTo>
                      <a:lnTo>
                        <a:pt x="1094" y="36"/>
                      </a:lnTo>
                      <a:lnTo>
                        <a:pt x="1097" y="53"/>
                      </a:lnTo>
                      <a:lnTo>
                        <a:pt x="1100" y="83"/>
                      </a:lnTo>
                      <a:lnTo>
                        <a:pt x="1110" y="110"/>
                      </a:lnTo>
                      <a:lnTo>
                        <a:pt x="1126" y="134"/>
                      </a:lnTo>
                      <a:lnTo>
                        <a:pt x="1146" y="155"/>
                      </a:lnTo>
                      <a:lnTo>
                        <a:pt x="1169" y="170"/>
                      </a:lnTo>
                      <a:lnTo>
                        <a:pt x="1197" y="180"/>
                      </a:lnTo>
                      <a:lnTo>
                        <a:pt x="1226" y="182"/>
                      </a:lnTo>
                      <a:lnTo>
                        <a:pt x="1231" y="182"/>
                      </a:lnTo>
                      <a:lnTo>
                        <a:pt x="1260" y="186"/>
                      </a:lnTo>
                      <a:lnTo>
                        <a:pt x="1287" y="195"/>
                      </a:lnTo>
                      <a:lnTo>
                        <a:pt x="1311" y="207"/>
                      </a:lnTo>
                      <a:lnTo>
                        <a:pt x="1333" y="226"/>
                      </a:lnTo>
                      <a:lnTo>
                        <a:pt x="1351" y="247"/>
                      </a:lnTo>
                      <a:lnTo>
                        <a:pt x="1363" y="272"/>
                      </a:lnTo>
                      <a:lnTo>
                        <a:pt x="1369" y="300"/>
                      </a:lnTo>
                      <a:lnTo>
                        <a:pt x="1370" y="331"/>
                      </a:lnTo>
                      <a:lnTo>
                        <a:pt x="1365" y="360"/>
                      </a:lnTo>
                      <a:lnTo>
                        <a:pt x="1354" y="387"/>
                      </a:lnTo>
                      <a:lnTo>
                        <a:pt x="1337" y="411"/>
                      </a:lnTo>
                      <a:lnTo>
                        <a:pt x="1316" y="429"/>
                      </a:lnTo>
                      <a:lnTo>
                        <a:pt x="1291" y="444"/>
                      </a:lnTo>
                      <a:lnTo>
                        <a:pt x="1264" y="454"/>
                      </a:lnTo>
                      <a:lnTo>
                        <a:pt x="1234" y="457"/>
                      </a:lnTo>
                      <a:lnTo>
                        <a:pt x="1166" y="457"/>
                      </a:lnTo>
                      <a:lnTo>
                        <a:pt x="1166" y="526"/>
                      </a:lnTo>
                      <a:lnTo>
                        <a:pt x="1162" y="587"/>
                      </a:lnTo>
                      <a:lnTo>
                        <a:pt x="1149" y="646"/>
                      </a:lnTo>
                      <a:lnTo>
                        <a:pt x="1131" y="704"/>
                      </a:lnTo>
                      <a:lnTo>
                        <a:pt x="1106" y="757"/>
                      </a:lnTo>
                      <a:lnTo>
                        <a:pt x="1075" y="807"/>
                      </a:lnTo>
                      <a:lnTo>
                        <a:pt x="1038" y="851"/>
                      </a:lnTo>
                      <a:lnTo>
                        <a:pt x="996" y="891"/>
                      </a:lnTo>
                      <a:lnTo>
                        <a:pt x="950" y="927"/>
                      </a:lnTo>
                      <a:lnTo>
                        <a:pt x="899" y="956"/>
                      </a:lnTo>
                      <a:lnTo>
                        <a:pt x="844" y="979"/>
                      </a:lnTo>
                      <a:lnTo>
                        <a:pt x="787" y="995"/>
                      </a:lnTo>
                      <a:lnTo>
                        <a:pt x="726" y="1004"/>
                      </a:lnTo>
                      <a:lnTo>
                        <a:pt x="664" y="1005"/>
                      </a:lnTo>
                      <a:lnTo>
                        <a:pt x="606" y="999"/>
                      </a:lnTo>
                      <a:lnTo>
                        <a:pt x="550" y="985"/>
                      </a:lnTo>
                      <a:lnTo>
                        <a:pt x="497" y="967"/>
                      </a:lnTo>
                      <a:lnTo>
                        <a:pt x="447" y="941"/>
                      </a:lnTo>
                      <a:lnTo>
                        <a:pt x="400" y="910"/>
                      </a:lnTo>
                      <a:lnTo>
                        <a:pt x="358" y="874"/>
                      </a:lnTo>
                      <a:lnTo>
                        <a:pt x="320" y="834"/>
                      </a:lnTo>
                      <a:lnTo>
                        <a:pt x="287" y="788"/>
                      </a:lnTo>
                      <a:lnTo>
                        <a:pt x="258" y="740"/>
                      </a:lnTo>
                      <a:lnTo>
                        <a:pt x="236" y="689"/>
                      </a:lnTo>
                      <a:lnTo>
                        <a:pt x="220" y="634"/>
                      </a:lnTo>
                      <a:lnTo>
                        <a:pt x="209" y="577"/>
                      </a:lnTo>
                      <a:lnTo>
                        <a:pt x="206" y="519"/>
                      </a:lnTo>
                      <a:lnTo>
                        <a:pt x="206" y="457"/>
                      </a:lnTo>
                      <a:lnTo>
                        <a:pt x="137" y="457"/>
                      </a:lnTo>
                      <a:lnTo>
                        <a:pt x="107" y="454"/>
                      </a:lnTo>
                      <a:lnTo>
                        <a:pt x="80" y="444"/>
                      </a:lnTo>
                      <a:lnTo>
                        <a:pt x="55" y="429"/>
                      </a:lnTo>
                      <a:lnTo>
                        <a:pt x="34" y="411"/>
                      </a:lnTo>
                      <a:lnTo>
                        <a:pt x="17" y="387"/>
                      </a:lnTo>
                      <a:lnTo>
                        <a:pt x="6" y="360"/>
                      </a:lnTo>
                      <a:lnTo>
                        <a:pt x="0" y="331"/>
                      </a:lnTo>
                      <a:lnTo>
                        <a:pt x="1" y="300"/>
                      </a:lnTo>
                      <a:lnTo>
                        <a:pt x="9" y="272"/>
                      </a:lnTo>
                      <a:lnTo>
                        <a:pt x="21" y="247"/>
                      </a:lnTo>
                      <a:lnTo>
                        <a:pt x="39" y="226"/>
                      </a:lnTo>
                      <a:lnTo>
                        <a:pt x="60" y="207"/>
                      </a:lnTo>
                      <a:lnTo>
                        <a:pt x="85" y="195"/>
                      </a:lnTo>
                      <a:lnTo>
                        <a:pt x="111" y="186"/>
                      </a:lnTo>
                      <a:lnTo>
                        <a:pt x="140" y="182"/>
                      </a:lnTo>
                      <a:lnTo>
                        <a:pt x="206" y="182"/>
                      </a:lnTo>
                      <a:lnTo>
                        <a:pt x="210" y="182"/>
                      </a:lnTo>
                      <a:lnTo>
                        <a:pt x="220" y="182"/>
                      </a:lnTo>
                      <a:lnTo>
                        <a:pt x="238" y="182"/>
                      </a:lnTo>
                      <a:lnTo>
                        <a:pt x="262" y="180"/>
                      </a:lnTo>
                      <a:lnTo>
                        <a:pt x="294" y="177"/>
                      </a:lnTo>
                      <a:lnTo>
                        <a:pt x="332" y="174"/>
                      </a:lnTo>
                      <a:lnTo>
                        <a:pt x="375" y="167"/>
                      </a:lnTo>
                      <a:lnTo>
                        <a:pt x="426" y="160"/>
                      </a:lnTo>
                      <a:lnTo>
                        <a:pt x="482" y="151"/>
                      </a:lnTo>
                      <a:lnTo>
                        <a:pt x="544" y="139"/>
                      </a:lnTo>
                      <a:lnTo>
                        <a:pt x="611" y="124"/>
                      </a:lnTo>
                      <a:lnTo>
                        <a:pt x="684" y="107"/>
                      </a:lnTo>
                      <a:lnTo>
                        <a:pt x="762" y="87"/>
                      </a:lnTo>
                      <a:lnTo>
                        <a:pt x="845" y="62"/>
                      </a:lnTo>
                      <a:lnTo>
                        <a:pt x="934" y="35"/>
                      </a:lnTo>
                      <a:lnTo>
                        <a:pt x="1025" y="3"/>
                      </a:lnTo>
                      <a:lnTo>
                        <a:pt x="1043" y="0"/>
                      </a:lnTo>
                      <a:close/>
                    </a:path>
                  </a:pathLst>
                </a:custGeom>
                <a:solidFill>
                  <a:srgbClr val="F2BD7B"/>
                </a:solidFill>
                <a:ln w="0">
                  <a:solidFill>
                    <a:srgbClr val="F2BD7B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47"/>
                <p:cNvSpPr>
                  <a:spLocks/>
                </p:cNvSpPr>
                <p:nvPr/>
              </p:nvSpPr>
              <p:spPr bwMode="auto">
                <a:xfrm>
                  <a:off x="3250" y="1440"/>
                  <a:ext cx="823" cy="411"/>
                </a:xfrm>
                <a:custGeom>
                  <a:avLst/>
                  <a:gdLst>
                    <a:gd name="T0" fmla="*/ 0 w 823"/>
                    <a:gd name="T1" fmla="*/ 0 h 411"/>
                    <a:gd name="T2" fmla="*/ 411 w 823"/>
                    <a:gd name="T3" fmla="*/ 177 h 411"/>
                    <a:gd name="T4" fmla="*/ 823 w 823"/>
                    <a:gd name="T5" fmla="*/ 0 h 411"/>
                    <a:gd name="T6" fmla="*/ 823 w 823"/>
                    <a:gd name="T7" fmla="*/ 411 h 411"/>
                    <a:gd name="T8" fmla="*/ 411 w 823"/>
                    <a:gd name="T9" fmla="*/ 235 h 411"/>
                    <a:gd name="T10" fmla="*/ 0 w 823"/>
                    <a:gd name="T11" fmla="*/ 411 h 411"/>
                    <a:gd name="T12" fmla="*/ 0 w 823"/>
                    <a:gd name="T13" fmla="*/ 0 h 4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3" h="411">
                      <a:moveTo>
                        <a:pt x="0" y="0"/>
                      </a:moveTo>
                      <a:lnTo>
                        <a:pt x="411" y="177"/>
                      </a:lnTo>
                      <a:lnTo>
                        <a:pt x="823" y="0"/>
                      </a:lnTo>
                      <a:lnTo>
                        <a:pt x="823" y="411"/>
                      </a:lnTo>
                      <a:lnTo>
                        <a:pt x="411" y="235"/>
                      </a:lnTo>
                      <a:lnTo>
                        <a:pt x="0" y="4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DE246"/>
                </a:solidFill>
                <a:ln w="0">
                  <a:solidFill>
                    <a:srgbClr val="FDE24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3" name="Freeform 48"/>
                <p:cNvSpPr>
                  <a:spLocks/>
                </p:cNvSpPr>
                <p:nvPr/>
              </p:nvSpPr>
              <p:spPr bwMode="auto">
                <a:xfrm>
                  <a:off x="2976" y="2234"/>
                  <a:ext cx="823" cy="851"/>
                </a:xfrm>
                <a:custGeom>
                  <a:avLst/>
                  <a:gdLst>
                    <a:gd name="T0" fmla="*/ 480 w 823"/>
                    <a:gd name="T1" fmla="*/ 0 h 851"/>
                    <a:gd name="T2" fmla="*/ 480 w 823"/>
                    <a:gd name="T3" fmla="*/ 372 h 851"/>
                    <a:gd name="T4" fmla="*/ 483 w 823"/>
                    <a:gd name="T5" fmla="*/ 430 h 851"/>
                    <a:gd name="T6" fmla="*/ 494 w 823"/>
                    <a:gd name="T7" fmla="*/ 486 h 851"/>
                    <a:gd name="T8" fmla="*/ 510 w 823"/>
                    <a:gd name="T9" fmla="*/ 540 h 851"/>
                    <a:gd name="T10" fmla="*/ 533 w 823"/>
                    <a:gd name="T11" fmla="*/ 591 h 851"/>
                    <a:gd name="T12" fmla="*/ 561 w 823"/>
                    <a:gd name="T13" fmla="*/ 639 h 851"/>
                    <a:gd name="T14" fmla="*/ 595 w 823"/>
                    <a:gd name="T15" fmla="*/ 682 h 851"/>
                    <a:gd name="T16" fmla="*/ 632 w 823"/>
                    <a:gd name="T17" fmla="*/ 722 h 851"/>
                    <a:gd name="T18" fmla="*/ 674 w 823"/>
                    <a:gd name="T19" fmla="*/ 757 h 851"/>
                    <a:gd name="T20" fmla="*/ 720 w 823"/>
                    <a:gd name="T21" fmla="*/ 788 h 851"/>
                    <a:gd name="T22" fmla="*/ 770 w 823"/>
                    <a:gd name="T23" fmla="*/ 813 h 851"/>
                    <a:gd name="T24" fmla="*/ 823 w 823"/>
                    <a:gd name="T25" fmla="*/ 831 h 851"/>
                    <a:gd name="T26" fmla="*/ 773 w 823"/>
                    <a:gd name="T27" fmla="*/ 844 h 851"/>
                    <a:gd name="T28" fmla="*/ 723 w 823"/>
                    <a:gd name="T29" fmla="*/ 850 h 851"/>
                    <a:gd name="T30" fmla="*/ 670 w 823"/>
                    <a:gd name="T31" fmla="*/ 851 h 851"/>
                    <a:gd name="T32" fmla="*/ 616 w 823"/>
                    <a:gd name="T33" fmla="*/ 846 h 851"/>
                    <a:gd name="T34" fmla="*/ 562 w 823"/>
                    <a:gd name="T35" fmla="*/ 835 h 851"/>
                    <a:gd name="T36" fmla="*/ 511 w 823"/>
                    <a:gd name="T37" fmla="*/ 818 h 851"/>
                    <a:gd name="T38" fmla="*/ 464 w 823"/>
                    <a:gd name="T39" fmla="*/ 794 h 851"/>
                    <a:gd name="T40" fmla="*/ 418 w 823"/>
                    <a:gd name="T41" fmla="*/ 767 h 851"/>
                    <a:gd name="T42" fmla="*/ 377 w 823"/>
                    <a:gd name="T43" fmla="*/ 735 h 851"/>
                    <a:gd name="T44" fmla="*/ 340 w 823"/>
                    <a:gd name="T45" fmla="*/ 697 h 851"/>
                    <a:gd name="T46" fmla="*/ 305 w 823"/>
                    <a:gd name="T47" fmla="*/ 656 h 851"/>
                    <a:gd name="T48" fmla="*/ 277 w 823"/>
                    <a:gd name="T49" fmla="*/ 612 h 851"/>
                    <a:gd name="T50" fmla="*/ 252 w 823"/>
                    <a:gd name="T51" fmla="*/ 564 h 851"/>
                    <a:gd name="T52" fmla="*/ 232 w 823"/>
                    <a:gd name="T53" fmla="*/ 514 h 851"/>
                    <a:gd name="T54" fmla="*/ 217 w 823"/>
                    <a:gd name="T55" fmla="*/ 461 h 851"/>
                    <a:gd name="T56" fmla="*/ 209 w 823"/>
                    <a:gd name="T57" fmla="*/ 407 h 851"/>
                    <a:gd name="T58" fmla="*/ 206 w 823"/>
                    <a:gd name="T59" fmla="*/ 351 h 851"/>
                    <a:gd name="T60" fmla="*/ 206 w 823"/>
                    <a:gd name="T61" fmla="*/ 303 h 851"/>
                    <a:gd name="T62" fmla="*/ 137 w 823"/>
                    <a:gd name="T63" fmla="*/ 303 h 851"/>
                    <a:gd name="T64" fmla="*/ 106 w 823"/>
                    <a:gd name="T65" fmla="*/ 299 h 851"/>
                    <a:gd name="T66" fmla="*/ 77 w 823"/>
                    <a:gd name="T67" fmla="*/ 289 h 851"/>
                    <a:gd name="T68" fmla="*/ 51 w 823"/>
                    <a:gd name="T69" fmla="*/ 273 h 851"/>
                    <a:gd name="T70" fmla="*/ 30 w 823"/>
                    <a:gd name="T71" fmla="*/ 252 h 851"/>
                    <a:gd name="T72" fmla="*/ 14 w 823"/>
                    <a:gd name="T73" fmla="*/ 227 h 851"/>
                    <a:gd name="T74" fmla="*/ 4 w 823"/>
                    <a:gd name="T75" fmla="*/ 197 h 851"/>
                    <a:gd name="T76" fmla="*/ 0 w 823"/>
                    <a:gd name="T77" fmla="*/ 166 h 851"/>
                    <a:gd name="T78" fmla="*/ 4 w 823"/>
                    <a:gd name="T79" fmla="*/ 135 h 851"/>
                    <a:gd name="T80" fmla="*/ 14 w 823"/>
                    <a:gd name="T81" fmla="*/ 105 h 851"/>
                    <a:gd name="T82" fmla="*/ 30 w 823"/>
                    <a:gd name="T83" fmla="*/ 80 h 851"/>
                    <a:gd name="T84" fmla="*/ 51 w 823"/>
                    <a:gd name="T85" fmla="*/ 59 h 851"/>
                    <a:gd name="T86" fmla="*/ 77 w 823"/>
                    <a:gd name="T87" fmla="*/ 43 h 851"/>
                    <a:gd name="T88" fmla="*/ 106 w 823"/>
                    <a:gd name="T89" fmla="*/ 32 h 851"/>
                    <a:gd name="T90" fmla="*/ 137 w 823"/>
                    <a:gd name="T91" fmla="*/ 28 h 851"/>
                    <a:gd name="T92" fmla="*/ 206 w 823"/>
                    <a:gd name="T93" fmla="*/ 28 h 851"/>
                    <a:gd name="T94" fmla="*/ 210 w 823"/>
                    <a:gd name="T95" fmla="*/ 28 h 851"/>
                    <a:gd name="T96" fmla="*/ 221 w 823"/>
                    <a:gd name="T97" fmla="*/ 28 h 851"/>
                    <a:gd name="T98" fmla="*/ 241 w 823"/>
                    <a:gd name="T99" fmla="*/ 28 h 851"/>
                    <a:gd name="T100" fmla="*/ 267 w 823"/>
                    <a:gd name="T101" fmla="*/ 26 h 851"/>
                    <a:gd name="T102" fmla="*/ 299 w 823"/>
                    <a:gd name="T103" fmla="*/ 23 h 851"/>
                    <a:gd name="T104" fmla="*/ 336 w 823"/>
                    <a:gd name="T105" fmla="*/ 20 h 851"/>
                    <a:gd name="T106" fmla="*/ 380 w 823"/>
                    <a:gd name="T107" fmla="*/ 15 h 851"/>
                    <a:gd name="T108" fmla="*/ 428 w 823"/>
                    <a:gd name="T109" fmla="*/ 8 h 851"/>
                    <a:gd name="T110" fmla="*/ 480 w 823"/>
                    <a:gd name="T111" fmla="*/ 0 h 8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823" h="851">
                      <a:moveTo>
                        <a:pt x="480" y="0"/>
                      </a:moveTo>
                      <a:lnTo>
                        <a:pt x="480" y="372"/>
                      </a:lnTo>
                      <a:lnTo>
                        <a:pt x="483" y="430"/>
                      </a:lnTo>
                      <a:lnTo>
                        <a:pt x="494" y="486"/>
                      </a:lnTo>
                      <a:lnTo>
                        <a:pt x="510" y="540"/>
                      </a:lnTo>
                      <a:lnTo>
                        <a:pt x="533" y="591"/>
                      </a:lnTo>
                      <a:lnTo>
                        <a:pt x="561" y="639"/>
                      </a:lnTo>
                      <a:lnTo>
                        <a:pt x="595" y="682"/>
                      </a:lnTo>
                      <a:lnTo>
                        <a:pt x="632" y="722"/>
                      </a:lnTo>
                      <a:lnTo>
                        <a:pt x="674" y="757"/>
                      </a:lnTo>
                      <a:lnTo>
                        <a:pt x="720" y="788"/>
                      </a:lnTo>
                      <a:lnTo>
                        <a:pt x="770" y="813"/>
                      </a:lnTo>
                      <a:lnTo>
                        <a:pt x="823" y="831"/>
                      </a:lnTo>
                      <a:lnTo>
                        <a:pt x="773" y="844"/>
                      </a:lnTo>
                      <a:lnTo>
                        <a:pt x="723" y="850"/>
                      </a:lnTo>
                      <a:lnTo>
                        <a:pt x="670" y="851"/>
                      </a:lnTo>
                      <a:lnTo>
                        <a:pt x="616" y="846"/>
                      </a:lnTo>
                      <a:lnTo>
                        <a:pt x="562" y="835"/>
                      </a:lnTo>
                      <a:lnTo>
                        <a:pt x="511" y="818"/>
                      </a:lnTo>
                      <a:lnTo>
                        <a:pt x="464" y="794"/>
                      </a:lnTo>
                      <a:lnTo>
                        <a:pt x="418" y="767"/>
                      </a:lnTo>
                      <a:lnTo>
                        <a:pt x="377" y="735"/>
                      </a:lnTo>
                      <a:lnTo>
                        <a:pt x="340" y="697"/>
                      </a:lnTo>
                      <a:lnTo>
                        <a:pt x="305" y="656"/>
                      </a:lnTo>
                      <a:lnTo>
                        <a:pt x="277" y="612"/>
                      </a:lnTo>
                      <a:lnTo>
                        <a:pt x="252" y="564"/>
                      </a:lnTo>
                      <a:lnTo>
                        <a:pt x="232" y="514"/>
                      </a:lnTo>
                      <a:lnTo>
                        <a:pt x="217" y="461"/>
                      </a:lnTo>
                      <a:lnTo>
                        <a:pt x="209" y="407"/>
                      </a:lnTo>
                      <a:lnTo>
                        <a:pt x="206" y="351"/>
                      </a:lnTo>
                      <a:lnTo>
                        <a:pt x="206" y="303"/>
                      </a:lnTo>
                      <a:lnTo>
                        <a:pt x="137" y="303"/>
                      </a:lnTo>
                      <a:lnTo>
                        <a:pt x="106" y="299"/>
                      </a:lnTo>
                      <a:lnTo>
                        <a:pt x="77" y="289"/>
                      </a:lnTo>
                      <a:lnTo>
                        <a:pt x="51" y="273"/>
                      </a:lnTo>
                      <a:lnTo>
                        <a:pt x="30" y="252"/>
                      </a:lnTo>
                      <a:lnTo>
                        <a:pt x="14" y="227"/>
                      </a:lnTo>
                      <a:lnTo>
                        <a:pt x="4" y="197"/>
                      </a:lnTo>
                      <a:lnTo>
                        <a:pt x="0" y="166"/>
                      </a:lnTo>
                      <a:lnTo>
                        <a:pt x="4" y="135"/>
                      </a:lnTo>
                      <a:lnTo>
                        <a:pt x="14" y="105"/>
                      </a:lnTo>
                      <a:lnTo>
                        <a:pt x="30" y="80"/>
                      </a:lnTo>
                      <a:lnTo>
                        <a:pt x="51" y="59"/>
                      </a:lnTo>
                      <a:lnTo>
                        <a:pt x="77" y="43"/>
                      </a:lnTo>
                      <a:lnTo>
                        <a:pt x="106" y="32"/>
                      </a:lnTo>
                      <a:lnTo>
                        <a:pt x="137" y="28"/>
                      </a:lnTo>
                      <a:lnTo>
                        <a:pt x="206" y="28"/>
                      </a:lnTo>
                      <a:lnTo>
                        <a:pt x="210" y="28"/>
                      </a:lnTo>
                      <a:lnTo>
                        <a:pt x="221" y="28"/>
                      </a:lnTo>
                      <a:lnTo>
                        <a:pt x="241" y="28"/>
                      </a:lnTo>
                      <a:lnTo>
                        <a:pt x="267" y="26"/>
                      </a:lnTo>
                      <a:lnTo>
                        <a:pt x="299" y="23"/>
                      </a:lnTo>
                      <a:lnTo>
                        <a:pt x="336" y="20"/>
                      </a:lnTo>
                      <a:lnTo>
                        <a:pt x="380" y="15"/>
                      </a:lnTo>
                      <a:lnTo>
                        <a:pt x="428" y="8"/>
                      </a:lnTo>
                      <a:lnTo>
                        <a:pt x="480" y="0"/>
                      </a:lnTo>
                      <a:close/>
                    </a:path>
                  </a:pathLst>
                </a:custGeom>
                <a:solidFill>
                  <a:srgbClr val="E8AB6B"/>
                </a:solidFill>
                <a:ln w="0">
                  <a:solidFill>
                    <a:srgbClr val="E8AB6B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" name="Freeform 49"/>
                <p:cNvSpPr>
                  <a:spLocks/>
                </p:cNvSpPr>
                <p:nvPr/>
              </p:nvSpPr>
              <p:spPr bwMode="auto">
                <a:xfrm>
                  <a:off x="3044" y="3275"/>
                  <a:ext cx="1234" cy="427"/>
                </a:xfrm>
                <a:custGeom>
                  <a:avLst/>
                  <a:gdLst>
                    <a:gd name="T0" fmla="*/ 254 w 1234"/>
                    <a:gd name="T1" fmla="*/ 0 h 427"/>
                    <a:gd name="T2" fmla="*/ 278 w 1234"/>
                    <a:gd name="T3" fmla="*/ 42 h 427"/>
                    <a:gd name="T4" fmla="*/ 308 w 1234"/>
                    <a:gd name="T5" fmla="*/ 82 h 427"/>
                    <a:gd name="T6" fmla="*/ 343 w 1234"/>
                    <a:gd name="T7" fmla="*/ 117 h 427"/>
                    <a:gd name="T8" fmla="*/ 381 w 1234"/>
                    <a:gd name="T9" fmla="*/ 147 h 427"/>
                    <a:gd name="T10" fmla="*/ 422 w 1234"/>
                    <a:gd name="T11" fmla="*/ 173 h 427"/>
                    <a:gd name="T12" fmla="*/ 468 w 1234"/>
                    <a:gd name="T13" fmla="*/ 194 h 427"/>
                    <a:gd name="T14" fmla="*/ 515 w 1234"/>
                    <a:gd name="T15" fmla="*/ 209 h 427"/>
                    <a:gd name="T16" fmla="*/ 565 w 1234"/>
                    <a:gd name="T17" fmla="*/ 219 h 427"/>
                    <a:gd name="T18" fmla="*/ 617 w 1234"/>
                    <a:gd name="T19" fmla="*/ 222 h 427"/>
                    <a:gd name="T20" fmla="*/ 669 w 1234"/>
                    <a:gd name="T21" fmla="*/ 219 h 427"/>
                    <a:gd name="T22" fmla="*/ 719 w 1234"/>
                    <a:gd name="T23" fmla="*/ 209 h 427"/>
                    <a:gd name="T24" fmla="*/ 767 w 1234"/>
                    <a:gd name="T25" fmla="*/ 194 h 427"/>
                    <a:gd name="T26" fmla="*/ 812 w 1234"/>
                    <a:gd name="T27" fmla="*/ 173 h 427"/>
                    <a:gd name="T28" fmla="*/ 854 w 1234"/>
                    <a:gd name="T29" fmla="*/ 147 h 427"/>
                    <a:gd name="T30" fmla="*/ 893 w 1234"/>
                    <a:gd name="T31" fmla="*/ 117 h 427"/>
                    <a:gd name="T32" fmla="*/ 926 w 1234"/>
                    <a:gd name="T33" fmla="*/ 82 h 427"/>
                    <a:gd name="T34" fmla="*/ 956 w 1234"/>
                    <a:gd name="T35" fmla="*/ 42 h 427"/>
                    <a:gd name="T36" fmla="*/ 982 w 1234"/>
                    <a:gd name="T37" fmla="*/ 0 h 427"/>
                    <a:gd name="T38" fmla="*/ 1094 w 1234"/>
                    <a:gd name="T39" fmla="*/ 37 h 427"/>
                    <a:gd name="T40" fmla="*/ 1129 w 1234"/>
                    <a:gd name="T41" fmla="*/ 52 h 427"/>
                    <a:gd name="T42" fmla="*/ 1158 w 1234"/>
                    <a:gd name="T43" fmla="*/ 73 h 427"/>
                    <a:gd name="T44" fmla="*/ 1185 w 1234"/>
                    <a:gd name="T45" fmla="*/ 98 h 427"/>
                    <a:gd name="T46" fmla="*/ 1206 w 1234"/>
                    <a:gd name="T47" fmla="*/ 128 h 427"/>
                    <a:gd name="T48" fmla="*/ 1222 w 1234"/>
                    <a:gd name="T49" fmla="*/ 160 h 427"/>
                    <a:gd name="T50" fmla="*/ 1232 w 1234"/>
                    <a:gd name="T51" fmla="*/ 196 h 427"/>
                    <a:gd name="T52" fmla="*/ 1234 w 1234"/>
                    <a:gd name="T53" fmla="*/ 234 h 427"/>
                    <a:gd name="T54" fmla="*/ 1234 w 1234"/>
                    <a:gd name="T55" fmla="*/ 427 h 427"/>
                    <a:gd name="T56" fmla="*/ 0 w 1234"/>
                    <a:gd name="T57" fmla="*/ 427 h 427"/>
                    <a:gd name="T58" fmla="*/ 0 w 1234"/>
                    <a:gd name="T59" fmla="*/ 234 h 427"/>
                    <a:gd name="T60" fmla="*/ 4 w 1234"/>
                    <a:gd name="T61" fmla="*/ 196 h 427"/>
                    <a:gd name="T62" fmla="*/ 14 w 1234"/>
                    <a:gd name="T63" fmla="*/ 160 h 427"/>
                    <a:gd name="T64" fmla="*/ 29 w 1234"/>
                    <a:gd name="T65" fmla="*/ 128 h 427"/>
                    <a:gd name="T66" fmla="*/ 50 w 1234"/>
                    <a:gd name="T67" fmla="*/ 98 h 427"/>
                    <a:gd name="T68" fmla="*/ 76 w 1234"/>
                    <a:gd name="T69" fmla="*/ 73 h 427"/>
                    <a:gd name="T70" fmla="*/ 107 w 1234"/>
                    <a:gd name="T71" fmla="*/ 52 h 427"/>
                    <a:gd name="T72" fmla="*/ 141 w 1234"/>
                    <a:gd name="T73" fmla="*/ 37 h 427"/>
                    <a:gd name="T74" fmla="*/ 254 w 1234"/>
                    <a:gd name="T75" fmla="*/ 0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34" h="427">
                      <a:moveTo>
                        <a:pt x="254" y="0"/>
                      </a:moveTo>
                      <a:lnTo>
                        <a:pt x="278" y="42"/>
                      </a:lnTo>
                      <a:lnTo>
                        <a:pt x="308" y="82"/>
                      </a:lnTo>
                      <a:lnTo>
                        <a:pt x="343" y="117"/>
                      </a:lnTo>
                      <a:lnTo>
                        <a:pt x="381" y="147"/>
                      </a:lnTo>
                      <a:lnTo>
                        <a:pt x="422" y="173"/>
                      </a:lnTo>
                      <a:lnTo>
                        <a:pt x="468" y="194"/>
                      </a:lnTo>
                      <a:lnTo>
                        <a:pt x="515" y="209"/>
                      </a:lnTo>
                      <a:lnTo>
                        <a:pt x="565" y="219"/>
                      </a:lnTo>
                      <a:lnTo>
                        <a:pt x="617" y="222"/>
                      </a:lnTo>
                      <a:lnTo>
                        <a:pt x="669" y="219"/>
                      </a:lnTo>
                      <a:lnTo>
                        <a:pt x="719" y="209"/>
                      </a:lnTo>
                      <a:lnTo>
                        <a:pt x="767" y="194"/>
                      </a:lnTo>
                      <a:lnTo>
                        <a:pt x="812" y="173"/>
                      </a:lnTo>
                      <a:lnTo>
                        <a:pt x="854" y="147"/>
                      </a:lnTo>
                      <a:lnTo>
                        <a:pt x="893" y="117"/>
                      </a:lnTo>
                      <a:lnTo>
                        <a:pt x="926" y="82"/>
                      </a:lnTo>
                      <a:lnTo>
                        <a:pt x="956" y="42"/>
                      </a:lnTo>
                      <a:lnTo>
                        <a:pt x="982" y="0"/>
                      </a:lnTo>
                      <a:lnTo>
                        <a:pt x="1094" y="37"/>
                      </a:lnTo>
                      <a:lnTo>
                        <a:pt x="1129" y="52"/>
                      </a:lnTo>
                      <a:lnTo>
                        <a:pt x="1158" y="73"/>
                      </a:lnTo>
                      <a:lnTo>
                        <a:pt x="1185" y="98"/>
                      </a:lnTo>
                      <a:lnTo>
                        <a:pt x="1206" y="128"/>
                      </a:lnTo>
                      <a:lnTo>
                        <a:pt x="1222" y="160"/>
                      </a:lnTo>
                      <a:lnTo>
                        <a:pt x="1232" y="196"/>
                      </a:lnTo>
                      <a:lnTo>
                        <a:pt x="1234" y="234"/>
                      </a:lnTo>
                      <a:lnTo>
                        <a:pt x="1234" y="427"/>
                      </a:lnTo>
                      <a:lnTo>
                        <a:pt x="0" y="427"/>
                      </a:lnTo>
                      <a:lnTo>
                        <a:pt x="0" y="234"/>
                      </a:lnTo>
                      <a:lnTo>
                        <a:pt x="4" y="196"/>
                      </a:lnTo>
                      <a:lnTo>
                        <a:pt x="14" y="160"/>
                      </a:lnTo>
                      <a:lnTo>
                        <a:pt x="29" y="128"/>
                      </a:lnTo>
                      <a:lnTo>
                        <a:pt x="50" y="98"/>
                      </a:lnTo>
                      <a:lnTo>
                        <a:pt x="76" y="73"/>
                      </a:lnTo>
                      <a:lnTo>
                        <a:pt x="107" y="52"/>
                      </a:lnTo>
                      <a:lnTo>
                        <a:pt x="141" y="37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rgbClr val="FDE246"/>
                </a:solidFill>
                <a:ln w="0">
                  <a:solidFill>
                    <a:srgbClr val="FDE24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" name="Freeform 50"/>
                <p:cNvSpPr>
                  <a:spLocks/>
                </p:cNvSpPr>
                <p:nvPr/>
              </p:nvSpPr>
              <p:spPr bwMode="auto">
                <a:xfrm>
                  <a:off x="2436" y="1311"/>
                  <a:ext cx="395" cy="189"/>
                </a:xfrm>
                <a:custGeom>
                  <a:avLst/>
                  <a:gdLst>
                    <a:gd name="T0" fmla="*/ 338 w 395"/>
                    <a:gd name="T1" fmla="*/ 0 h 189"/>
                    <a:gd name="T2" fmla="*/ 355 w 395"/>
                    <a:gd name="T3" fmla="*/ 4 h 189"/>
                    <a:gd name="T4" fmla="*/ 373 w 395"/>
                    <a:gd name="T5" fmla="*/ 14 h 189"/>
                    <a:gd name="T6" fmla="*/ 385 w 395"/>
                    <a:gd name="T7" fmla="*/ 28 h 189"/>
                    <a:gd name="T8" fmla="*/ 392 w 395"/>
                    <a:gd name="T9" fmla="*/ 45 h 189"/>
                    <a:gd name="T10" fmla="*/ 395 w 395"/>
                    <a:gd name="T11" fmla="*/ 64 h 189"/>
                    <a:gd name="T12" fmla="*/ 391 w 395"/>
                    <a:gd name="T13" fmla="*/ 82 h 189"/>
                    <a:gd name="T14" fmla="*/ 381 w 395"/>
                    <a:gd name="T15" fmla="*/ 98 h 189"/>
                    <a:gd name="T16" fmla="*/ 356 w 395"/>
                    <a:gd name="T17" fmla="*/ 124 h 189"/>
                    <a:gd name="T18" fmla="*/ 328 w 395"/>
                    <a:gd name="T19" fmla="*/ 148 h 189"/>
                    <a:gd name="T20" fmla="*/ 298 w 395"/>
                    <a:gd name="T21" fmla="*/ 165 h 189"/>
                    <a:gd name="T22" fmla="*/ 266 w 395"/>
                    <a:gd name="T23" fmla="*/ 178 h 189"/>
                    <a:gd name="T24" fmla="*/ 232 w 395"/>
                    <a:gd name="T25" fmla="*/ 187 h 189"/>
                    <a:gd name="T26" fmla="*/ 198 w 395"/>
                    <a:gd name="T27" fmla="*/ 189 h 189"/>
                    <a:gd name="T28" fmla="*/ 163 w 395"/>
                    <a:gd name="T29" fmla="*/ 187 h 189"/>
                    <a:gd name="T30" fmla="*/ 129 w 395"/>
                    <a:gd name="T31" fmla="*/ 178 h 189"/>
                    <a:gd name="T32" fmla="*/ 97 w 395"/>
                    <a:gd name="T33" fmla="*/ 165 h 189"/>
                    <a:gd name="T34" fmla="*/ 66 w 395"/>
                    <a:gd name="T35" fmla="*/ 148 h 189"/>
                    <a:gd name="T36" fmla="*/ 39 w 395"/>
                    <a:gd name="T37" fmla="*/ 124 h 189"/>
                    <a:gd name="T38" fmla="*/ 14 w 395"/>
                    <a:gd name="T39" fmla="*/ 98 h 189"/>
                    <a:gd name="T40" fmla="*/ 4 w 395"/>
                    <a:gd name="T41" fmla="*/ 82 h 189"/>
                    <a:gd name="T42" fmla="*/ 0 w 395"/>
                    <a:gd name="T43" fmla="*/ 64 h 189"/>
                    <a:gd name="T44" fmla="*/ 3 w 395"/>
                    <a:gd name="T45" fmla="*/ 45 h 189"/>
                    <a:gd name="T46" fmla="*/ 10 w 395"/>
                    <a:gd name="T47" fmla="*/ 28 h 189"/>
                    <a:gd name="T48" fmla="*/ 23 w 395"/>
                    <a:gd name="T49" fmla="*/ 14 h 189"/>
                    <a:gd name="T50" fmla="*/ 39 w 395"/>
                    <a:gd name="T51" fmla="*/ 4 h 189"/>
                    <a:gd name="T52" fmla="*/ 57 w 395"/>
                    <a:gd name="T53" fmla="*/ 0 h 189"/>
                    <a:gd name="T54" fmla="*/ 76 w 395"/>
                    <a:gd name="T55" fmla="*/ 3 h 189"/>
                    <a:gd name="T56" fmla="*/ 92 w 395"/>
                    <a:gd name="T57" fmla="*/ 10 h 189"/>
                    <a:gd name="T58" fmla="*/ 107 w 395"/>
                    <a:gd name="T59" fmla="*/ 23 h 189"/>
                    <a:gd name="T60" fmla="*/ 127 w 395"/>
                    <a:gd name="T61" fmla="*/ 43 h 189"/>
                    <a:gd name="T62" fmla="*/ 148 w 395"/>
                    <a:gd name="T63" fmla="*/ 57 h 189"/>
                    <a:gd name="T64" fmla="*/ 173 w 395"/>
                    <a:gd name="T65" fmla="*/ 66 h 189"/>
                    <a:gd name="T66" fmla="*/ 198 w 395"/>
                    <a:gd name="T67" fmla="*/ 69 h 189"/>
                    <a:gd name="T68" fmla="*/ 222 w 395"/>
                    <a:gd name="T69" fmla="*/ 66 h 189"/>
                    <a:gd name="T70" fmla="*/ 246 w 395"/>
                    <a:gd name="T71" fmla="*/ 57 h 189"/>
                    <a:gd name="T72" fmla="*/ 268 w 395"/>
                    <a:gd name="T73" fmla="*/ 43 h 189"/>
                    <a:gd name="T74" fmla="*/ 288 w 395"/>
                    <a:gd name="T75" fmla="*/ 23 h 189"/>
                    <a:gd name="T76" fmla="*/ 302 w 395"/>
                    <a:gd name="T77" fmla="*/ 10 h 189"/>
                    <a:gd name="T78" fmla="*/ 319 w 395"/>
                    <a:gd name="T79" fmla="*/ 3 h 189"/>
                    <a:gd name="T80" fmla="*/ 338 w 395"/>
                    <a:gd name="T81" fmla="*/ 0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95" h="189">
                      <a:moveTo>
                        <a:pt x="338" y="0"/>
                      </a:moveTo>
                      <a:lnTo>
                        <a:pt x="355" y="4"/>
                      </a:lnTo>
                      <a:lnTo>
                        <a:pt x="373" y="14"/>
                      </a:lnTo>
                      <a:lnTo>
                        <a:pt x="385" y="28"/>
                      </a:lnTo>
                      <a:lnTo>
                        <a:pt x="392" y="45"/>
                      </a:lnTo>
                      <a:lnTo>
                        <a:pt x="395" y="64"/>
                      </a:lnTo>
                      <a:lnTo>
                        <a:pt x="391" y="82"/>
                      </a:lnTo>
                      <a:lnTo>
                        <a:pt x="381" y="98"/>
                      </a:lnTo>
                      <a:lnTo>
                        <a:pt x="356" y="124"/>
                      </a:lnTo>
                      <a:lnTo>
                        <a:pt x="328" y="148"/>
                      </a:lnTo>
                      <a:lnTo>
                        <a:pt x="298" y="165"/>
                      </a:lnTo>
                      <a:lnTo>
                        <a:pt x="266" y="178"/>
                      </a:lnTo>
                      <a:lnTo>
                        <a:pt x="232" y="187"/>
                      </a:lnTo>
                      <a:lnTo>
                        <a:pt x="198" y="189"/>
                      </a:lnTo>
                      <a:lnTo>
                        <a:pt x="163" y="187"/>
                      </a:lnTo>
                      <a:lnTo>
                        <a:pt x="129" y="178"/>
                      </a:lnTo>
                      <a:lnTo>
                        <a:pt x="97" y="165"/>
                      </a:lnTo>
                      <a:lnTo>
                        <a:pt x="66" y="148"/>
                      </a:lnTo>
                      <a:lnTo>
                        <a:pt x="39" y="124"/>
                      </a:lnTo>
                      <a:lnTo>
                        <a:pt x="14" y="98"/>
                      </a:lnTo>
                      <a:lnTo>
                        <a:pt x="4" y="82"/>
                      </a:lnTo>
                      <a:lnTo>
                        <a:pt x="0" y="64"/>
                      </a:lnTo>
                      <a:lnTo>
                        <a:pt x="3" y="45"/>
                      </a:lnTo>
                      <a:lnTo>
                        <a:pt x="10" y="28"/>
                      </a:lnTo>
                      <a:lnTo>
                        <a:pt x="23" y="14"/>
                      </a:lnTo>
                      <a:lnTo>
                        <a:pt x="39" y="4"/>
                      </a:lnTo>
                      <a:lnTo>
                        <a:pt x="57" y="0"/>
                      </a:lnTo>
                      <a:lnTo>
                        <a:pt x="76" y="3"/>
                      </a:lnTo>
                      <a:lnTo>
                        <a:pt x="92" y="10"/>
                      </a:lnTo>
                      <a:lnTo>
                        <a:pt x="107" y="23"/>
                      </a:lnTo>
                      <a:lnTo>
                        <a:pt x="127" y="43"/>
                      </a:lnTo>
                      <a:lnTo>
                        <a:pt x="148" y="57"/>
                      </a:lnTo>
                      <a:lnTo>
                        <a:pt x="173" y="66"/>
                      </a:lnTo>
                      <a:lnTo>
                        <a:pt x="198" y="69"/>
                      </a:lnTo>
                      <a:lnTo>
                        <a:pt x="222" y="66"/>
                      </a:lnTo>
                      <a:lnTo>
                        <a:pt x="246" y="57"/>
                      </a:lnTo>
                      <a:lnTo>
                        <a:pt x="268" y="43"/>
                      </a:lnTo>
                      <a:lnTo>
                        <a:pt x="288" y="23"/>
                      </a:lnTo>
                      <a:lnTo>
                        <a:pt x="302" y="10"/>
                      </a:lnTo>
                      <a:lnTo>
                        <a:pt x="319" y="3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" name="Freeform 51"/>
                <p:cNvSpPr>
                  <a:spLocks/>
                </p:cNvSpPr>
                <p:nvPr/>
              </p:nvSpPr>
              <p:spPr bwMode="auto">
                <a:xfrm>
                  <a:off x="2300" y="969"/>
                  <a:ext cx="119" cy="188"/>
                </a:xfrm>
                <a:custGeom>
                  <a:avLst/>
                  <a:gdLst>
                    <a:gd name="T0" fmla="*/ 59 w 119"/>
                    <a:gd name="T1" fmla="*/ 0 h 188"/>
                    <a:gd name="T2" fmla="*/ 78 w 119"/>
                    <a:gd name="T3" fmla="*/ 2 h 188"/>
                    <a:gd name="T4" fmla="*/ 94 w 119"/>
                    <a:gd name="T5" fmla="*/ 11 h 188"/>
                    <a:gd name="T6" fmla="*/ 108 w 119"/>
                    <a:gd name="T7" fmla="*/ 25 h 188"/>
                    <a:gd name="T8" fmla="*/ 116 w 119"/>
                    <a:gd name="T9" fmla="*/ 41 h 188"/>
                    <a:gd name="T10" fmla="*/ 119 w 119"/>
                    <a:gd name="T11" fmla="*/ 59 h 188"/>
                    <a:gd name="T12" fmla="*/ 119 w 119"/>
                    <a:gd name="T13" fmla="*/ 129 h 188"/>
                    <a:gd name="T14" fmla="*/ 116 w 119"/>
                    <a:gd name="T15" fmla="*/ 147 h 188"/>
                    <a:gd name="T16" fmla="*/ 108 w 119"/>
                    <a:gd name="T17" fmla="*/ 164 h 188"/>
                    <a:gd name="T18" fmla="*/ 94 w 119"/>
                    <a:gd name="T19" fmla="*/ 177 h 188"/>
                    <a:gd name="T20" fmla="*/ 78 w 119"/>
                    <a:gd name="T21" fmla="*/ 185 h 188"/>
                    <a:gd name="T22" fmla="*/ 59 w 119"/>
                    <a:gd name="T23" fmla="*/ 188 h 188"/>
                    <a:gd name="T24" fmla="*/ 41 w 119"/>
                    <a:gd name="T25" fmla="*/ 185 h 188"/>
                    <a:gd name="T26" fmla="*/ 23 w 119"/>
                    <a:gd name="T27" fmla="*/ 177 h 188"/>
                    <a:gd name="T28" fmla="*/ 11 w 119"/>
                    <a:gd name="T29" fmla="*/ 164 h 188"/>
                    <a:gd name="T30" fmla="*/ 2 w 119"/>
                    <a:gd name="T31" fmla="*/ 147 h 188"/>
                    <a:gd name="T32" fmla="*/ 0 w 119"/>
                    <a:gd name="T33" fmla="*/ 129 h 188"/>
                    <a:gd name="T34" fmla="*/ 0 w 119"/>
                    <a:gd name="T35" fmla="*/ 59 h 188"/>
                    <a:gd name="T36" fmla="*/ 2 w 119"/>
                    <a:gd name="T37" fmla="*/ 41 h 188"/>
                    <a:gd name="T38" fmla="*/ 11 w 119"/>
                    <a:gd name="T39" fmla="*/ 25 h 188"/>
                    <a:gd name="T40" fmla="*/ 23 w 119"/>
                    <a:gd name="T41" fmla="*/ 11 h 188"/>
                    <a:gd name="T42" fmla="*/ 41 w 119"/>
                    <a:gd name="T43" fmla="*/ 2 h 188"/>
                    <a:gd name="T44" fmla="*/ 59 w 119"/>
                    <a:gd name="T45" fmla="*/ 0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9" h="188">
                      <a:moveTo>
                        <a:pt x="59" y="0"/>
                      </a:moveTo>
                      <a:lnTo>
                        <a:pt x="78" y="2"/>
                      </a:lnTo>
                      <a:lnTo>
                        <a:pt x="94" y="11"/>
                      </a:lnTo>
                      <a:lnTo>
                        <a:pt x="108" y="25"/>
                      </a:lnTo>
                      <a:lnTo>
                        <a:pt x="116" y="41"/>
                      </a:lnTo>
                      <a:lnTo>
                        <a:pt x="119" y="59"/>
                      </a:lnTo>
                      <a:lnTo>
                        <a:pt x="119" y="129"/>
                      </a:lnTo>
                      <a:lnTo>
                        <a:pt x="116" y="147"/>
                      </a:lnTo>
                      <a:lnTo>
                        <a:pt x="108" y="164"/>
                      </a:lnTo>
                      <a:lnTo>
                        <a:pt x="94" y="177"/>
                      </a:lnTo>
                      <a:lnTo>
                        <a:pt x="78" y="185"/>
                      </a:lnTo>
                      <a:lnTo>
                        <a:pt x="59" y="188"/>
                      </a:lnTo>
                      <a:lnTo>
                        <a:pt x="41" y="185"/>
                      </a:lnTo>
                      <a:lnTo>
                        <a:pt x="23" y="177"/>
                      </a:lnTo>
                      <a:lnTo>
                        <a:pt x="11" y="164"/>
                      </a:lnTo>
                      <a:lnTo>
                        <a:pt x="2" y="147"/>
                      </a:lnTo>
                      <a:lnTo>
                        <a:pt x="0" y="129"/>
                      </a:lnTo>
                      <a:lnTo>
                        <a:pt x="0" y="59"/>
                      </a:lnTo>
                      <a:lnTo>
                        <a:pt x="2" y="41"/>
                      </a:lnTo>
                      <a:lnTo>
                        <a:pt x="11" y="25"/>
                      </a:lnTo>
                      <a:lnTo>
                        <a:pt x="23" y="11"/>
                      </a:lnTo>
                      <a:lnTo>
                        <a:pt x="41" y="2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7" name="Freeform 52"/>
                <p:cNvSpPr>
                  <a:spLocks/>
                </p:cNvSpPr>
                <p:nvPr/>
              </p:nvSpPr>
              <p:spPr bwMode="auto">
                <a:xfrm>
                  <a:off x="2847" y="969"/>
                  <a:ext cx="120" cy="188"/>
                </a:xfrm>
                <a:custGeom>
                  <a:avLst/>
                  <a:gdLst>
                    <a:gd name="T0" fmla="*/ 61 w 120"/>
                    <a:gd name="T1" fmla="*/ 0 h 188"/>
                    <a:gd name="T2" fmla="*/ 79 w 120"/>
                    <a:gd name="T3" fmla="*/ 2 h 188"/>
                    <a:gd name="T4" fmla="*/ 96 w 120"/>
                    <a:gd name="T5" fmla="*/ 11 h 188"/>
                    <a:gd name="T6" fmla="*/ 109 w 120"/>
                    <a:gd name="T7" fmla="*/ 25 h 188"/>
                    <a:gd name="T8" fmla="*/ 118 w 120"/>
                    <a:gd name="T9" fmla="*/ 41 h 188"/>
                    <a:gd name="T10" fmla="*/ 120 w 120"/>
                    <a:gd name="T11" fmla="*/ 59 h 188"/>
                    <a:gd name="T12" fmla="*/ 120 w 120"/>
                    <a:gd name="T13" fmla="*/ 129 h 188"/>
                    <a:gd name="T14" fmla="*/ 118 w 120"/>
                    <a:gd name="T15" fmla="*/ 147 h 188"/>
                    <a:gd name="T16" fmla="*/ 109 w 120"/>
                    <a:gd name="T17" fmla="*/ 164 h 188"/>
                    <a:gd name="T18" fmla="*/ 96 w 120"/>
                    <a:gd name="T19" fmla="*/ 177 h 188"/>
                    <a:gd name="T20" fmla="*/ 79 w 120"/>
                    <a:gd name="T21" fmla="*/ 185 h 188"/>
                    <a:gd name="T22" fmla="*/ 61 w 120"/>
                    <a:gd name="T23" fmla="*/ 188 h 188"/>
                    <a:gd name="T24" fmla="*/ 41 w 120"/>
                    <a:gd name="T25" fmla="*/ 185 h 188"/>
                    <a:gd name="T26" fmla="*/ 25 w 120"/>
                    <a:gd name="T27" fmla="*/ 177 h 188"/>
                    <a:gd name="T28" fmla="*/ 12 w 120"/>
                    <a:gd name="T29" fmla="*/ 164 h 188"/>
                    <a:gd name="T30" fmla="*/ 4 w 120"/>
                    <a:gd name="T31" fmla="*/ 147 h 188"/>
                    <a:gd name="T32" fmla="*/ 0 w 120"/>
                    <a:gd name="T33" fmla="*/ 129 h 188"/>
                    <a:gd name="T34" fmla="*/ 0 w 120"/>
                    <a:gd name="T35" fmla="*/ 59 h 188"/>
                    <a:gd name="T36" fmla="*/ 4 w 120"/>
                    <a:gd name="T37" fmla="*/ 41 h 188"/>
                    <a:gd name="T38" fmla="*/ 12 w 120"/>
                    <a:gd name="T39" fmla="*/ 25 h 188"/>
                    <a:gd name="T40" fmla="*/ 25 w 120"/>
                    <a:gd name="T41" fmla="*/ 11 h 188"/>
                    <a:gd name="T42" fmla="*/ 41 w 120"/>
                    <a:gd name="T43" fmla="*/ 2 h 188"/>
                    <a:gd name="T44" fmla="*/ 61 w 120"/>
                    <a:gd name="T45" fmla="*/ 0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20" h="188">
                      <a:moveTo>
                        <a:pt x="61" y="0"/>
                      </a:moveTo>
                      <a:lnTo>
                        <a:pt x="79" y="2"/>
                      </a:lnTo>
                      <a:lnTo>
                        <a:pt x="96" y="11"/>
                      </a:lnTo>
                      <a:lnTo>
                        <a:pt x="109" y="25"/>
                      </a:lnTo>
                      <a:lnTo>
                        <a:pt x="118" y="41"/>
                      </a:lnTo>
                      <a:lnTo>
                        <a:pt x="120" y="59"/>
                      </a:lnTo>
                      <a:lnTo>
                        <a:pt x="120" y="129"/>
                      </a:lnTo>
                      <a:lnTo>
                        <a:pt x="118" y="147"/>
                      </a:lnTo>
                      <a:lnTo>
                        <a:pt x="109" y="164"/>
                      </a:lnTo>
                      <a:lnTo>
                        <a:pt x="96" y="177"/>
                      </a:lnTo>
                      <a:lnTo>
                        <a:pt x="79" y="185"/>
                      </a:lnTo>
                      <a:lnTo>
                        <a:pt x="61" y="188"/>
                      </a:lnTo>
                      <a:lnTo>
                        <a:pt x="41" y="185"/>
                      </a:lnTo>
                      <a:lnTo>
                        <a:pt x="25" y="177"/>
                      </a:lnTo>
                      <a:lnTo>
                        <a:pt x="12" y="164"/>
                      </a:lnTo>
                      <a:lnTo>
                        <a:pt x="4" y="147"/>
                      </a:lnTo>
                      <a:lnTo>
                        <a:pt x="0" y="129"/>
                      </a:lnTo>
                      <a:lnTo>
                        <a:pt x="0" y="59"/>
                      </a:lnTo>
                      <a:lnTo>
                        <a:pt x="4" y="41"/>
                      </a:lnTo>
                      <a:lnTo>
                        <a:pt x="12" y="25"/>
                      </a:lnTo>
                      <a:lnTo>
                        <a:pt x="25" y="11"/>
                      </a:lnTo>
                      <a:lnTo>
                        <a:pt x="41" y="2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8" name="Freeform 53"/>
                <p:cNvSpPr>
                  <a:spLocks/>
                </p:cNvSpPr>
                <p:nvPr/>
              </p:nvSpPr>
              <p:spPr bwMode="auto">
                <a:xfrm>
                  <a:off x="4425" y="1654"/>
                  <a:ext cx="393" cy="189"/>
                </a:xfrm>
                <a:custGeom>
                  <a:avLst/>
                  <a:gdLst>
                    <a:gd name="T0" fmla="*/ 336 w 393"/>
                    <a:gd name="T1" fmla="*/ 0 h 189"/>
                    <a:gd name="T2" fmla="*/ 355 w 393"/>
                    <a:gd name="T3" fmla="*/ 4 h 189"/>
                    <a:gd name="T4" fmla="*/ 371 w 393"/>
                    <a:gd name="T5" fmla="*/ 14 h 189"/>
                    <a:gd name="T6" fmla="*/ 384 w 393"/>
                    <a:gd name="T7" fmla="*/ 29 h 189"/>
                    <a:gd name="T8" fmla="*/ 392 w 393"/>
                    <a:gd name="T9" fmla="*/ 45 h 189"/>
                    <a:gd name="T10" fmla="*/ 393 w 393"/>
                    <a:gd name="T11" fmla="*/ 63 h 189"/>
                    <a:gd name="T12" fmla="*/ 389 w 393"/>
                    <a:gd name="T13" fmla="*/ 82 h 189"/>
                    <a:gd name="T14" fmla="*/ 379 w 393"/>
                    <a:gd name="T15" fmla="*/ 98 h 189"/>
                    <a:gd name="T16" fmla="*/ 355 w 393"/>
                    <a:gd name="T17" fmla="*/ 125 h 189"/>
                    <a:gd name="T18" fmla="*/ 327 w 393"/>
                    <a:gd name="T19" fmla="*/ 148 h 189"/>
                    <a:gd name="T20" fmla="*/ 296 w 393"/>
                    <a:gd name="T21" fmla="*/ 165 h 189"/>
                    <a:gd name="T22" fmla="*/ 264 w 393"/>
                    <a:gd name="T23" fmla="*/ 179 h 189"/>
                    <a:gd name="T24" fmla="*/ 230 w 393"/>
                    <a:gd name="T25" fmla="*/ 186 h 189"/>
                    <a:gd name="T26" fmla="*/ 196 w 393"/>
                    <a:gd name="T27" fmla="*/ 189 h 189"/>
                    <a:gd name="T28" fmla="*/ 162 w 393"/>
                    <a:gd name="T29" fmla="*/ 186 h 189"/>
                    <a:gd name="T30" fmla="*/ 127 w 393"/>
                    <a:gd name="T31" fmla="*/ 179 h 189"/>
                    <a:gd name="T32" fmla="*/ 95 w 393"/>
                    <a:gd name="T33" fmla="*/ 165 h 189"/>
                    <a:gd name="T34" fmla="*/ 65 w 393"/>
                    <a:gd name="T35" fmla="*/ 148 h 189"/>
                    <a:gd name="T36" fmla="*/ 38 w 393"/>
                    <a:gd name="T37" fmla="*/ 125 h 189"/>
                    <a:gd name="T38" fmla="*/ 12 w 393"/>
                    <a:gd name="T39" fmla="*/ 98 h 189"/>
                    <a:gd name="T40" fmla="*/ 3 w 393"/>
                    <a:gd name="T41" fmla="*/ 82 h 189"/>
                    <a:gd name="T42" fmla="*/ 0 w 393"/>
                    <a:gd name="T43" fmla="*/ 63 h 189"/>
                    <a:gd name="T44" fmla="*/ 1 w 393"/>
                    <a:gd name="T45" fmla="*/ 45 h 189"/>
                    <a:gd name="T46" fmla="*/ 8 w 393"/>
                    <a:gd name="T47" fmla="*/ 29 h 189"/>
                    <a:gd name="T48" fmla="*/ 22 w 393"/>
                    <a:gd name="T49" fmla="*/ 14 h 189"/>
                    <a:gd name="T50" fmla="*/ 38 w 393"/>
                    <a:gd name="T51" fmla="*/ 4 h 189"/>
                    <a:gd name="T52" fmla="*/ 57 w 393"/>
                    <a:gd name="T53" fmla="*/ 0 h 189"/>
                    <a:gd name="T54" fmla="*/ 74 w 393"/>
                    <a:gd name="T55" fmla="*/ 2 h 189"/>
                    <a:gd name="T56" fmla="*/ 91 w 393"/>
                    <a:gd name="T57" fmla="*/ 10 h 189"/>
                    <a:gd name="T58" fmla="*/ 106 w 393"/>
                    <a:gd name="T59" fmla="*/ 22 h 189"/>
                    <a:gd name="T60" fmla="*/ 125 w 393"/>
                    <a:gd name="T61" fmla="*/ 42 h 189"/>
                    <a:gd name="T62" fmla="*/ 147 w 393"/>
                    <a:gd name="T63" fmla="*/ 57 h 189"/>
                    <a:gd name="T64" fmla="*/ 171 w 393"/>
                    <a:gd name="T65" fmla="*/ 66 h 189"/>
                    <a:gd name="T66" fmla="*/ 196 w 393"/>
                    <a:gd name="T67" fmla="*/ 69 h 189"/>
                    <a:gd name="T68" fmla="*/ 222 w 393"/>
                    <a:gd name="T69" fmla="*/ 66 h 189"/>
                    <a:gd name="T70" fmla="*/ 245 w 393"/>
                    <a:gd name="T71" fmla="*/ 57 h 189"/>
                    <a:gd name="T72" fmla="*/ 268 w 393"/>
                    <a:gd name="T73" fmla="*/ 42 h 189"/>
                    <a:gd name="T74" fmla="*/ 286 w 393"/>
                    <a:gd name="T75" fmla="*/ 22 h 189"/>
                    <a:gd name="T76" fmla="*/ 301 w 393"/>
                    <a:gd name="T77" fmla="*/ 10 h 189"/>
                    <a:gd name="T78" fmla="*/ 319 w 393"/>
                    <a:gd name="T79" fmla="*/ 2 h 189"/>
                    <a:gd name="T80" fmla="*/ 336 w 393"/>
                    <a:gd name="T81" fmla="*/ 0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93" h="189">
                      <a:moveTo>
                        <a:pt x="336" y="0"/>
                      </a:moveTo>
                      <a:lnTo>
                        <a:pt x="355" y="4"/>
                      </a:lnTo>
                      <a:lnTo>
                        <a:pt x="371" y="14"/>
                      </a:lnTo>
                      <a:lnTo>
                        <a:pt x="384" y="29"/>
                      </a:lnTo>
                      <a:lnTo>
                        <a:pt x="392" y="45"/>
                      </a:lnTo>
                      <a:lnTo>
                        <a:pt x="393" y="63"/>
                      </a:lnTo>
                      <a:lnTo>
                        <a:pt x="389" y="82"/>
                      </a:lnTo>
                      <a:lnTo>
                        <a:pt x="379" y="98"/>
                      </a:lnTo>
                      <a:lnTo>
                        <a:pt x="355" y="125"/>
                      </a:lnTo>
                      <a:lnTo>
                        <a:pt x="327" y="148"/>
                      </a:lnTo>
                      <a:lnTo>
                        <a:pt x="296" y="165"/>
                      </a:lnTo>
                      <a:lnTo>
                        <a:pt x="264" y="179"/>
                      </a:lnTo>
                      <a:lnTo>
                        <a:pt x="230" y="186"/>
                      </a:lnTo>
                      <a:lnTo>
                        <a:pt x="196" y="189"/>
                      </a:lnTo>
                      <a:lnTo>
                        <a:pt x="162" y="186"/>
                      </a:lnTo>
                      <a:lnTo>
                        <a:pt x="127" y="179"/>
                      </a:lnTo>
                      <a:lnTo>
                        <a:pt x="95" y="165"/>
                      </a:lnTo>
                      <a:lnTo>
                        <a:pt x="65" y="148"/>
                      </a:lnTo>
                      <a:lnTo>
                        <a:pt x="38" y="125"/>
                      </a:lnTo>
                      <a:lnTo>
                        <a:pt x="12" y="98"/>
                      </a:lnTo>
                      <a:lnTo>
                        <a:pt x="3" y="82"/>
                      </a:lnTo>
                      <a:lnTo>
                        <a:pt x="0" y="63"/>
                      </a:lnTo>
                      <a:lnTo>
                        <a:pt x="1" y="45"/>
                      </a:lnTo>
                      <a:lnTo>
                        <a:pt x="8" y="29"/>
                      </a:lnTo>
                      <a:lnTo>
                        <a:pt x="22" y="14"/>
                      </a:lnTo>
                      <a:lnTo>
                        <a:pt x="38" y="4"/>
                      </a:lnTo>
                      <a:lnTo>
                        <a:pt x="57" y="0"/>
                      </a:lnTo>
                      <a:lnTo>
                        <a:pt x="74" y="2"/>
                      </a:lnTo>
                      <a:lnTo>
                        <a:pt x="91" y="10"/>
                      </a:lnTo>
                      <a:lnTo>
                        <a:pt x="106" y="22"/>
                      </a:lnTo>
                      <a:lnTo>
                        <a:pt x="125" y="42"/>
                      </a:lnTo>
                      <a:lnTo>
                        <a:pt x="147" y="57"/>
                      </a:lnTo>
                      <a:lnTo>
                        <a:pt x="171" y="66"/>
                      </a:lnTo>
                      <a:lnTo>
                        <a:pt x="196" y="69"/>
                      </a:lnTo>
                      <a:lnTo>
                        <a:pt x="222" y="66"/>
                      </a:lnTo>
                      <a:lnTo>
                        <a:pt x="245" y="57"/>
                      </a:lnTo>
                      <a:lnTo>
                        <a:pt x="268" y="42"/>
                      </a:lnTo>
                      <a:lnTo>
                        <a:pt x="286" y="22"/>
                      </a:lnTo>
                      <a:lnTo>
                        <a:pt x="301" y="10"/>
                      </a:lnTo>
                      <a:lnTo>
                        <a:pt x="319" y="2"/>
                      </a:lnTo>
                      <a:lnTo>
                        <a:pt x="3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" name="Freeform 54"/>
                <p:cNvSpPr>
                  <a:spLocks/>
                </p:cNvSpPr>
                <p:nvPr/>
              </p:nvSpPr>
              <p:spPr bwMode="auto">
                <a:xfrm>
                  <a:off x="4287" y="1311"/>
                  <a:ext cx="120" cy="189"/>
                </a:xfrm>
                <a:custGeom>
                  <a:avLst/>
                  <a:gdLst>
                    <a:gd name="T0" fmla="*/ 61 w 120"/>
                    <a:gd name="T1" fmla="*/ 0 h 189"/>
                    <a:gd name="T2" fmla="*/ 79 w 120"/>
                    <a:gd name="T3" fmla="*/ 4 h 189"/>
                    <a:gd name="T4" fmla="*/ 95 w 120"/>
                    <a:gd name="T5" fmla="*/ 12 h 189"/>
                    <a:gd name="T6" fmla="*/ 109 w 120"/>
                    <a:gd name="T7" fmla="*/ 25 h 189"/>
                    <a:gd name="T8" fmla="*/ 117 w 120"/>
                    <a:gd name="T9" fmla="*/ 41 h 189"/>
                    <a:gd name="T10" fmla="*/ 120 w 120"/>
                    <a:gd name="T11" fmla="*/ 60 h 189"/>
                    <a:gd name="T12" fmla="*/ 120 w 120"/>
                    <a:gd name="T13" fmla="*/ 129 h 189"/>
                    <a:gd name="T14" fmla="*/ 117 w 120"/>
                    <a:gd name="T15" fmla="*/ 148 h 189"/>
                    <a:gd name="T16" fmla="*/ 109 w 120"/>
                    <a:gd name="T17" fmla="*/ 164 h 189"/>
                    <a:gd name="T18" fmla="*/ 95 w 120"/>
                    <a:gd name="T19" fmla="*/ 178 h 189"/>
                    <a:gd name="T20" fmla="*/ 79 w 120"/>
                    <a:gd name="T21" fmla="*/ 187 h 189"/>
                    <a:gd name="T22" fmla="*/ 61 w 120"/>
                    <a:gd name="T23" fmla="*/ 189 h 189"/>
                    <a:gd name="T24" fmla="*/ 41 w 120"/>
                    <a:gd name="T25" fmla="*/ 187 h 189"/>
                    <a:gd name="T26" fmla="*/ 25 w 120"/>
                    <a:gd name="T27" fmla="*/ 178 h 189"/>
                    <a:gd name="T28" fmla="*/ 12 w 120"/>
                    <a:gd name="T29" fmla="*/ 164 h 189"/>
                    <a:gd name="T30" fmla="*/ 4 w 120"/>
                    <a:gd name="T31" fmla="*/ 148 h 189"/>
                    <a:gd name="T32" fmla="*/ 0 w 120"/>
                    <a:gd name="T33" fmla="*/ 129 h 189"/>
                    <a:gd name="T34" fmla="*/ 0 w 120"/>
                    <a:gd name="T35" fmla="*/ 60 h 189"/>
                    <a:gd name="T36" fmla="*/ 4 w 120"/>
                    <a:gd name="T37" fmla="*/ 41 h 189"/>
                    <a:gd name="T38" fmla="*/ 12 w 120"/>
                    <a:gd name="T39" fmla="*/ 25 h 189"/>
                    <a:gd name="T40" fmla="*/ 25 w 120"/>
                    <a:gd name="T41" fmla="*/ 12 h 189"/>
                    <a:gd name="T42" fmla="*/ 41 w 120"/>
                    <a:gd name="T43" fmla="*/ 4 h 189"/>
                    <a:gd name="T44" fmla="*/ 61 w 120"/>
                    <a:gd name="T45" fmla="*/ 0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20" h="189">
                      <a:moveTo>
                        <a:pt x="61" y="0"/>
                      </a:moveTo>
                      <a:lnTo>
                        <a:pt x="79" y="4"/>
                      </a:lnTo>
                      <a:lnTo>
                        <a:pt x="95" y="12"/>
                      </a:lnTo>
                      <a:lnTo>
                        <a:pt x="109" y="25"/>
                      </a:lnTo>
                      <a:lnTo>
                        <a:pt x="117" y="41"/>
                      </a:lnTo>
                      <a:lnTo>
                        <a:pt x="120" y="60"/>
                      </a:lnTo>
                      <a:lnTo>
                        <a:pt x="120" y="129"/>
                      </a:lnTo>
                      <a:lnTo>
                        <a:pt x="117" y="148"/>
                      </a:lnTo>
                      <a:lnTo>
                        <a:pt x="109" y="164"/>
                      </a:lnTo>
                      <a:lnTo>
                        <a:pt x="95" y="178"/>
                      </a:lnTo>
                      <a:lnTo>
                        <a:pt x="79" y="187"/>
                      </a:lnTo>
                      <a:lnTo>
                        <a:pt x="61" y="189"/>
                      </a:lnTo>
                      <a:lnTo>
                        <a:pt x="41" y="187"/>
                      </a:lnTo>
                      <a:lnTo>
                        <a:pt x="25" y="178"/>
                      </a:lnTo>
                      <a:lnTo>
                        <a:pt x="12" y="164"/>
                      </a:lnTo>
                      <a:lnTo>
                        <a:pt x="4" y="148"/>
                      </a:lnTo>
                      <a:lnTo>
                        <a:pt x="0" y="129"/>
                      </a:lnTo>
                      <a:lnTo>
                        <a:pt x="0" y="60"/>
                      </a:lnTo>
                      <a:lnTo>
                        <a:pt x="4" y="41"/>
                      </a:lnTo>
                      <a:lnTo>
                        <a:pt x="12" y="25"/>
                      </a:lnTo>
                      <a:lnTo>
                        <a:pt x="25" y="12"/>
                      </a:lnTo>
                      <a:lnTo>
                        <a:pt x="41" y="4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" name="Freeform 55"/>
                <p:cNvSpPr>
                  <a:spLocks/>
                </p:cNvSpPr>
                <p:nvPr/>
              </p:nvSpPr>
              <p:spPr bwMode="auto">
                <a:xfrm>
                  <a:off x="4835" y="1311"/>
                  <a:ext cx="121" cy="189"/>
                </a:xfrm>
                <a:custGeom>
                  <a:avLst/>
                  <a:gdLst>
                    <a:gd name="T0" fmla="*/ 60 w 121"/>
                    <a:gd name="T1" fmla="*/ 0 h 189"/>
                    <a:gd name="T2" fmla="*/ 80 w 121"/>
                    <a:gd name="T3" fmla="*/ 4 h 189"/>
                    <a:gd name="T4" fmla="*/ 96 w 121"/>
                    <a:gd name="T5" fmla="*/ 12 h 189"/>
                    <a:gd name="T6" fmla="*/ 108 w 121"/>
                    <a:gd name="T7" fmla="*/ 25 h 189"/>
                    <a:gd name="T8" fmla="*/ 117 w 121"/>
                    <a:gd name="T9" fmla="*/ 41 h 189"/>
                    <a:gd name="T10" fmla="*/ 121 w 121"/>
                    <a:gd name="T11" fmla="*/ 60 h 189"/>
                    <a:gd name="T12" fmla="*/ 121 w 121"/>
                    <a:gd name="T13" fmla="*/ 129 h 189"/>
                    <a:gd name="T14" fmla="*/ 117 w 121"/>
                    <a:gd name="T15" fmla="*/ 148 h 189"/>
                    <a:gd name="T16" fmla="*/ 108 w 121"/>
                    <a:gd name="T17" fmla="*/ 164 h 189"/>
                    <a:gd name="T18" fmla="*/ 96 w 121"/>
                    <a:gd name="T19" fmla="*/ 178 h 189"/>
                    <a:gd name="T20" fmla="*/ 80 w 121"/>
                    <a:gd name="T21" fmla="*/ 187 h 189"/>
                    <a:gd name="T22" fmla="*/ 60 w 121"/>
                    <a:gd name="T23" fmla="*/ 189 h 189"/>
                    <a:gd name="T24" fmla="*/ 41 w 121"/>
                    <a:gd name="T25" fmla="*/ 187 h 189"/>
                    <a:gd name="T26" fmla="*/ 25 w 121"/>
                    <a:gd name="T27" fmla="*/ 178 h 189"/>
                    <a:gd name="T28" fmla="*/ 12 w 121"/>
                    <a:gd name="T29" fmla="*/ 164 h 189"/>
                    <a:gd name="T30" fmla="*/ 3 w 121"/>
                    <a:gd name="T31" fmla="*/ 148 h 189"/>
                    <a:gd name="T32" fmla="*/ 0 w 121"/>
                    <a:gd name="T33" fmla="*/ 129 h 189"/>
                    <a:gd name="T34" fmla="*/ 0 w 121"/>
                    <a:gd name="T35" fmla="*/ 60 h 189"/>
                    <a:gd name="T36" fmla="*/ 3 w 121"/>
                    <a:gd name="T37" fmla="*/ 41 h 189"/>
                    <a:gd name="T38" fmla="*/ 12 w 121"/>
                    <a:gd name="T39" fmla="*/ 25 h 189"/>
                    <a:gd name="T40" fmla="*/ 25 w 121"/>
                    <a:gd name="T41" fmla="*/ 12 h 189"/>
                    <a:gd name="T42" fmla="*/ 41 w 121"/>
                    <a:gd name="T43" fmla="*/ 4 h 189"/>
                    <a:gd name="T44" fmla="*/ 60 w 121"/>
                    <a:gd name="T45" fmla="*/ 0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21" h="189">
                      <a:moveTo>
                        <a:pt x="60" y="0"/>
                      </a:moveTo>
                      <a:lnTo>
                        <a:pt x="80" y="4"/>
                      </a:lnTo>
                      <a:lnTo>
                        <a:pt x="96" y="12"/>
                      </a:lnTo>
                      <a:lnTo>
                        <a:pt x="108" y="25"/>
                      </a:lnTo>
                      <a:lnTo>
                        <a:pt x="117" y="41"/>
                      </a:lnTo>
                      <a:lnTo>
                        <a:pt x="121" y="60"/>
                      </a:lnTo>
                      <a:lnTo>
                        <a:pt x="121" y="129"/>
                      </a:lnTo>
                      <a:lnTo>
                        <a:pt x="117" y="148"/>
                      </a:lnTo>
                      <a:lnTo>
                        <a:pt x="108" y="164"/>
                      </a:lnTo>
                      <a:lnTo>
                        <a:pt x="96" y="178"/>
                      </a:lnTo>
                      <a:lnTo>
                        <a:pt x="80" y="187"/>
                      </a:lnTo>
                      <a:lnTo>
                        <a:pt x="60" y="189"/>
                      </a:lnTo>
                      <a:lnTo>
                        <a:pt x="41" y="187"/>
                      </a:lnTo>
                      <a:lnTo>
                        <a:pt x="25" y="178"/>
                      </a:lnTo>
                      <a:lnTo>
                        <a:pt x="12" y="164"/>
                      </a:lnTo>
                      <a:lnTo>
                        <a:pt x="3" y="148"/>
                      </a:lnTo>
                      <a:lnTo>
                        <a:pt x="0" y="129"/>
                      </a:lnTo>
                      <a:lnTo>
                        <a:pt x="0" y="60"/>
                      </a:lnTo>
                      <a:lnTo>
                        <a:pt x="3" y="41"/>
                      </a:lnTo>
                      <a:lnTo>
                        <a:pt x="12" y="25"/>
                      </a:lnTo>
                      <a:lnTo>
                        <a:pt x="25" y="12"/>
                      </a:lnTo>
                      <a:lnTo>
                        <a:pt x="41" y="4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" name="Freeform 56"/>
                <p:cNvSpPr>
                  <a:spLocks noEditPoints="1"/>
                </p:cNvSpPr>
                <p:nvPr/>
              </p:nvSpPr>
              <p:spPr bwMode="auto">
                <a:xfrm>
                  <a:off x="1545" y="9"/>
                  <a:ext cx="4096" cy="3754"/>
                </a:xfrm>
                <a:custGeom>
                  <a:avLst/>
                  <a:gdLst>
                    <a:gd name="T0" fmla="*/ 2206 w 4096"/>
                    <a:gd name="T1" fmla="*/ 3416 h 3754"/>
                    <a:gd name="T2" fmla="*/ 2018 w 4096"/>
                    <a:gd name="T3" fmla="*/ 3127 h 3754"/>
                    <a:gd name="T4" fmla="*/ 2666 w 4096"/>
                    <a:gd name="T5" fmla="*/ 2588 h 3754"/>
                    <a:gd name="T6" fmla="*/ 3498 w 4096"/>
                    <a:gd name="T7" fmla="*/ 2570 h 3754"/>
                    <a:gd name="T8" fmla="*/ 2844 w 4096"/>
                    <a:gd name="T9" fmla="*/ 2135 h 3754"/>
                    <a:gd name="T10" fmla="*/ 1264 w 4096"/>
                    <a:gd name="T11" fmla="*/ 2439 h 3754"/>
                    <a:gd name="T12" fmla="*/ 1139 w 4096"/>
                    <a:gd name="T13" fmla="*/ 2310 h 3754"/>
                    <a:gd name="T14" fmla="*/ 838 w 4096"/>
                    <a:gd name="T15" fmla="*/ 2041 h 3754"/>
                    <a:gd name="T16" fmla="*/ 1372 w 4096"/>
                    <a:gd name="T17" fmla="*/ 1772 h 3754"/>
                    <a:gd name="T18" fmla="*/ 1660 w 4096"/>
                    <a:gd name="T19" fmla="*/ 1882 h 3754"/>
                    <a:gd name="T20" fmla="*/ 2163 w 4096"/>
                    <a:gd name="T21" fmla="*/ 2103 h 3754"/>
                    <a:gd name="T22" fmla="*/ 2211 w 4096"/>
                    <a:gd name="T23" fmla="*/ 2215 h 3754"/>
                    <a:gd name="T24" fmla="*/ 1494 w 4096"/>
                    <a:gd name="T25" fmla="*/ 2411 h 3754"/>
                    <a:gd name="T26" fmla="*/ 1820 w 4096"/>
                    <a:gd name="T27" fmla="*/ 2894 h 3754"/>
                    <a:gd name="T28" fmla="*/ 2537 w 4096"/>
                    <a:gd name="T29" fmla="*/ 2597 h 3754"/>
                    <a:gd name="T30" fmla="*/ 2691 w 4096"/>
                    <a:gd name="T31" fmla="*/ 2315 h 3754"/>
                    <a:gd name="T32" fmla="*/ 2116 w 4096"/>
                    <a:gd name="T33" fmla="*/ 1703 h 3754"/>
                    <a:gd name="T34" fmla="*/ 1765 w 4096"/>
                    <a:gd name="T35" fmla="*/ 1528 h 3754"/>
                    <a:gd name="T36" fmla="*/ 2397 w 4096"/>
                    <a:gd name="T37" fmla="*/ 949 h 3754"/>
                    <a:gd name="T38" fmla="*/ 2728 w 4096"/>
                    <a:gd name="T39" fmla="*/ 1897 h 3754"/>
                    <a:gd name="T40" fmla="*/ 3586 w 4096"/>
                    <a:gd name="T41" fmla="*/ 1724 h 3754"/>
                    <a:gd name="T42" fmla="*/ 3297 w 4096"/>
                    <a:gd name="T43" fmla="*/ 1192 h 3754"/>
                    <a:gd name="T44" fmla="*/ 2592 w 4096"/>
                    <a:gd name="T45" fmla="*/ 1269 h 3754"/>
                    <a:gd name="T46" fmla="*/ 2706 w 4096"/>
                    <a:gd name="T47" fmla="*/ 1048 h 3754"/>
                    <a:gd name="T48" fmla="*/ 2938 w 4096"/>
                    <a:gd name="T49" fmla="*/ 967 h 3754"/>
                    <a:gd name="T50" fmla="*/ 3681 w 4096"/>
                    <a:gd name="T51" fmla="*/ 1247 h 3754"/>
                    <a:gd name="T52" fmla="*/ 3411 w 4096"/>
                    <a:gd name="T53" fmla="*/ 2088 h 3754"/>
                    <a:gd name="T54" fmla="*/ 3791 w 4096"/>
                    <a:gd name="T55" fmla="*/ 1585 h 3754"/>
                    <a:gd name="T56" fmla="*/ 3346 w 4096"/>
                    <a:gd name="T57" fmla="*/ 448 h 3754"/>
                    <a:gd name="T58" fmla="*/ 463 w 4096"/>
                    <a:gd name="T59" fmla="*/ 823 h 3754"/>
                    <a:gd name="T60" fmla="*/ 1095 w 4096"/>
                    <a:gd name="T61" fmla="*/ 586 h 3754"/>
                    <a:gd name="T62" fmla="*/ 1472 w 4096"/>
                    <a:gd name="T63" fmla="*/ 618 h 3754"/>
                    <a:gd name="T64" fmla="*/ 608 w 4096"/>
                    <a:gd name="T65" fmla="*/ 942 h 3754"/>
                    <a:gd name="T66" fmla="*/ 531 w 4096"/>
                    <a:gd name="T67" fmla="*/ 1157 h 3754"/>
                    <a:gd name="T68" fmla="*/ 1333 w 4096"/>
                    <a:gd name="T69" fmla="*/ 1657 h 3754"/>
                    <a:gd name="T70" fmla="*/ 1760 w 4096"/>
                    <a:gd name="T71" fmla="*/ 1074 h 3754"/>
                    <a:gd name="T72" fmla="*/ 1601 w 4096"/>
                    <a:gd name="T73" fmla="*/ 834 h 3754"/>
                    <a:gd name="T74" fmla="*/ 1514 w 4096"/>
                    <a:gd name="T75" fmla="*/ 145 h 3754"/>
                    <a:gd name="T76" fmla="*/ 1782 w 4096"/>
                    <a:gd name="T77" fmla="*/ 296 h 3754"/>
                    <a:gd name="T78" fmla="*/ 1756 w 4096"/>
                    <a:gd name="T79" fmla="*/ 1266 h 3754"/>
                    <a:gd name="T80" fmla="*/ 2475 w 4096"/>
                    <a:gd name="T81" fmla="*/ 539 h 3754"/>
                    <a:gd name="T82" fmla="*/ 3676 w 4096"/>
                    <a:gd name="T83" fmla="*/ 539 h 3754"/>
                    <a:gd name="T84" fmla="*/ 3927 w 4096"/>
                    <a:gd name="T85" fmla="*/ 1767 h 3754"/>
                    <a:gd name="T86" fmla="*/ 3863 w 4096"/>
                    <a:gd name="T87" fmla="*/ 2144 h 3754"/>
                    <a:gd name="T88" fmla="*/ 4094 w 4096"/>
                    <a:gd name="T89" fmla="*/ 2695 h 3754"/>
                    <a:gd name="T90" fmla="*/ 3919 w 4096"/>
                    <a:gd name="T91" fmla="*/ 3729 h 3754"/>
                    <a:gd name="T92" fmla="*/ 3644 w 4096"/>
                    <a:gd name="T93" fmla="*/ 2904 h 3754"/>
                    <a:gd name="T94" fmla="*/ 3655 w 4096"/>
                    <a:gd name="T95" fmla="*/ 2509 h 3754"/>
                    <a:gd name="T96" fmla="*/ 2729 w 4096"/>
                    <a:gd name="T97" fmla="*/ 2822 h 3754"/>
                    <a:gd name="T98" fmla="*/ 2743 w 4096"/>
                    <a:gd name="T99" fmla="*/ 3343 h 3754"/>
                    <a:gd name="T100" fmla="*/ 2661 w 4096"/>
                    <a:gd name="T101" fmla="*/ 3440 h 3754"/>
                    <a:gd name="T102" fmla="*/ 1916 w 4096"/>
                    <a:gd name="T103" fmla="*/ 3503 h 3754"/>
                    <a:gd name="T104" fmla="*/ 1499 w 4096"/>
                    <a:gd name="T105" fmla="*/ 3754 h 3754"/>
                    <a:gd name="T106" fmla="*/ 1851 w 4096"/>
                    <a:gd name="T107" fmla="*/ 3164 h 3754"/>
                    <a:gd name="T108" fmla="*/ 1409 w 4096"/>
                    <a:gd name="T109" fmla="*/ 2508 h 3754"/>
                    <a:gd name="T110" fmla="*/ 448 w 4096"/>
                    <a:gd name="T111" fmla="*/ 2132 h 3754"/>
                    <a:gd name="T112" fmla="*/ 278 w 4096"/>
                    <a:gd name="T113" fmla="*/ 2370 h 3754"/>
                    <a:gd name="T114" fmla="*/ 472 w 4096"/>
                    <a:gd name="T115" fmla="*/ 3754 h 3754"/>
                    <a:gd name="T116" fmla="*/ 68 w 4096"/>
                    <a:gd name="T117" fmla="*/ 3693 h 3754"/>
                    <a:gd name="T118" fmla="*/ 685 w 4096"/>
                    <a:gd name="T119" fmla="*/ 1701 h 3754"/>
                    <a:gd name="T120" fmla="*/ 287 w 4096"/>
                    <a:gd name="T121" fmla="*/ 952 h 3754"/>
                    <a:gd name="T122" fmla="*/ 883 w 4096"/>
                    <a:gd name="T123" fmla="*/ 0 h 37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096" h="3754">
                      <a:moveTo>
                        <a:pt x="1971" y="3116"/>
                      </a:moveTo>
                      <a:lnTo>
                        <a:pt x="1971" y="3164"/>
                      </a:lnTo>
                      <a:lnTo>
                        <a:pt x="1969" y="3192"/>
                      </a:lnTo>
                      <a:lnTo>
                        <a:pt x="1960" y="3217"/>
                      </a:lnTo>
                      <a:lnTo>
                        <a:pt x="1946" y="3239"/>
                      </a:lnTo>
                      <a:lnTo>
                        <a:pt x="1929" y="3259"/>
                      </a:lnTo>
                      <a:lnTo>
                        <a:pt x="1908" y="3275"/>
                      </a:lnTo>
                      <a:lnTo>
                        <a:pt x="1883" y="3286"/>
                      </a:lnTo>
                      <a:lnTo>
                        <a:pt x="1844" y="3298"/>
                      </a:lnTo>
                      <a:lnTo>
                        <a:pt x="1875" y="3332"/>
                      </a:lnTo>
                      <a:lnTo>
                        <a:pt x="1909" y="3359"/>
                      </a:lnTo>
                      <a:lnTo>
                        <a:pt x="1946" y="3384"/>
                      </a:lnTo>
                      <a:lnTo>
                        <a:pt x="1986" y="3403"/>
                      </a:lnTo>
                      <a:lnTo>
                        <a:pt x="2028" y="3416"/>
                      </a:lnTo>
                      <a:lnTo>
                        <a:pt x="2072" y="3425"/>
                      </a:lnTo>
                      <a:lnTo>
                        <a:pt x="2116" y="3428"/>
                      </a:lnTo>
                      <a:lnTo>
                        <a:pt x="2162" y="3425"/>
                      </a:lnTo>
                      <a:lnTo>
                        <a:pt x="2206" y="3416"/>
                      </a:lnTo>
                      <a:lnTo>
                        <a:pt x="2248" y="3403"/>
                      </a:lnTo>
                      <a:lnTo>
                        <a:pt x="2288" y="3384"/>
                      </a:lnTo>
                      <a:lnTo>
                        <a:pt x="2325" y="3359"/>
                      </a:lnTo>
                      <a:lnTo>
                        <a:pt x="2358" y="3332"/>
                      </a:lnTo>
                      <a:lnTo>
                        <a:pt x="2388" y="3298"/>
                      </a:lnTo>
                      <a:lnTo>
                        <a:pt x="2350" y="3286"/>
                      </a:lnTo>
                      <a:lnTo>
                        <a:pt x="2325" y="3275"/>
                      </a:lnTo>
                      <a:lnTo>
                        <a:pt x="2304" y="3259"/>
                      </a:lnTo>
                      <a:lnTo>
                        <a:pt x="2286" y="3239"/>
                      </a:lnTo>
                      <a:lnTo>
                        <a:pt x="2274" y="3217"/>
                      </a:lnTo>
                      <a:lnTo>
                        <a:pt x="2265" y="3192"/>
                      </a:lnTo>
                      <a:lnTo>
                        <a:pt x="2263" y="3164"/>
                      </a:lnTo>
                      <a:lnTo>
                        <a:pt x="2263" y="3116"/>
                      </a:lnTo>
                      <a:lnTo>
                        <a:pt x="2216" y="3127"/>
                      </a:lnTo>
                      <a:lnTo>
                        <a:pt x="2166" y="3135"/>
                      </a:lnTo>
                      <a:lnTo>
                        <a:pt x="2116" y="3137"/>
                      </a:lnTo>
                      <a:lnTo>
                        <a:pt x="2067" y="3135"/>
                      </a:lnTo>
                      <a:lnTo>
                        <a:pt x="2018" y="3127"/>
                      </a:lnTo>
                      <a:lnTo>
                        <a:pt x="1971" y="3116"/>
                      </a:lnTo>
                      <a:close/>
                      <a:moveTo>
                        <a:pt x="2790" y="2113"/>
                      </a:moveTo>
                      <a:lnTo>
                        <a:pt x="2794" y="2185"/>
                      </a:lnTo>
                      <a:lnTo>
                        <a:pt x="2794" y="2242"/>
                      </a:lnTo>
                      <a:lnTo>
                        <a:pt x="2818" y="2267"/>
                      </a:lnTo>
                      <a:lnTo>
                        <a:pt x="2836" y="2294"/>
                      </a:lnTo>
                      <a:lnTo>
                        <a:pt x="2850" y="2324"/>
                      </a:lnTo>
                      <a:lnTo>
                        <a:pt x="2859" y="2357"/>
                      </a:lnTo>
                      <a:lnTo>
                        <a:pt x="2862" y="2391"/>
                      </a:lnTo>
                      <a:lnTo>
                        <a:pt x="2859" y="2426"/>
                      </a:lnTo>
                      <a:lnTo>
                        <a:pt x="2850" y="2459"/>
                      </a:lnTo>
                      <a:lnTo>
                        <a:pt x="2835" y="2490"/>
                      </a:lnTo>
                      <a:lnTo>
                        <a:pt x="2816" y="2518"/>
                      </a:lnTo>
                      <a:lnTo>
                        <a:pt x="2793" y="2541"/>
                      </a:lnTo>
                      <a:lnTo>
                        <a:pt x="2765" y="2561"/>
                      </a:lnTo>
                      <a:lnTo>
                        <a:pt x="2734" y="2575"/>
                      </a:lnTo>
                      <a:lnTo>
                        <a:pt x="2702" y="2585"/>
                      </a:lnTo>
                      <a:lnTo>
                        <a:pt x="2666" y="2588"/>
                      </a:lnTo>
                      <a:lnTo>
                        <a:pt x="2698" y="2632"/>
                      </a:lnTo>
                      <a:lnTo>
                        <a:pt x="2736" y="2672"/>
                      </a:lnTo>
                      <a:lnTo>
                        <a:pt x="2775" y="2708"/>
                      </a:lnTo>
                      <a:lnTo>
                        <a:pt x="2820" y="2737"/>
                      </a:lnTo>
                      <a:lnTo>
                        <a:pt x="2866" y="2763"/>
                      </a:lnTo>
                      <a:lnTo>
                        <a:pt x="2916" y="2783"/>
                      </a:lnTo>
                      <a:lnTo>
                        <a:pt x="2968" y="2798"/>
                      </a:lnTo>
                      <a:lnTo>
                        <a:pt x="3021" y="2808"/>
                      </a:lnTo>
                      <a:lnTo>
                        <a:pt x="3076" y="2811"/>
                      </a:lnTo>
                      <a:lnTo>
                        <a:pt x="3134" y="2807"/>
                      </a:lnTo>
                      <a:lnTo>
                        <a:pt x="3191" y="2797"/>
                      </a:lnTo>
                      <a:lnTo>
                        <a:pt x="3245" y="2781"/>
                      </a:lnTo>
                      <a:lnTo>
                        <a:pt x="3297" y="2758"/>
                      </a:lnTo>
                      <a:lnTo>
                        <a:pt x="3345" y="2730"/>
                      </a:lnTo>
                      <a:lnTo>
                        <a:pt x="3390" y="2698"/>
                      </a:lnTo>
                      <a:lnTo>
                        <a:pt x="3431" y="2659"/>
                      </a:lnTo>
                      <a:lnTo>
                        <a:pt x="3467" y="2617"/>
                      </a:lnTo>
                      <a:lnTo>
                        <a:pt x="3498" y="2570"/>
                      </a:lnTo>
                      <a:lnTo>
                        <a:pt x="3524" y="2519"/>
                      </a:lnTo>
                      <a:lnTo>
                        <a:pt x="3544" y="2464"/>
                      </a:lnTo>
                      <a:lnTo>
                        <a:pt x="3415" y="2412"/>
                      </a:lnTo>
                      <a:lnTo>
                        <a:pt x="3384" y="2397"/>
                      </a:lnTo>
                      <a:lnTo>
                        <a:pt x="3357" y="2377"/>
                      </a:lnTo>
                      <a:lnTo>
                        <a:pt x="3334" y="2354"/>
                      </a:lnTo>
                      <a:lnTo>
                        <a:pt x="3315" y="2326"/>
                      </a:lnTo>
                      <a:lnTo>
                        <a:pt x="3302" y="2295"/>
                      </a:lnTo>
                      <a:lnTo>
                        <a:pt x="3293" y="2263"/>
                      </a:lnTo>
                      <a:lnTo>
                        <a:pt x="3290" y="2230"/>
                      </a:lnTo>
                      <a:lnTo>
                        <a:pt x="3290" y="2142"/>
                      </a:lnTo>
                      <a:lnTo>
                        <a:pt x="3221" y="2161"/>
                      </a:lnTo>
                      <a:lnTo>
                        <a:pt x="3149" y="2173"/>
                      </a:lnTo>
                      <a:lnTo>
                        <a:pt x="3076" y="2176"/>
                      </a:lnTo>
                      <a:lnTo>
                        <a:pt x="3016" y="2174"/>
                      </a:lnTo>
                      <a:lnTo>
                        <a:pt x="2958" y="2166"/>
                      </a:lnTo>
                      <a:lnTo>
                        <a:pt x="2899" y="2154"/>
                      </a:lnTo>
                      <a:lnTo>
                        <a:pt x="2844" y="2135"/>
                      </a:lnTo>
                      <a:lnTo>
                        <a:pt x="2790" y="2113"/>
                      </a:lnTo>
                      <a:close/>
                      <a:moveTo>
                        <a:pt x="694" y="1989"/>
                      </a:moveTo>
                      <a:lnTo>
                        <a:pt x="545" y="2034"/>
                      </a:lnTo>
                      <a:lnTo>
                        <a:pt x="562" y="2096"/>
                      </a:lnTo>
                      <a:lnTo>
                        <a:pt x="587" y="2153"/>
                      </a:lnTo>
                      <a:lnTo>
                        <a:pt x="617" y="2207"/>
                      </a:lnTo>
                      <a:lnTo>
                        <a:pt x="653" y="2258"/>
                      </a:lnTo>
                      <a:lnTo>
                        <a:pt x="694" y="2304"/>
                      </a:lnTo>
                      <a:lnTo>
                        <a:pt x="740" y="2345"/>
                      </a:lnTo>
                      <a:lnTo>
                        <a:pt x="791" y="2381"/>
                      </a:lnTo>
                      <a:lnTo>
                        <a:pt x="844" y="2411"/>
                      </a:lnTo>
                      <a:lnTo>
                        <a:pt x="901" y="2436"/>
                      </a:lnTo>
                      <a:lnTo>
                        <a:pt x="962" y="2453"/>
                      </a:lnTo>
                      <a:lnTo>
                        <a:pt x="1024" y="2464"/>
                      </a:lnTo>
                      <a:lnTo>
                        <a:pt x="1089" y="2468"/>
                      </a:lnTo>
                      <a:lnTo>
                        <a:pt x="1148" y="2464"/>
                      </a:lnTo>
                      <a:lnTo>
                        <a:pt x="1206" y="2456"/>
                      </a:lnTo>
                      <a:lnTo>
                        <a:pt x="1264" y="2439"/>
                      </a:lnTo>
                      <a:lnTo>
                        <a:pt x="1318" y="2418"/>
                      </a:lnTo>
                      <a:lnTo>
                        <a:pt x="1372" y="2391"/>
                      </a:lnTo>
                      <a:lnTo>
                        <a:pt x="1374" y="2357"/>
                      </a:lnTo>
                      <a:lnTo>
                        <a:pt x="1383" y="2324"/>
                      </a:lnTo>
                      <a:lnTo>
                        <a:pt x="1396" y="2294"/>
                      </a:lnTo>
                      <a:lnTo>
                        <a:pt x="1416" y="2267"/>
                      </a:lnTo>
                      <a:lnTo>
                        <a:pt x="1440" y="2242"/>
                      </a:lnTo>
                      <a:lnTo>
                        <a:pt x="1440" y="2185"/>
                      </a:lnTo>
                      <a:lnTo>
                        <a:pt x="1441" y="2140"/>
                      </a:lnTo>
                      <a:lnTo>
                        <a:pt x="1446" y="2097"/>
                      </a:lnTo>
                      <a:lnTo>
                        <a:pt x="1420" y="2138"/>
                      </a:lnTo>
                      <a:lnTo>
                        <a:pt x="1391" y="2176"/>
                      </a:lnTo>
                      <a:lnTo>
                        <a:pt x="1358" y="2210"/>
                      </a:lnTo>
                      <a:lnTo>
                        <a:pt x="1319" y="2241"/>
                      </a:lnTo>
                      <a:lnTo>
                        <a:pt x="1278" y="2266"/>
                      </a:lnTo>
                      <a:lnTo>
                        <a:pt x="1235" y="2287"/>
                      </a:lnTo>
                      <a:lnTo>
                        <a:pt x="1188" y="2302"/>
                      </a:lnTo>
                      <a:lnTo>
                        <a:pt x="1139" y="2310"/>
                      </a:lnTo>
                      <a:lnTo>
                        <a:pt x="1089" y="2314"/>
                      </a:lnTo>
                      <a:lnTo>
                        <a:pt x="1036" y="2310"/>
                      </a:lnTo>
                      <a:lnTo>
                        <a:pt x="986" y="2300"/>
                      </a:lnTo>
                      <a:lnTo>
                        <a:pt x="937" y="2284"/>
                      </a:lnTo>
                      <a:lnTo>
                        <a:pt x="892" y="2263"/>
                      </a:lnTo>
                      <a:lnTo>
                        <a:pt x="850" y="2236"/>
                      </a:lnTo>
                      <a:lnTo>
                        <a:pt x="813" y="2205"/>
                      </a:lnTo>
                      <a:lnTo>
                        <a:pt x="778" y="2169"/>
                      </a:lnTo>
                      <a:lnTo>
                        <a:pt x="750" y="2129"/>
                      </a:lnTo>
                      <a:lnTo>
                        <a:pt x="725" y="2086"/>
                      </a:lnTo>
                      <a:lnTo>
                        <a:pt x="706" y="2038"/>
                      </a:lnTo>
                      <a:lnTo>
                        <a:pt x="694" y="1989"/>
                      </a:lnTo>
                      <a:close/>
                      <a:moveTo>
                        <a:pt x="806" y="1772"/>
                      </a:moveTo>
                      <a:lnTo>
                        <a:pt x="806" y="1911"/>
                      </a:lnTo>
                      <a:lnTo>
                        <a:pt x="806" y="1912"/>
                      </a:lnTo>
                      <a:lnTo>
                        <a:pt x="809" y="1958"/>
                      </a:lnTo>
                      <a:lnTo>
                        <a:pt x="820" y="2001"/>
                      </a:lnTo>
                      <a:lnTo>
                        <a:pt x="838" y="2041"/>
                      </a:lnTo>
                      <a:lnTo>
                        <a:pt x="860" y="2078"/>
                      </a:lnTo>
                      <a:lnTo>
                        <a:pt x="889" y="2112"/>
                      </a:lnTo>
                      <a:lnTo>
                        <a:pt x="922" y="2139"/>
                      </a:lnTo>
                      <a:lnTo>
                        <a:pt x="958" y="2163"/>
                      </a:lnTo>
                      <a:lnTo>
                        <a:pt x="999" y="2180"/>
                      </a:lnTo>
                      <a:lnTo>
                        <a:pt x="1043" y="2190"/>
                      </a:lnTo>
                      <a:lnTo>
                        <a:pt x="1089" y="2194"/>
                      </a:lnTo>
                      <a:lnTo>
                        <a:pt x="1134" y="2190"/>
                      </a:lnTo>
                      <a:lnTo>
                        <a:pt x="1178" y="2179"/>
                      </a:lnTo>
                      <a:lnTo>
                        <a:pt x="1218" y="2163"/>
                      </a:lnTo>
                      <a:lnTo>
                        <a:pt x="1255" y="2139"/>
                      </a:lnTo>
                      <a:lnTo>
                        <a:pt x="1288" y="2110"/>
                      </a:lnTo>
                      <a:lnTo>
                        <a:pt x="1317" y="2078"/>
                      </a:lnTo>
                      <a:lnTo>
                        <a:pt x="1339" y="2041"/>
                      </a:lnTo>
                      <a:lnTo>
                        <a:pt x="1357" y="2000"/>
                      </a:lnTo>
                      <a:lnTo>
                        <a:pt x="1368" y="1957"/>
                      </a:lnTo>
                      <a:lnTo>
                        <a:pt x="1372" y="1911"/>
                      </a:lnTo>
                      <a:lnTo>
                        <a:pt x="1372" y="1772"/>
                      </a:lnTo>
                      <a:lnTo>
                        <a:pt x="1318" y="1794"/>
                      </a:lnTo>
                      <a:lnTo>
                        <a:pt x="1264" y="1811"/>
                      </a:lnTo>
                      <a:lnTo>
                        <a:pt x="1206" y="1824"/>
                      </a:lnTo>
                      <a:lnTo>
                        <a:pt x="1148" y="1831"/>
                      </a:lnTo>
                      <a:lnTo>
                        <a:pt x="1089" y="1834"/>
                      </a:lnTo>
                      <a:lnTo>
                        <a:pt x="1029" y="1831"/>
                      </a:lnTo>
                      <a:lnTo>
                        <a:pt x="969" y="1824"/>
                      </a:lnTo>
                      <a:lnTo>
                        <a:pt x="914" y="1811"/>
                      </a:lnTo>
                      <a:lnTo>
                        <a:pt x="859" y="1794"/>
                      </a:lnTo>
                      <a:lnTo>
                        <a:pt x="806" y="1772"/>
                      </a:lnTo>
                      <a:close/>
                      <a:moveTo>
                        <a:pt x="2116" y="1703"/>
                      </a:moveTo>
                      <a:lnTo>
                        <a:pt x="1731" y="1896"/>
                      </a:lnTo>
                      <a:lnTo>
                        <a:pt x="1719" y="1901"/>
                      </a:lnTo>
                      <a:lnTo>
                        <a:pt x="1705" y="1902"/>
                      </a:lnTo>
                      <a:lnTo>
                        <a:pt x="1689" y="1901"/>
                      </a:lnTo>
                      <a:lnTo>
                        <a:pt x="1673" y="1893"/>
                      </a:lnTo>
                      <a:lnTo>
                        <a:pt x="1666" y="1888"/>
                      </a:lnTo>
                      <a:lnTo>
                        <a:pt x="1660" y="1882"/>
                      </a:lnTo>
                      <a:lnTo>
                        <a:pt x="1655" y="1875"/>
                      </a:lnTo>
                      <a:lnTo>
                        <a:pt x="1626" y="1922"/>
                      </a:lnTo>
                      <a:lnTo>
                        <a:pt x="1602" y="1970"/>
                      </a:lnTo>
                      <a:lnTo>
                        <a:pt x="1584" y="2022"/>
                      </a:lnTo>
                      <a:lnTo>
                        <a:pt x="1570" y="2076"/>
                      </a:lnTo>
                      <a:lnTo>
                        <a:pt x="1563" y="2130"/>
                      </a:lnTo>
                      <a:lnTo>
                        <a:pt x="1560" y="2185"/>
                      </a:lnTo>
                      <a:lnTo>
                        <a:pt x="1560" y="2192"/>
                      </a:lnTo>
                      <a:lnTo>
                        <a:pt x="1597" y="2190"/>
                      </a:lnTo>
                      <a:lnTo>
                        <a:pt x="1643" y="2187"/>
                      </a:lnTo>
                      <a:lnTo>
                        <a:pt x="1695" y="2184"/>
                      </a:lnTo>
                      <a:lnTo>
                        <a:pt x="1753" y="2179"/>
                      </a:lnTo>
                      <a:lnTo>
                        <a:pt x="1815" y="2171"/>
                      </a:lnTo>
                      <a:lnTo>
                        <a:pt x="1882" y="2163"/>
                      </a:lnTo>
                      <a:lnTo>
                        <a:pt x="1950" y="2151"/>
                      </a:lnTo>
                      <a:lnTo>
                        <a:pt x="2021" y="2138"/>
                      </a:lnTo>
                      <a:lnTo>
                        <a:pt x="2093" y="2122"/>
                      </a:lnTo>
                      <a:lnTo>
                        <a:pt x="2163" y="2103"/>
                      </a:lnTo>
                      <a:lnTo>
                        <a:pt x="2234" y="2081"/>
                      </a:lnTo>
                      <a:lnTo>
                        <a:pt x="2302" y="2056"/>
                      </a:lnTo>
                      <a:lnTo>
                        <a:pt x="2368" y="2029"/>
                      </a:lnTo>
                      <a:lnTo>
                        <a:pt x="2429" y="1996"/>
                      </a:lnTo>
                      <a:lnTo>
                        <a:pt x="2448" y="1989"/>
                      </a:lnTo>
                      <a:lnTo>
                        <a:pt x="2466" y="1989"/>
                      </a:lnTo>
                      <a:lnTo>
                        <a:pt x="2484" y="1994"/>
                      </a:lnTo>
                      <a:lnTo>
                        <a:pt x="2500" y="2004"/>
                      </a:lnTo>
                      <a:lnTo>
                        <a:pt x="2511" y="2019"/>
                      </a:lnTo>
                      <a:lnTo>
                        <a:pt x="2518" y="2036"/>
                      </a:lnTo>
                      <a:lnTo>
                        <a:pt x="2518" y="2055"/>
                      </a:lnTo>
                      <a:lnTo>
                        <a:pt x="2515" y="2072"/>
                      </a:lnTo>
                      <a:lnTo>
                        <a:pt x="2504" y="2088"/>
                      </a:lnTo>
                      <a:lnTo>
                        <a:pt x="2489" y="2101"/>
                      </a:lnTo>
                      <a:lnTo>
                        <a:pt x="2424" y="2134"/>
                      </a:lnTo>
                      <a:lnTo>
                        <a:pt x="2355" y="2165"/>
                      </a:lnTo>
                      <a:lnTo>
                        <a:pt x="2284" y="2191"/>
                      </a:lnTo>
                      <a:lnTo>
                        <a:pt x="2211" y="2215"/>
                      </a:lnTo>
                      <a:lnTo>
                        <a:pt x="2136" y="2235"/>
                      </a:lnTo>
                      <a:lnTo>
                        <a:pt x="2063" y="2252"/>
                      </a:lnTo>
                      <a:lnTo>
                        <a:pt x="1990" y="2267"/>
                      </a:lnTo>
                      <a:lnTo>
                        <a:pt x="1919" y="2278"/>
                      </a:lnTo>
                      <a:lnTo>
                        <a:pt x="1849" y="2288"/>
                      </a:lnTo>
                      <a:lnTo>
                        <a:pt x="1785" y="2297"/>
                      </a:lnTo>
                      <a:lnTo>
                        <a:pt x="1724" y="2302"/>
                      </a:lnTo>
                      <a:lnTo>
                        <a:pt x="1669" y="2307"/>
                      </a:lnTo>
                      <a:lnTo>
                        <a:pt x="1620" y="2310"/>
                      </a:lnTo>
                      <a:lnTo>
                        <a:pt x="1578" y="2312"/>
                      </a:lnTo>
                      <a:lnTo>
                        <a:pt x="1544" y="2313"/>
                      </a:lnTo>
                      <a:lnTo>
                        <a:pt x="1538" y="2319"/>
                      </a:lnTo>
                      <a:lnTo>
                        <a:pt x="1529" y="2325"/>
                      </a:lnTo>
                      <a:lnTo>
                        <a:pt x="1513" y="2338"/>
                      </a:lnTo>
                      <a:lnTo>
                        <a:pt x="1502" y="2353"/>
                      </a:lnTo>
                      <a:lnTo>
                        <a:pt x="1493" y="2371"/>
                      </a:lnTo>
                      <a:lnTo>
                        <a:pt x="1491" y="2391"/>
                      </a:lnTo>
                      <a:lnTo>
                        <a:pt x="1494" y="2411"/>
                      </a:lnTo>
                      <a:lnTo>
                        <a:pt x="1502" y="2429"/>
                      </a:lnTo>
                      <a:lnTo>
                        <a:pt x="1513" y="2446"/>
                      </a:lnTo>
                      <a:lnTo>
                        <a:pt x="1529" y="2458"/>
                      </a:lnTo>
                      <a:lnTo>
                        <a:pt x="1548" y="2465"/>
                      </a:lnTo>
                      <a:lnTo>
                        <a:pt x="1568" y="2468"/>
                      </a:lnTo>
                      <a:lnTo>
                        <a:pt x="1637" y="2468"/>
                      </a:lnTo>
                      <a:lnTo>
                        <a:pt x="1656" y="2472"/>
                      </a:lnTo>
                      <a:lnTo>
                        <a:pt x="1672" y="2479"/>
                      </a:lnTo>
                      <a:lnTo>
                        <a:pt x="1686" y="2493"/>
                      </a:lnTo>
                      <a:lnTo>
                        <a:pt x="1694" y="2509"/>
                      </a:lnTo>
                      <a:lnTo>
                        <a:pt x="1697" y="2528"/>
                      </a:lnTo>
                      <a:lnTo>
                        <a:pt x="1697" y="2597"/>
                      </a:lnTo>
                      <a:lnTo>
                        <a:pt x="1700" y="2653"/>
                      </a:lnTo>
                      <a:lnTo>
                        <a:pt x="1712" y="2708"/>
                      </a:lnTo>
                      <a:lnTo>
                        <a:pt x="1730" y="2760"/>
                      </a:lnTo>
                      <a:lnTo>
                        <a:pt x="1754" y="2808"/>
                      </a:lnTo>
                      <a:lnTo>
                        <a:pt x="1785" y="2853"/>
                      </a:lnTo>
                      <a:lnTo>
                        <a:pt x="1820" y="2894"/>
                      </a:lnTo>
                      <a:lnTo>
                        <a:pt x="1861" y="2929"/>
                      </a:lnTo>
                      <a:lnTo>
                        <a:pt x="1905" y="2960"/>
                      </a:lnTo>
                      <a:lnTo>
                        <a:pt x="1954" y="2983"/>
                      </a:lnTo>
                      <a:lnTo>
                        <a:pt x="2005" y="3002"/>
                      </a:lnTo>
                      <a:lnTo>
                        <a:pt x="2059" y="3013"/>
                      </a:lnTo>
                      <a:lnTo>
                        <a:pt x="2116" y="3017"/>
                      </a:lnTo>
                      <a:lnTo>
                        <a:pt x="2173" y="3013"/>
                      </a:lnTo>
                      <a:lnTo>
                        <a:pt x="2228" y="3002"/>
                      </a:lnTo>
                      <a:lnTo>
                        <a:pt x="2280" y="2983"/>
                      </a:lnTo>
                      <a:lnTo>
                        <a:pt x="2329" y="2960"/>
                      </a:lnTo>
                      <a:lnTo>
                        <a:pt x="2373" y="2929"/>
                      </a:lnTo>
                      <a:lnTo>
                        <a:pt x="2413" y="2894"/>
                      </a:lnTo>
                      <a:lnTo>
                        <a:pt x="2449" y="2853"/>
                      </a:lnTo>
                      <a:lnTo>
                        <a:pt x="2479" y="2808"/>
                      </a:lnTo>
                      <a:lnTo>
                        <a:pt x="2504" y="2760"/>
                      </a:lnTo>
                      <a:lnTo>
                        <a:pt x="2521" y="2708"/>
                      </a:lnTo>
                      <a:lnTo>
                        <a:pt x="2532" y="2653"/>
                      </a:lnTo>
                      <a:lnTo>
                        <a:pt x="2537" y="2597"/>
                      </a:lnTo>
                      <a:lnTo>
                        <a:pt x="2537" y="2528"/>
                      </a:lnTo>
                      <a:lnTo>
                        <a:pt x="2540" y="2509"/>
                      </a:lnTo>
                      <a:lnTo>
                        <a:pt x="2548" y="2493"/>
                      </a:lnTo>
                      <a:lnTo>
                        <a:pt x="2561" y="2479"/>
                      </a:lnTo>
                      <a:lnTo>
                        <a:pt x="2578" y="2472"/>
                      </a:lnTo>
                      <a:lnTo>
                        <a:pt x="2597" y="2468"/>
                      </a:lnTo>
                      <a:lnTo>
                        <a:pt x="2665" y="2468"/>
                      </a:lnTo>
                      <a:lnTo>
                        <a:pt x="2686" y="2465"/>
                      </a:lnTo>
                      <a:lnTo>
                        <a:pt x="2703" y="2458"/>
                      </a:lnTo>
                      <a:lnTo>
                        <a:pt x="2719" y="2446"/>
                      </a:lnTo>
                      <a:lnTo>
                        <a:pt x="2732" y="2429"/>
                      </a:lnTo>
                      <a:lnTo>
                        <a:pt x="2739" y="2411"/>
                      </a:lnTo>
                      <a:lnTo>
                        <a:pt x="2742" y="2391"/>
                      </a:lnTo>
                      <a:lnTo>
                        <a:pt x="2739" y="2371"/>
                      </a:lnTo>
                      <a:lnTo>
                        <a:pt x="2732" y="2353"/>
                      </a:lnTo>
                      <a:lnTo>
                        <a:pt x="2719" y="2338"/>
                      </a:lnTo>
                      <a:lnTo>
                        <a:pt x="2703" y="2325"/>
                      </a:lnTo>
                      <a:lnTo>
                        <a:pt x="2691" y="2315"/>
                      </a:lnTo>
                      <a:lnTo>
                        <a:pt x="2681" y="2303"/>
                      </a:lnTo>
                      <a:lnTo>
                        <a:pt x="2676" y="2288"/>
                      </a:lnTo>
                      <a:lnTo>
                        <a:pt x="2674" y="2273"/>
                      </a:lnTo>
                      <a:lnTo>
                        <a:pt x="2674" y="2185"/>
                      </a:lnTo>
                      <a:lnTo>
                        <a:pt x="2671" y="2130"/>
                      </a:lnTo>
                      <a:lnTo>
                        <a:pt x="2662" y="2076"/>
                      </a:lnTo>
                      <a:lnTo>
                        <a:pt x="2649" y="2022"/>
                      </a:lnTo>
                      <a:lnTo>
                        <a:pt x="2630" y="1970"/>
                      </a:lnTo>
                      <a:lnTo>
                        <a:pt x="2607" y="1922"/>
                      </a:lnTo>
                      <a:lnTo>
                        <a:pt x="2578" y="1875"/>
                      </a:lnTo>
                      <a:lnTo>
                        <a:pt x="2573" y="1882"/>
                      </a:lnTo>
                      <a:lnTo>
                        <a:pt x="2567" y="1888"/>
                      </a:lnTo>
                      <a:lnTo>
                        <a:pt x="2559" y="1893"/>
                      </a:lnTo>
                      <a:lnTo>
                        <a:pt x="2544" y="1901"/>
                      </a:lnTo>
                      <a:lnTo>
                        <a:pt x="2528" y="1902"/>
                      </a:lnTo>
                      <a:lnTo>
                        <a:pt x="2515" y="1901"/>
                      </a:lnTo>
                      <a:lnTo>
                        <a:pt x="2501" y="1896"/>
                      </a:lnTo>
                      <a:lnTo>
                        <a:pt x="2116" y="1703"/>
                      </a:lnTo>
                      <a:close/>
                      <a:moveTo>
                        <a:pt x="1646" y="1541"/>
                      </a:moveTo>
                      <a:lnTo>
                        <a:pt x="1611" y="1585"/>
                      </a:lnTo>
                      <a:lnTo>
                        <a:pt x="1575" y="1628"/>
                      </a:lnTo>
                      <a:lnTo>
                        <a:pt x="1534" y="1666"/>
                      </a:lnTo>
                      <a:lnTo>
                        <a:pt x="1491" y="1701"/>
                      </a:lnTo>
                      <a:lnTo>
                        <a:pt x="1491" y="1911"/>
                      </a:lnTo>
                      <a:lnTo>
                        <a:pt x="1491" y="1928"/>
                      </a:lnTo>
                      <a:lnTo>
                        <a:pt x="1514" y="1877"/>
                      </a:lnTo>
                      <a:lnTo>
                        <a:pt x="1540" y="1830"/>
                      </a:lnTo>
                      <a:lnTo>
                        <a:pt x="1571" y="1784"/>
                      </a:lnTo>
                      <a:lnTo>
                        <a:pt x="1606" y="1741"/>
                      </a:lnTo>
                      <a:lnTo>
                        <a:pt x="1646" y="1700"/>
                      </a:lnTo>
                      <a:lnTo>
                        <a:pt x="1646" y="1541"/>
                      </a:lnTo>
                      <a:close/>
                      <a:moveTo>
                        <a:pt x="2468" y="1528"/>
                      </a:moveTo>
                      <a:lnTo>
                        <a:pt x="2250" y="1636"/>
                      </a:lnTo>
                      <a:lnTo>
                        <a:pt x="2468" y="1746"/>
                      </a:lnTo>
                      <a:lnTo>
                        <a:pt x="2468" y="1528"/>
                      </a:lnTo>
                      <a:close/>
                      <a:moveTo>
                        <a:pt x="1765" y="1528"/>
                      </a:moveTo>
                      <a:lnTo>
                        <a:pt x="1765" y="1746"/>
                      </a:lnTo>
                      <a:lnTo>
                        <a:pt x="1982" y="1636"/>
                      </a:lnTo>
                      <a:lnTo>
                        <a:pt x="1765" y="1528"/>
                      </a:lnTo>
                      <a:close/>
                      <a:moveTo>
                        <a:pt x="3076" y="394"/>
                      </a:moveTo>
                      <a:lnTo>
                        <a:pt x="3005" y="397"/>
                      </a:lnTo>
                      <a:lnTo>
                        <a:pt x="2937" y="409"/>
                      </a:lnTo>
                      <a:lnTo>
                        <a:pt x="2870" y="426"/>
                      </a:lnTo>
                      <a:lnTo>
                        <a:pt x="2806" y="448"/>
                      </a:lnTo>
                      <a:lnTo>
                        <a:pt x="2746" y="478"/>
                      </a:lnTo>
                      <a:lnTo>
                        <a:pt x="2688" y="513"/>
                      </a:lnTo>
                      <a:lnTo>
                        <a:pt x="2635" y="553"/>
                      </a:lnTo>
                      <a:lnTo>
                        <a:pt x="2585" y="597"/>
                      </a:lnTo>
                      <a:lnTo>
                        <a:pt x="2541" y="647"/>
                      </a:lnTo>
                      <a:lnTo>
                        <a:pt x="2501" y="700"/>
                      </a:lnTo>
                      <a:lnTo>
                        <a:pt x="2466" y="757"/>
                      </a:lnTo>
                      <a:lnTo>
                        <a:pt x="2436" y="818"/>
                      </a:lnTo>
                      <a:lnTo>
                        <a:pt x="2413" y="882"/>
                      </a:lnTo>
                      <a:lnTo>
                        <a:pt x="2397" y="949"/>
                      </a:lnTo>
                      <a:lnTo>
                        <a:pt x="2386" y="1017"/>
                      </a:lnTo>
                      <a:lnTo>
                        <a:pt x="2382" y="1089"/>
                      </a:lnTo>
                      <a:lnTo>
                        <a:pt x="2381" y="1202"/>
                      </a:lnTo>
                      <a:lnTo>
                        <a:pt x="2377" y="1320"/>
                      </a:lnTo>
                      <a:lnTo>
                        <a:pt x="2372" y="1443"/>
                      </a:lnTo>
                      <a:lnTo>
                        <a:pt x="2501" y="1378"/>
                      </a:lnTo>
                      <a:lnTo>
                        <a:pt x="2521" y="1372"/>
                      </a:lnTo>
                      <a:lnTo>
                        <a:pt x="2541" y="1372"/>
                      </a:lnTo>
                      <a:lnTo>
                        <a:pt x="2559" y="1381"/>
                      </a:lnTo>
                      <a:lnTo>
                        <a:pt x="2572" y="1389"/>
                      </a:lnTo>
                      <a:lnTo>
                        <a:pt x="2580" y="1402"/>
                      </a:lnTo>
                      <a:lnTo>
                        <a:pt x="2585" y="1415"/>
                      </a:lnTo>
                      <a:lnTo>
                        <a:pt x="2588" y="1431"/>
                      </a:lnTo>
                      <a:lnTo>
                        <a:pt x="2588" y="1700"/>
                      </a:lnTo>
                      <a:lnTo>
                        <a:pt x="2630" y="1744"/>
                      </a:lnTo>
                      <a:lnTo>
                        <a:pt x="2667" y="1791"/>
                      </a:lnTo>
                      <a:lnTo>
                        <a:pt x="2701" y="1844"/>
                      </a:lnTo>
                      <a:lnTo>
                        <a:pt x="2728" y="1897"/>
                      </a:lnTo>
                      <a:lnTo>
                        <a:pt x="2752" y="1953"/>
                      </a:lnTo>
                      <a:lnTo>
                        <a:pt x="2801" y="1984"/>
                      </a:lnTo>
                      <a:lnTo>
                        <a:pt x="2852" y="2010"/>
                      </a:lnTo>
                      <a:lnTo>
                        <a:pt x="2906" y="2030"/>
                      </a:lnTo>
                      <a:lnTo>
                        <a:pt x="2962" y="2045"/>
                      </a:lnTo>
                      <a:lnTo>
                        <a:pt x="3019" y="2053"/>
                      </a:lnTo>
                      <a:lnTo>
                        <a:pt x="3076" y="2057"/>
                      </a:lnTo>
                      <a:lnTo>
                        <a:pt x="3140" y="2053"/>
                      </a:lnTo>
                      <a:lnTo>
                        <a:pt x="3202" y="2042"/>
                      </a:lnTo>
                      <a:lnTo>
                        <a:pt x="3262" y="2025"/>
                      </a:lnTo>
                      <a:lnTo>
                        <a:pt x="3319" y="2001"/>
                      </a:lnTo>
                      <a:lnTo>
                        <a:pt x="3375" y="1970"/>
                      </a:lnTo>
                      <a:lnTo>
                        <a:pt x="3426" y="1933"/>
                      </a:lnTo>
                      <a:lnTo>
                        <a:pt x="3465" y="1898"/>
                      </a:lnTo>
                      <a:lnTo>
                        <a:pt x="3503" y="1858"/>
                      </a:lnTo>
                      <a:lnTo>
                        <a:pt x="3535" y="1816"/>
                      </a:lnTo>
                      <a:lnTo>
                        <a:pt x="3562" y="1772"/>
                      </a:lnTo>
                      <a:lnTo>
                        <a:pt x="3586" y="1724"/>
                      </a:lnTo>
                      <a:lnTo>
                        <a:pt x="3606" y="1675"/>
                      </a:lnTo>
                      <a:lnTo>
                        <a:pt x="3619" y="1624"/>
                      </a:lnTo>
                      <a:lnTo>
                        <a:pt x="3629" y="1562"/>
                      </a:lnTo>
                      <a:lnTo>
                        <a:pt x="3633" y="1500"/>
                      </a:lnTo>
                      <a:lnTo>
                        <a:pt x="3632" y="1456"/>
                      </a:lnTo>
                      <a:lnTo>
                        <a:pt x="3627" y="1418"/>
                      </a:lnTo>
                      <a:lnTo>
                        <a:pt x="3617" y="1383"/>
                      </a:lnTo>
                      <a:lnTo>
                        <a:pt x="3606" y="1353"/>
                      </a:lnTo>
                      <a:lnTo>
                        <a:pt x="3590" y="1326"/>
                      </a:lnTo>
                      <a:lnTo>
                        <a:pt x="3571" y="1304"/>
                      </a:lnTo>
                      <a:lnTo>
                        <a:pt x="3547" y="1283"/>
                      </a:lnTo>
                      <a:lnTo>
                        <a:pt x="3523" y="1265"/>
                      </a:lnTo>
                      <a:lnTo>
                        <a:pt x="3493" y="1250"/>
                      </a:lnTo>
                      <a:lnTo>
                        <a:pt x="3460" y="1237"/>
                      </a:lnTo>
                      <a:lnTo>
                        <a:pt x="3425" y="1224"/>
                      </a:lnTo>
                      <a:lnTo>
                        <a:pt x="3385" y="1213"/>
                      </a:lnTo>
                      <a:lnTo>
                        <a:pt x="3343" y="1202"/>
                      </a:lnTo>
                      <a:lnTo>
                        <a:pt x="3297" y="1192"/>
                      </a:lnTo>
                      <a:lnTo>
                        <a:pt x="3247" y="1182"/>
                      </a:lnTo>
                      <a:lnTo>
                        <a:pt x="3190" y="1171"/>
                      </a:lnTo>
                      <a:lnTo>
                        <a:pt x="3132" y="1158"/>
                      </a:lnTo>
                      <a:lnTo>
                        <a:pt x="3073" y="1143"/>
                      </a:lnTo>
                      <a:lnTo>
                        <a:pt x="3014" y="1126"/>
                      </a:lnTo>
                      <a:lnTo>
                        <a:pt x="2955" y="1106"/>
                      </a:lnTo>
                      <a:lnTo>
                        <a:pt x="2897" y="1080"/>
                      </a:lnTo>
                      <a:lnTo>
                        <a:pt x="2840" y="1050"/>
                      </a:lnTo>
                      <a:lnTo>
                        <a:pt x="2831" y="1073"/>
                      </a:lnTo>
                      <a:lnTo>
                        <a:pt x="2819" y="1096"/>
                      </a:lnTo>
                      <a:lnTo>
                        <a:pt x="2803" y="1120"/>
                      </a:lnTo>
                      <a:lnTo>
                        <a:pt x="2785" y="1143"/>
                      </a:lnTo>
                      <a:lnTo>
                        <a:pt x="2763" y="1167"/>
                      </a:lnTo>
                      <a:lnTo>
                        <a:pt x="2737" y="1191"/>
                      </a:lnTo>
                      <a:lnTo>
                        <a:pt x="2707" y="1213"/>
                      </a:lnTo>
                      <a:lnTo>
                        <a:pt x="2674" y="1234"/>
                      </a:lnTo>
                      <a:lnTo>
                        <a:pt x="2635" y="1253"/>
                      </a:lnTo>
                      <a:lnTo>
                        <a:pt x="2592" y="1269"/>
                      </a:lnTo>
                      <a:lnTo>
                        <a:pt x="2542" y="1284"/>
                      </a:lnTo>
                      <a:lnTo>
                        <a:pt x="2523" y="1285"/>
                      </a:lnTo>
                      <a:lnTo>
                        <a:pt x="2505" y="1281"/>
                      </a:lnTo>
                      <a:lnTo>
                        <a:pt x="2490" y="1271"/>
                      </a:lnTo>
                      <a:lnTo>
                        <a:pt x="2477" y="1258"/>
                      </a:lnTo>
                      <a:lnTo>
                        <a:pt x="2470" y="1240"/>
                      </a:lnTo>
                      <a:lnTo>
                        <a:pt x="2468" y="1220"/>
                      </a:lnTo>
                      <a:lnTo>
                        <a:pt x="2472" y="1203"/>
                      </a:lnTo>
                      <a:lnTo>
                        <a:pt x="2481" y="1187"/>
                      </a:lnTo>
                      <a:lnTo>
                        <a:pt x="2496" y="1175"/>
                      </a:lnTo>
                      <a:lnTo>
                        <a:pt x="2513" y="1167"/>
                      </a:lnTo>
                      <a:lnTo>
                        <a:pt x="2556" y="1155"/>
                      </a:lnTo>
                      <a:lnTo>
                        <a:pt x="2593" y="1140"/>
                      </a:lnTo>
                      <a:lnTo>
                        <a:pt x="2624" y="1124"/>
                      </a:lnTo>
                      <a:lnTo>
                        <a:pt x="2651" y="1105"/>
                      </a:lnTo>
                      <a:lnTo>
                        <a:pt x="2674" y="1086"/>
                      </a:lnTo>
                      <a:lnTo>
                        <a:pt x="2691" y="1068"/>
                      </a:lnTo>
                      <a:lnTo>
                        <a:pt x="2706" y="1048"/>
                      </a:lnTo>
                      <a:lnTo>
                        <a:pt x="2718" y="1029"/>
                      </a:lnTo>
                      <a:lnTo>
                        <a:pt x="2727" y="1012"/>
                      </a:lnTo>
                      <a:lnTo>
                        <a:pt x="2733" y="996"/>
                      </a:lnTo>
                      <a:lnTo>
                        <a:pt x="2737" y="981"/>
                      </a:lnTo>
                      <a:lnTo>
                        <a:pt x="2741" y="968"/>
                      </a:lnTo>
                      <a:lnTo>
                        <a:pt x="2742" y="960"/>
                      </a:lnTo>
                      <a:lnTo>
                        <a:pt x="2742" y="954"/>
                      </a:lnTo>
                      <a:lnTo>
                        <a:pt x="2742" y="951"/>
                      </a:lnTo>
                      <a:lnTo>
                        <a:pt x="2744" y="935"/>
                      </a:lnTo>
                      <a:lnTo>
                        <a:pt x="2752" y="919"/>
                      </a:lnTo>
                      <a:lnTo>
                        <a:pt x="2762" y="906"/>
                      </a:lnTo>
                      <a:lnTo>
                        <a:pt x="2777" y="898"/>
                      </a:lnTo>
                      <a:lnTo>
                        <a:pt x="2793" y="891"/>
                      </a:lnTo>
                      <a:lnTo>
                        <a:pt x="2809" y="891"/>
                      </a:lnTo>
                      <a:lnTo>
                        <a:pt x="2825" y="895"/>
                      </a:lnTo>
                      <a:lnTo>
                        <a:pt x="2840" y="904"/>
                      </a:lnTo>
                      <a:lnTo>
                        <a:pt x="2887" y="939"/>
                      </a:lnTo>
                      <a:lnTo>
                        <a:pt x="2938" y="967"/>
                      </a:lnTo>
                      <a:lnTo>
                        <a:pt x="2991" y="991"/>
                      </a:lnTo>
                      <a:lnTo>
                        <a:pt x="3045" y="1011"/>
                      </a:lnTo>
                      <a:lnTo>
                        <a:pt x="3101" y="1027"/>
                      </a:lnTo>
                      <a:lnTo>
                        <a:pt x="3158" y="1040"/>
                      </a:lnTo>
                      <a:lnTo>
                        <a:pt x="3213" y="1053"/>
                      </a:lnTo>
                      <a:lnTo>
                        <a:pt x="3271" y="1065"/>
                      </a:lnTo>
                      <a:lnTo>
                        <a:pt x="3310" y="1073"/>
                      </a:lnTo>
                      <a:lnTo>
                        <a:pt x="3350" y="1081"/>
                      </a:lnTo>
                      <a:lnTo>
                        <a:pt x="3389" y="1090"/>
                      </a:lnTo>
                      <a:lnTo>
                        <a:pt x="3427" y="1100"/>
                      </a:lnTo>
                      <a:lnTo>
                        <a:pt x="3465" y="1110"/>
                      </a:lnTo>
                      <a:lnTo>
                        <a:pt x="3501" y="1124"/>
                      </a:lnTo>
                      <a:lnTo>
                        <a:pt x="3536" y="1137"/>
                      </a:lnTo>
                      <a:lnTo>
                        <a:pt x="3570" y="1153"/>
                      </a:lnTo>
                      <a:lnTo>
                        <a:pt x="3601" y="1173"/>
                      </a:lnTo>
                      <a:lnTo>
                        <a:pt x="3631" y="1194"/>
                      </a:lnTo>
                      <a:lnTo>
                        <a:pt x="3657" y="1219"/>
                      </a:lnTo>
                      <a:lnTo>
                        <a:pt x="3681" y="1247"/>
                      </a:lnTo>
                      <a:lnTo>
                        <a:pt x="3701" y="1278"/>
                      </a:lnTo>
                      <a:lnTo>
                        <a:pt x="3720" y="1314"/>
                      </a:lnTo>
                      <a:lnTo>
                        <a:pt x="3734" y="1353"/>
                      </a:lnTo>
                      <a:lnTo>
                        <a:pt x="3745" y="1397"/>
                      </a:lnTo>
                      <a:lnTo>
                        <a:pt x="3751" y="1446"/>
                      </a:lnTo>
                      <a:lnTo>
                        <a:pt x="3753" y="1500"/>
                      </a:lnTo>
                      <a:lnTo>
                        <a:pt x="3751" y="1551"/>
                      </a:lnTo>
                      <a:lnTo>
                        <a:pt x="3746" y="1600"/>
                      </a:lnTo>
                      <a:lnTo>
                        <a:pt x="3736" y="1650"/>
                      </a:lnTo>
                      <a:lnTo>
                        <a:pt x="3719" y="1712"/>
                      </a:lnTo>
                      <a:lnTo>
                        <a:pt x="3696" y="1773"/>
                      </a:lnTo>
                      <a:lnTo>
                        <a:pt x="3667" y="1830"/>
                      </a:lnTo>
                      <a:lnTo>
                        <a:pt x="3633" y="1885"/>
                      </a:lnTo>
                      <a:lnTo>
                        <a:pt x="3593" y="1935"/>
                      </a:lnTo>
                      <a:lnTo>
                        <a:pt x="3550" y="1984"/>
                      </a:lnTo>
                      <a:lnTo>
                        <a:pt x="3501" y="2026"/>
                      </a:lnTo>
                      <a:lnTo>
                        <a:pt x="3457" y="2060"/>
                      </a:lnTo>
                      <a:lnTo>
                        <a:pt x="3411" y="2088"/>
                      </a:lnTo>
                      <a:lnTo>
                        <a:pt x="3411" y="2184"/>
                      </a:lnTo>
                      <a:lnTo>
                        <a:pt x="3484" y="2166"/>
                      </a:lnTo>
                      <a:lnTo>
                        <a:pt x="3551" y="2146"/>
                      </a:lnTo>
                      <a:lnTo>
                        <a:pt x="3612" y="2127"/>
                      </a:lnTo>
                      <a:lnTo>
                        <a:pt x="3665" y="2107"/>
                      </a:lnTo>
                      <a:lnTo>
                        <a:pt x="3712" y="2086"/>
                      </a:lnTo>
                      <a:lnTo>
                        <a:pt x="3752" y="2067"/>
                      </a:lnTo>
                      <a:lnTo>
                        <a:pt x="3786" y="2050"/>
                      </a:lnTo>
                      <a:lnTo>
                        <a:pt x="3813" y="2034"/>
                      </a:lnTo>
                      <a:lnTo>
                        <a:pt x="3834" y="2020"/>
                      </a:lnTo>
                      <a:lnTo>
                        <a:pt x="3830" y="1990"/>
                      </a:lnTo>
                      <a:lnTo>
                        <a:pt x="3827" y="1952"/>
                      </a:lnTo>
                      <a:lnTo>
                        <a:pt x="3820" y="1906"/>
                      </a:lnTo>
                      <a:lnTo>
                        <a:pt x="3815" y="1852"/>
                      </a:lnTo>
                      <a:lnTo>
                        <a:pt x="3809" y="1794"/>
                      </a:lnTo>
                      <a:lnTo>
                        <a:pt x="3803" y="1729"/>
                      </a:lnTo>
                      <a:lnTo>
                        <a:pt x="3797" y="1660"/>
                      </a:lnTo>
                      <a:lnTo>
                        <a:pt x="3791" y="1585"/>
                      </a:lnTo>
                      <a:lnTo>
                        <a:pt x="3786" y="1508"/>
                      </a:lnTo>
                      <a:lnTo>
                        <a:pt x="3781" y="1428"/>
                      </a:lnTo>
                      <a:lnTo>
                        <a:pt x="3776" y="1345"/>
                      </a:lnTo>
                      <a:lnTo>
                        <a:pt x="3773" y="1260"/>
                      </a:lnTo>
                      <a:lnTo>
                        <a:pt x="3771" y="1175"/>
                      </a:lnTo>
                      <a:lnTo>
                        <a:pt x="3771" y="1089"/>
                      </a:lnTo>
                      <a:lnTo>
                        <a:pt x="3767" y="1017"/>
                      </a:lnTo>
                      <a:lnTo>
                        <a:pt x="3756" y="949"/>
                      </a:lnTo>
                      <a:lnTo>
                        <a:pt x="3739" y="882"/>
                      </a:lnTo>
                      <a:lnTo>
                        <a:pt x="3716" y="818"/>
                      </a:lnTo>
                      <a:lnTo>
                        <a:pt x="3686" y="757"/>
                      </a:lnTo>
                      <a:lnTo>
                        <a:pt x="3652" y="700"/>
                      </a:lnTo>
                      <a:lnTo>
                        <a:pt x="3612" y="647"/>
                      </a:lnTo>
                      <a:lnTo>
                        <a:pt x="3567" y="597"/>
                      </a:lnTo>
                      <a:lnTo>
                        <a:pt x="3518" y="553"/>
                      </a:lnTo>
                      <a:lnTo>
                        <a:pt x="3464" y="513"/>
                      </a:lnTo>
                      <a:lnTo>
                        <a:pt x="3407" y="478"/>
                      </a:lnTo>
                      <a:lnTo>
                        <a:pt x="3346" y="448"/>
                      </a:lnTo>
                      <a:lnTo>
                        <a:pt x="3283" y="426"/>
                      </a:lnTo>
                      <a:lnTo>
                        <a:pt x="3216" y="409"/>
                      </a:lnTo>
                      <a:lnTo>
                        <a:pt x="3148" y="397"/>
                      </a:lnTo>
                      <a:lnTo>
                        <a:pt x="3076" y="394"/>
                      </a:lnTo>
                      <a:close/>
                      <a:moveTo>
                        <a:pt x="883" y="119"/>
                      </a:moveTo>
                      <a:lnTo>
                        <a:pt x="825" y="124"/>
                      </a:lnTo>
                      <a:lnTo>
                        <a:pt x="771" y="136"/>
                      </a:lnTo>
                      <a:lnTo>
                        <a:pt x="720" y="153"/>
                      </a:lnTo>
                      <a:lnTo>
                        <a:pt x="671" y="178"/>
                      </a:lnTo>
                      <a:lnTo>
                        <a:pt x="627" y="208"/>
                      </a:lnTo>
                      <a:lnTo>
                        <a:pt x="586" y="244"/>
                      </a:lnTo>
                      <a:lnTo>
                        <a:pt x="550" y="283"/>
                      </a:lnTo>
                      <a:lnTo>
                        <a:pt x="520" y="328"/>
                      </a:lnTo>
                      <a:lnTo>
                        <a:pt x="495" y="376"/>
                      </a:lnTo>
                      <a:lnTo>
                        <a:pt x="478" y="428"/>
                      </a:lnTo>
                      <a:lnTo>
                        <a:pt x="467" y="483"/>
                      </a:lnTo>
                      <a:lnTo>
                        <a:pt x="463" y="540"/>
                      </a:lnTo>
                      <a:lnTo>
                        <a:pt x="463" y="823"/>
                      </a:lnTo>
                      <a:lnTo>
                        <a:pt x="472" y="823"/>
                      </a:lnTo>
                      <a:lnTo>
                        <a:pt x="565" y="823"/>
                      </a:lnTo>
                      <a:lnTo>
                        <a:pt x="621" y="658"/>
                      </a:lnTo>
                      <a:lnTo>
                        <a:pt x="629" y="641"/>
                      </a:lnTo>
                      <a:lnTo>
                        <a:pt x="642" y="628"/>
                      </a:lnTo>
                      <a:lnTo>
                        <a:pt x="658" y="620"/>
                      </a:lnTo>
                      <a:lnTo>
                        <a:pt x="676" y="617"/>
                      </a:lnTo>
                      <a:lnTo>
                        <a:pt x="683" y="617"/>
                      </a:lnTo>
                      <a:lnTo>
                        <a:pt x="698" y="617"/>
                      </a:lnTo>
                      <a:lnTo>
                        <a:pt x="720" y="616"/>
                      </a:lnTo>
                      <a:lnTo>
                        <a:pt x="750" y="616"/>
                      </a:lnTo>
                      <a:lnTo>
                        <a:pt x="786" y="613"/>
                      </a:lnTo>
                      <a:lnTo>
                        <a:pt x="828" y="612"/>
                      </a:lnTo>
                      <a:lnTo>
                        <a:pt x="875" y="608"/>
                      </a:lnTo>
                      <a:lnTo>
                        <a:pt x="926" y="605"/>
                      </a:lnTo>
                      <a:lnTo>
                        <a:pt x="981" y="600"/>
                      </a:lnTo>
                      <a:lnTo>
                        <a:pt x="1036" y="594"/>
                      </a:lnTo>
                      <a:lnTo>
                        <a:pt x="1095" y="586"/>
                      </a:lnTo>
                      <a:lnTo>
                        <a:pt x="1153" y="577"/>
                      </a:lnTo>
                      <a:lnTo>
                        <a:pt x="1211" y="567"/>
                      </a:lnTo>
                      <a:lnTo>
                        <a:pt x="1269" y="555"/>
                      </a:lnTo>
                      <a:lnTo>
                        <a:pt x="1324" y="540"/>
                      </a:lnTo>
                      <a:lnTo>
                        <a:pt x="1378" y="525"/>
                      </a:lnTo>
                      <a:lnTo>
                        <a:pt x="1427" y="507"/>
                      </a:lnTo>
                      <a:lnTo>
                        <a:pt x="1473" y="487"/>
                      </a:lnTo>
                      <a:lnTo>
                        <a:pt x="1491" y="481"/>
                      </a:lnTo>
                      <a:lnTo>
                        <a:pt x="1509" y="481"/>
                      </a:lnTo>
                      <a:lnTo>
                        <a:pt x="1527" y="487"/>
                      </a:lnTo>
                      <a:lnTo>
                        <a:pt x="1542" y="498"/>
                      </a:lnTo>
                      <a:lnTo>
                        <a:pt x="1553" y="513"/>
                      </a:lnTo>
                      <a:lnTo>
                        <a:pt x="1559" y="531"/>
                      </a:lnTo>
                      <a:lnTo>
                        <a:pt x="1559" y="550"/>
                      </a:lnTo>
                      <a:lnTo>
                        <a:pt x="1553" y="567"/>
                      </a:lnTo>
                      <a:lnTo>
                        <a:pt x="1542" y="582"/>
                      </a:lnTo>
                      <a:lnTo>
                        <a:pt x="1527" y="594"/>
                      </a:lnTo>
                      <a:lnTo>
                        <a:pt x="1472" y="618"/>
                      </a:lnTo>
                      <a:lnTo>
                        <a:pt x="1414" y="639"/>
                      </a:lnTo>
                      <a:lnTo>
                        <a:pt x="1350" y="658"/>
                      </a:lnTo>
                      <a:lnTo>
                        <a:pt x="1286" y="674"/>
                      </a:lnTo>
                      <a:lnTo>
                        <a:pt x="1219" y="688"/>
                      </a:lnTo>
                      <a:lnTo>
                        <a:pt x="1152" y="699"/>
                      </a:lnTo>
                      <a:lnTo>
                        <a:pt x="1085" y="709"/>
                      </a:lnTo>
                      <a:lnTo>
                        <a:pt x="1020" y="716"/>
                      </a:lnTo>
                      <a:lnTo>
                        <a:pt x="957" y="723"/>
                      </a:lnTo>
                      <a:lnTo>
                        <a:pt x="899" y="728"/>
                      </a:lnTo>
                      <a:lnTo>
                        <a:pt x="844" y="731"/>
                      </a:lnTo>
                      <a:lnTo>
                        <a:pt x="796" y="734"/>
                      </a:lnTo>
                      <a:lnTo>
                        <a:pt x="755" y="735"/>
                      </a:lnTo>
                      <a:lnTo>
                        <a:pt x="720" y="736"/>
                      </a:lnTo>
                      <a:lnTo>
                        <a:pt x="665" y="901"/>
                      </a:lnTo>
                      <a:lnTo>
                        <a:pt x="657" y="919"/>
                      </a:lnTo>
                      <a:lnTo>
                        <a:pt x="643" y="931"/>
                      </a:lnTo>
                      <a:lnTo>
                        <a:pt x="627" y="940"/>
                      </a:lnTo>
                      <a:lnTo>
                        <a:pt x="608" y="942"/>
                      </a:lnTo>
                      <a:lnTo>
                        <a:pt x="472" y="942"/>
                      </a:lnTo>
                      <a:lnTo>
                        <a:pt x="451" y="945"/>
                      </a:lnTo>
                      <a:lnTo>
                        <a:pt x="432" y="954"/>
                      </a:lnTo>
                      <a:lnTo>
                        <a:pt x="417" y="965"/>
                      </a:lnTo>
                      <a:lnTo>
                        <a:pt x="405" y="981"/>
                      </a:lnTo>
                      <a:lnTo>
                        <a:pt x="397" y="999"/>
                      </a:lnTo>
                      <a:lnTo>
                        <a:pt x="395" y="1019"/>
                      </a:lnTo>
                      <a:lnTo>
                        <a:pt x="397" y="1040"/>
                      </a:lnTo>
                      <a:lnTo>
                        <a:pt x="405" y="1059"/>
                      </a:lnTo>
                      <a:lnTo>
                        <a:pt x="417" y="1074"/>
                      </a:lnTo>
                      <a:lnTo>
                        <a:pt x="432" y="1086"/>
                      </a:lnTo>
                      <a:lnTo>
                        <a:pt x="451" y="1094"/>
                      </a:lnTo>
                      <a:lnTo>
                        <a:pt x="472" y="1096"/>
                      </a:lnTo>
                      <a:lnTo>
                        <a:pt x="490" y="1100"/>
                      </a:lnTo>
                      <a:lnTo>
                        <a:pt x="506" y="1109"/>
                      </a:lnTo>
                      <a:lnTo>
                        <a:pt x="520" y="1121"/>
                      </a:lnTo>
                      <a:lnTo>
                        <a:pt x="529" y="1139"/>
                      </a:lnTo>
                      <a:lnTo>
                        <a:pt x="531" y="1157"/>
                      </a:lnTo>
                      <a:lnTo>
                        <a:pt x="535" y="1222"/>
                      </a:lnTo>
                      <a:lnTo>
                        <a:pt x="546" y="1285"/>
                      </a:lnTo>
                      <a:lnTo>
                        <a:pt x="564" y="1345"/>
                      </a:lnTo>
                      <a:lnTo>
                        <a:pt x="588" y="1402"/>
                      </a:lnTo>
                      <a:lnTo>
                        <a:pt x="618" y="1455"/>
                      </a:lnTo>
                      <a:lnTo>
                        <a:pt x="654" y="1505"/>
                      </a:lnTo>
                      <a:lnTo>
                        <a:pt x="695" y="1551"/>
                      </a:lnTo>
                      <a:lnTo>
                        <a:pt x="740" y="1592"/>
                      </a:lnTo>
                      <a:lnTo>
                        <a:pt x="789" y="1628"/>
                      </a:lnTo>
                      <a:lnTo>
                        <a:pt x="844" y="1657"/>
                      </a:lnTo>
                      <a:lnTo>
                        <a:pt x="901" y="1681"/>
                      </a:lnTo>
                      <a:lnTo>
                        <a:pt x="961" y="1700"/>
                      </a:lnTo>
                      <a:lnTo>
                        <a:pt x="1024" y="1711"/>
                      </a:lnTo>
                      <a:lnTo>
                        <a:pt x="1089" y="1714"/>
                      </a:lnTo>
                      <a:lnTo>
                        <a:pt x="1153" y="1711"/>
                      </a:lnTo>
                      <a:lnTo>
                        <a:pt x="1216" y="1700"/>
                      </a:lnTo>
                      <a:lnTo>
                        <a:pt x="1276" y="1681"/>
                      </a:lnTo>
                      <a:lnTo>
                        <a:pt x="1333" y="1657"/>
                      </a:lnTo>
                      <a:lnTo>
                        <a:pt x="1386" y="1628"/>
                      </a:lnTo>
                      <a:lnTo>
                        <a:pt x="1436" y="1592"/>
                      </a:lnTo>
                      <a:lnTo>
                        <a:pt x="1482" y="1551"/>
                      </a:lnTo>
                      <a:lnTo>
                        <a:pt x="1523" y="1505"/>
                      </a:lnTo>
                      <a:lnTo>
                        <a:pt x="1559" y="1455"/>
                      </a:lnTo>
                      <a:lnTo>
                        <a:pt x="1589" y="1402"/>
                      </a:lnTo>
                      <a:lnTo>
                        <a:pt x="1612" y="1345"/>
                      </a:lnTo>
                      <a:lnTo>
                        <a:pt x="1631" y="1285"/>
                      </a:lnTo>
                      <a:lnTo>
                        <a:pt x="1641" y="1222"/>
                      </a:lnTo>
                      <a:lnTo>
                        <a:pt x="1646" y="1157"/>
                      </a:lnTo>
                      <a:lnTo>
                        <a:pt x="1648" y="1139"/>
                      </a:lnTo>
                      <a:lnTo>
                        <a:pt x="1657" y="1121"/>
                      </a:lnTo>
                      <a:lnTo>
                        <a:pt x="1669" y="1109"/>
                      </a:lnTo>
                      <a:lnTo>
                        <a:pt x="1687" y="1100"/>
                      </a:lnTo>
                      <a:lnTo>
                        <a:pt x="1705" y="1096"/>
                      </a:lnTo>
                      <a:lnTo>
                        <a:pt x="1725" y="1094"/>
                      </a:lnTo>
                      <a:lnTo>
                        <a:pt x="1744" y="1086"/>
                      </a:lnTo>
                      <a:lnTo>
                        <a:pt x="1760" y="1074"/>
                      </a:lnTo>
                      <a:lnTo>
                        <a:pt x="1771" y="1059"/>
                      </a:lnTo>
                      <a:lnTo>
                        <a:pt x="1780" y="1040"/>
                      </a:lnTo>
                      <a:lnTo>
                        <a:pt x="1782" y="1019"/>
                      </a:lnTo>
                      <a:lnTo>
                        <a:pt x="1780" y="999"/>
                      </a:lnTo>
                      <a:lnTo>
                        <a:pt x="1771" y="981"/>
                      </a:lnTo>
                      <a:lnTo>
                        <a:pt x="1760" y="965"/>
                      </a:lnTo>
                      <a:lnTo>
                        <a:pt x="1744" y="954"/>
                      </a:lnTo>
                      <a:lnTo>
                        <a:pt x="1725" y="945"/>
                      </a:lnTo>
                      <a:lnTo>
                        <a:pt x="1705" y="942"/>
                      </a:lnTo>
                      <a:lnTo>
                        <a:pt x="1637" y="942"/>
                      </a:lnTo>
                      <a:lnTo>
                        <a:pt x="1617" y="940"/>
                      </a:lnTo>
                      <a:lnTo>
                        <a:pt x="1601" y="931"/>
                      </a:lnTo>
                      <a:lnTo>
                        <a:pt x="1589" y="918"/>
                      </a:lnTo>
                      <a:lnTo>
                        <a:pt x="1580" y="901"/>
                      </a:lnTo>
                      <a:lnTo>
                        <a:pt x="1576" y="883"/>
                      </a:lnTo>
                      <a:lnTo>
                        <a:pt x="1580" y="864"/>
                      </a:lnTo>
                      <a:lnTo>
                        <a:pt x="1589" y="847"/>
                      </a:lnTo>
                      <a:lnTo>
                        <a:pt x="1601" y="834"/>
                      </a:lnTo>
                      <a:lnTo>
                        <a:pt x="1617" y="826"/>
                      </a:lnTo>
                      <a:lnTo>
                        <a:pt x="1637" y="823"/>
                      </a:lnTo>
                      <a:lnTo>
                        <a:pt x="1705" y="823"/>
                      </a:lnTo>
                      <a:lnTo>
                        <a:pt x="1714" y="823"/>
                      </a:lnTo>
                      <a:lnTo>
                        <a:pt x="1714" y="471"/>
                      </a:lnTo>
                      <a:lnTo>
                        <a:pt x="1710" y="433"/>
                      </a:lnTo>
                      <a:lnTo>
                        <a:pt x="1700" y="397"/>
                      </a:lnTo>
                      <a:lnTo>
                        <a:pt x="1684" y="364"/>
                      </a:lnTo>
                      <a:lnTo>
                        <a:pt x="1662" y="334"/>
                      </a:lnTo>
                      <a:lnTo>
                        <a:pt x="1636" y="307"/>
                      </a:lnTo>
                      <a:lnTo>
                        <a:pt x="1604" y="286"/>
                      </a:lnTo>
                      <a:lnTo>
                        <a:pt x="1590" y="275"/>
                      </a:lnTo>
                      <a:lnTo>
                        <a:pt x="1580" y="260"/>
                      </a:lnTo>
                      <a:lnTo>
                        <a:pt x="1574" y="242"/>
                      </a:lnTo>
                      <a:lnTo>
                        <a:pt x="1566" y="214"/>
                      </a:lnTo>
                      <a:lnTo>
                        <a:pt x="1554" y="188"/>
                      </a:lnTo>
                      <a:lnTo>
                        <a:pt x="1535" y="164"/>
                      </a:lnTo>
                      <a:lnTo>
                        <a:pt x="1514" y="145"/>
                      </a:lnTo>
                      <a:lnTo>
                        <a:pt x="1488" y="132"/>
                      </a:lnTo>
                      <a:lnTo>
                        <a:pt x="1461" y="123"/>
                      </a:lnTo>
                      <a:lnTo>
                        <a:pt x="1431" y="119"/>
                      </a:lnTo>
                      <a:lnTo>
                        <a:pt x="883" y="119"/>
                      </a:lnTo>
                      <a:close/>
                      <a:moveTo>
                        <a:pt x="883" y="0"/>
                      </a:moveTo>
                      <a:lnTo>
                        <a:pt x="1431" y="0"/>
                      </a:lnTo>
                      <a:lnTo>
                        <a:pt x="1471" y="3"/>
                      </a:lnTo>
                      <a:lnTo>
                        <a:pt x="1508" y="11"/>
                      </a:lnTo>
                      <a:lnTo>
                        <a:pt x="1544" y="25"/>
                      </a:lnTo>
                      <a:lnTo>
                        <a:pt x="1578" y="44"/>
                      </a:lnTo>
                      <a:lnTo>
                        <a:pt x="1607" y="67"/>
                      </a:lnTo>
                      <a:lnTo>
                        <a:pt x="1633" y="93"/>
                      </a:lnTo>
                      <a:lnTo>
                        <a:pt x="1656" y="124"/>
                      </a:lnTo>
                      <a:lnTo>
                        <a:pt x="1673" y="159"/>
                      </a:lnTo>
                      <a:lnTo>
                        <a:pt x="1687" y="196"/>
                      </a:lnTo>
                      <a:lnTo>
                        <a:pt x="1724" y="225"/>
                      </a:lnTo>
                      <a:lnTo>
                        <a:pt x="1756" y="258"/>
                      </a:lnTo>
                      <a:lnTo>
                        <a:pt x="1782" y="296"/>
                      </a:lnTo>
                      <a:lnTo>
                        <a:pt x="1805" y="337"/>
                      </a:lnTo>
                      <a:lnTo>
                        <a:pt x="1821" y="379"/>
                      </a:lnTo>
                      <a:lnTo>
                        <a:pt x="1831" y="425"/>
                      </a:lnTo>
                      <a:lnTo>
                        <a:pt x="1833" y="472"/>
                      </a:lnTo>
                      <a:lnTo>
                        <a:pt x="1833" y="870"/>
                      </a:lnTo>
                      <a:lnTo>
                        <a:pt x="1857" y="894"/>
                      </a:lnTo>
                      <a:lnTo>
                        <a:pt x="1875" y="921"/>
                      </a:lnTo>
                      <a:lnTo>
                        <a:pt x="1890" y="952"/>
                      </a:lnTo>
                      <a:lnTo>
                        <a:pt x="1899" y="985"/>
                      </a:lnTo>
                      <a:lnTo>
                        <a:pt x="1903" y="1019"/>
                      </a:lnTo>
                      <a:lnTo>
                        <a:pt x="1899" y="1057"/>
                      </a:lnTo>
                      <a:lnTo>
                        <a:pt x="1889" y="1091"/>
                      </a:lnTo>
                      <a:lnTo>
                        <a:pt x="1873" y="1124"/>
                      </a:lnTo>
                      <a:lnTo>
                        <a:pt x="1852" y="1151"/>
                      </a:lnTo>
                      <a:lnTo>
                        <a:pt x="1826" y="1176"/>
                      </a:lnTo>
                      <a:lnTo>
                        <a:pt x="1796" y="1194"/>
                      </a:lnTo>
                      <a:lnTo>
                        <a:pt x="1764" y="1208"/>
                      </a:lnTo>
                      <a:lnTo>
                        <a:pt x="1756" y="1266"/>
                      </a:lnTo>
                      <a:lnTo>
                        <a:pt x="1745" y="1322"/>
                      </a:lnTo>
                      <a:lnTo>
                        <a:pt x="1729" y="1376"/>
                      </a:lnTo>
                      <a:lnTo>
                        <a:pt x="1731" y="1377"/>
                      </a:lnTo>
                      <a:lnTo>
                        <a:pt x="2116" y="1569"/>
                      </a:lnTo>
                      <a:lnTo>
                        <a:pt x="2248" y="1505"/>
                      </a:lnTo>
                      <a:lnTo>
                        <a:pt x="2253" y="1418"/>
                      </a:lnTo>
                      <a:lnTo>
                        <a:pt x="2257" y="1332"/>
                      </a:lnTo>
                      <a:lnTo>
                        <a:pt x="2260" y="1247"/>
                      </a:lnTo>
                      <a:lnTo>
                        <a:pt x="2261" y="1165"/>
                      </a:lnTo>
                      <a:lnTo>
                        <a:pt x="2263" y="1089"/>
                      </a:lnTo>
                      <a:lnTo>
                        <a:pt x="2266" y="1011"/>
                      </a:lnTo>
                      <a:lnTo>
                        <a:pt x="2276" y="934"/>
                      </a:lnTo>
                      <a:lnTo>
                        <a:pt x="2295" y="860"/>
                      </a:lnTo>
                      <a:lnTo>
                        <a:pt x="2319" y="788"/>
                      </a:lnTo>
                      <a:lnTo>
                        <a:pt x="2350" y="721"/>
                      </a:lnTo>
                      <a:lnTo>
                        <a:pt x="2387" y="657"/>
                      </a:lnTo>
                      <a:lnTo>
                        <a:pt x="2428" y="596"/>
                      </a:lnTo>
                      <a:lnTo>
                        <a:pt x="2475" y="539"/>
                      </a:lnTo>
                      <a:lnTo>
                        <a:pt x="2527" y="488"/>
                      </a:lnTo>
                      <a:lnTo>
                        <a:pt x="2584" y="441"/>
                      </a:lnTo>
                      <a:lnTo>
                        <a:pt x="2645" y="399"/>
                      </a:lnTo>
                      <a:lnTo>
                        <a:pt x="2710" y="361"/>
                      </a:lnTo>
                      <a:lnTo>
                        <a:pt x="2777" y="332"/>
                      </a:lnTo>
                      <a:lnTo>
                        <a:pt x="2849" y="307"/>
                      </a:lnTo>
                      <a:lnTo>
                        <a:pt x="2922" y="289"/>
                      </a:lnTo>
                      <a:lnTo>
                        <a:pt x="2998" y="278"/>
                      </a:lnTo>
                      <a:lnTo>
                        <a:pt x="3076" y="275"/>
                      </a:lnTo>
                      <a:lnTo>
                        <a:pt x="3155" y="278"/>
                      </a:lnTo>
                      <a:lnTo>
                        <a:pt x="3231" y="289"/>
                      </a:lnTo>
                      <a:lnTo>
                        <a:pt x="3304" y="307"/>
                      </a:lnTo>
                      <a:lnTo>
                        <a:pt x="3376" y="332"/>
                      </a:lnTo>
                      <a:lnTo>
                        <a:pt x="3443" y="361"/>
                      </a:lnTo>
                      <a:lnTo>
                        <a:pt x="3508" y="399"/>
                      </a:lnTo>
                      <a:lnTo>
                        <a:pt x="3568" y="441"/>
                      </a:lnTo>
                      <a:lnTo>
                        <a:pt x="3626" y="488"/>
                      </a:lnTo>
                      <a:lnTo>
                        <a:pt x="3676" y="539"/>
                      </a:lnTo>
                      <a:lnTo>
                        <a:pt x="3724" y="596"/>
                      </a:lnTo>
                      <a:lnTo>
                        <a:pt x="3766" y="657"/>
                      </a:lnTo>
                      <a:lnTo>
                        <a:pt x="3803" y="721"/>
                      </a:lnTo>
                      <a:lnTo>
                        <a:pt x="3833" y="788"/>
                      </a:lnTo>
                      <a:lnTo>
                        <a:pt x="3858" y="860"/>
                      </a:lnTo>
                      <a:lnTo>
                        <a:pt x="3875" y="934"/>
                      </a:lnTo>
                      <a:lnTo>
                        <a:pt x="3886" y="1011"/>
                      </a:lnTo>
                      <a:lnTo>
                        <a:pt x="3890" y="1089"/>
                      </a:lnTo>
                      <a:lnTo>
                        <a:pt x="3891" y="1162"/>
                      </a:lnTo>
                      <a:lnTo>
                        <a:pt x="3892" y="1237"/>
                      </a:lnTo>
                      <a:lnTo>
                        <a:pt x="3895" y="1310"/>
                      </a:lnTo>
                      <a:lnTo>
                        <a:pt x="3899" y="1382"/>
                      </a:lnTo>
                      <a:lnTo>
                        <a:pt x="3902" y="1453"/>
                      </a:lnTo>
                      <a:lnTo>
                        <a:pt x="3906" y="1521"/>
                      </a:lnTo>
                      <a:lnTo>
                        <a:pt x="3911" y="1587"/>
                      </a:lnTo>
                      <a:lnTo>
                        <a:pt x="3916" y="1650"/>
                      </a:lnTo>
                      <a:lnTo>
                        <a:pt x="3921" y="1710"/>
                      </a:lnTo>
                      <a:lnTo>
                        <a:pt x="3927" y="1767"/>
                      </a:lnTo>
                      <a:lnTo>
                        <a:pt x="3932" y="1819"/>
                      </a:lnTo>
                      <a:lnTo>
                        <a:pt x="3937" y="1866"/>
                      </a:lnTo>
                      <a:lnTo>
                        <a:pt x="3942" y="1909"/>
                      </a:lnTo>
                      <a:lnTo>
                        <a:pt x="3946" y="1947"/>
                      </a:lnTo>
                      <a:lnTo>
                        <a:pt x="3951" y="1979"/>
                      </a:lnTo>
                      <a:lnTo>
                        <a:pt x="3953" y="2004"/>
                      </a:lnTo>
                      <a:lnTo>
                        <a:pt x="3956" y="2024"/>
                      </a:lnTo>
                      <a:lnTo>
                        <a:pt x="3958" y="2035"/>
                      </a:lnTo>
                      <a:lnTo>
                        <a:pt x="3958" y="2040"/>
                      </a:lnTo>
                      <a:lnTo>
                        <a:pt x="3958" y="2055"/>
                      </a:lnTo>
                      <a:lnTo>
                        <a:pt x="3955" y="2070"/>
                      </a:lnTo>
                      <a:lnTo>
                        <a:pt x="3947" y="2083"/>
                      </a:lnTo>
                      <a:lnTo>
                        <a:pt x="3937" y="2094"/>
                      </a:lnTo>
                      <a:lnTo>
                        <a:pt x="3932" y="2098"/>
                      </a:lnTo>
                      <a:lnTo>
                        <a:pt x="3923" y="2106"/>
                      </a:lnTo>
                      <a:lnTo>
                        <a:pt x="3909" y="2115"/>
                      </a:lnTo>
                      <a:lnTo>
                        <a:pt x="3889" y="2128"/>
                      </a:lnTo>
                      <a:lnTo>
                        <a:pt x="3863" y="2144"/>
                      </a:lnTo>
                      <a:lnTo>
                        <a:pt x="3832" y="2161"/>
                      </a:lnTo>
                      <a:lnTo>
                        <a:pt x="3794" y="2180"/>
                      </a:lnTo>
                      <a:lnTo>
                        <a:pt x="3752" y="2200"/>
                      </a:lnTo>
                      <a:lnTo>
                        <a:pt x="3704" y="2220"/>
                      </a:lnTo>
                      <a:lnTo>
                        <a:pt x="3649" y="2241"/>
                      </a:lnTo>
                      <a:lnTo>
                        <a:pt x="3590" y="2261"/>
                      </a:lnTo>
                      <a:lnTo>
                        <a:pt x="3524" y="2279"/>
                      </a:lnTo>
                      <a:lnTo>
                        <a:pt x="3452" y="2298"/>
                      </a:lnTo>
                      <a:lnTo>
                        <a:pt x="3456" y="2299"/>
                      </a:lnTo>
                      <a:lnTo>
                        <a:pt x="3459" y="2302"/>
                      </a:lnTo>
                      <a:lnTo>
                        <a:pt x="3928" y="2489"/>
                      </a:lnTo>
                      <a:lnTo>
                        <a:pt x="3966" y="2506"/>
                      </a:lnTo>
                      <a:lnTo>
                        <a:pt x="3998" y="2530"/>
                      </a:lnTo>
                      <a:lnTo>
                        <a:pt x="4026" y="2556"/>
                      </a:lnTo>
                      <a:lnTo>
                        <a:pt x="4050" y="2587"/>
                      </a:lnTo>
                      <a:lnTo>
                        <a:pt x="4070" y="2621"/>
                      </a:lnTo>
                      <a:lnTo>
                        <a:pt x="4084" y="2657"/>
                      </a:lnTo>
                      <a:lnTo>
                        <a:pt x="4094" y="2695"/>
                      </a:lnTo>
                      <a:lnTo>
                        <a:pt x="4096" y="2736"/>
                      </a:lnTo>
                      <a:lnTo>
                        <a:pt x="4096" y="3076"/>
                      </a:lnTo>
                      <a:lnTo>
                        <a:pt x="4094" y="3092"/>
                      </a:lnTo>
                      <a:lnTo>
                        <a:pt x="4089" y="3106"/>
                      </a:lnTo>
                      <a:lnTo>
                        <a:pt x="4079" y="3118"/>
                      </a:lnTo>
                      <a:lnTo>
                        <a:pt x="4066" y="3128"/>
                      </a:lnTo>
                      <a:lnTo>
                        <a:pt x="4051" y="3135"/>
                      </a:lnTo>
                      <a:lnTo>
                        <a:pt x="4036" y="3137"/>
                      </a:lnTo>
                      <a:lnTo>
                        <a:pt x="4028" y="3137"/>
                      </a:lnTo>
                      <a:lnTo>
                        <a:pt x="4028" y="3693"/>
                      </a:lnTo>
                      <a:lnTo>
                        <a:pt x="4024" y="3713"/>
                      </a:lnTo>
                      <a:lnTo>
                        <a:pt x="4015" y="3729"/>
                      </a:lnTo>
                      <a:lnTo>
                        <a:pt x="4003" y="3742"/>
                      </a:lnTo>
                      <a:lnTo>
                        <a:pt x="3987" y="3750"/>
                      </a:lnTo>
                      <a:lnTo>
                        <a:pt x="3967" y="3754"/>
                      </a:lnTo>
                      <a:lnTo>
                        <a:pt x="3948" y="3750"/>
                      </a:lnTo>
                      <a:lnTo>
                        <a:pt x="3932" y="3742"/>
                      </a:lnTo>
                      <a:lnTo>
                        <a:pt x="3919" y="3729"/>
                      </a:lnTo>
                      <a:lnTo>
                        <a:pt x="3911" y="3713"/>
                      </a:lnTo>
                      <a:lnTo>
                        <a:pt x="3907" y="3693"/>
                      </a:lnTo>
                      <a:lnTo>
                        <a:pt x="3907" y="3137"/>
                      </a:lnTo>
                      <a:lnTo>
                        <a:pt x="3753" y="3137"/>
                      </a:lnTo>
                      <a:lnTo>
                        <a:pt x="3753" y="3693"/>
                      </a:lnTo>
                      <a:lnTo>
                        <a:pt x="3750" y="3713"/>
                      </a:lnTo>
                      <a:lnTo>
                        <a:pt x="3742" y="3729"/>
                      </a:lnTo>
                      <a:lnTo>
                        <a:pt x="3729" y="3742"/>
                      </a:lnTo>
                      <a:lnTo>
                        <a:pt x="3712" y="3750"/>
                      </a:lnTo>
                      <a:lnTo>
                        <a:pt x="3693" y="3754"/>
                      </a:lnTo>
                      <a:lnTo>
                        <a:pt x="3674" y="3750"/>
                      </a:lnTo>
                      <a:lnTo>
                        <a:pt x="3658" y="3742"/>
                      </a:lnTo>
                      <a:lnTo>
                        <a:pt x="3644" y="3729"/>
                      </a:lnTo>
                      <a:lnTo>
                        <a:pt x="3637" y="3713"/>
                      </a:lnTo>
                      <a:lnTo>
                        <a:pt x="3633" y="3693"/>
                      </a:lnTo>
                      <a:lnTo>
                        <a:pt x="3633" y="2940"/>
                      </a:lnTo>
                      <a:lnTo>
                        <a:pt x="3637" y="2921"/>
                      </a:lnTo>
                      <a:lnTo>
                        <a:pt x="3644" y="2904"/>
                      </a:lnTo>
                      <a:lnTo>
                        <a:pt x="3658" y="2891"/>
                      </a:lnTo>
                      <a:lnTo>
                        <a:pt x="3674" y="2883"/>
                      </a:lnTo>
                      <a:lnTo>
                        <a:pt x="3693" y="2879"/>
                      </a:lnTo>
                      <a:lnTo>
                        <a:pt x="3712" y="2883"/>
                      </a:lnTo>
                      <a:lnTo>
                        <a:pt x="3729" y="2891"/>
                      </a:lnTo>
                      <a:lnTo>
                        <a:pt x="3742" y="2904"/>
                      </a:lnTo>
                      <a:lnTo>
                        <a:pt x="3750" y="2921"/>
                      </a:lnTo>
                      <a:lnTo>
                        <a:pt x="3753" y="2940"/>
                      </a:lnTo>
                      <a:lnTo>
                        <a:pt x="3753" y="3017"/>
                      </a:lnTo>
                      <a:lnTo>
                        <a:pt x="3976" y="3017"/>
                      </a:lnTo>
                      <a:lnTo>
                        <a:pt x="3976" y="2736"/>
                      </a:lnTo>
                      <a:lnTo>
                        <a:pt x="3973" y="2706"/>
                      </a:lnTo>
                      <a:lnTo>
                        <a:pt x="3964" y="2679"/>
                      </a:lnTo>
                      <a:lnTo>
                        <a:pt x="3951" y="2654"/>
                      </a:lnTo>
                      <a:lnTo>
                        <a:pt x="3933" y="2632"/>
                      </a:lnTo>
                      <a:lnTo>
                        <a:pt x="3911" y="2614"/>
                      </a:lnTo>
                      <a:lnTo>
                        <a:pt x="3885" y="2601"/>
                      </a:lnTo>
                      <a:lnTo>
                        <a:pt x="3655" y="2509"/>
                      </a:lnTo>
                      <a:lnTo>
                        <a:pt x="3632" y="2570"/>
                      </a:lnTo>
                      <a:lnTo>
                        <a:pt x="3603" y="2627"/>
                      </a:lnTo>
                      <a:lnTo>
                        <a:pt x="3568" y="2680"/>
                      </a:lnTo>
                      <a:lnTo>
                        <a:pt x="3529" y="2730"/>
                      </a:lnTo>
                      <a:lnTo>
                        <a:pt x="3484" y="2775"/>
                      </a:lnTo>
                      <a:lnTo>
                        <a:pt x="3436" y="2814"/>
                      </a:lnTo>
                      <a:lnTo>
                        <a:pt x="3382" y="2848"/>
                      </a:lnTo>
                      <a:lnTo>
                        <a:pt x="3326" y="2878"/>
                      </a:lnTo>
                      <a:lnTo>
                        <a:pt x="3268" y="2900"/>
                      </a:lnTo>
                      <a:lnTo>
                        <a:pt x="3206" y="2917"/>
                      </a:lnTo>
                      <a:lnTo>
                        <a:pt x="3142" y="2927"/>
                      </a:lnTo>
                      <a:lnTo>
                        <a:pt x="3076" y="2931"/>
                      </a:lnTo>
                      <a:lnTo>
                        <a:pt x="3014" y="2927"/>
                      </a:lnTo>
                      <a:lnTo>
                        <a:pt x="2953" y="2919"/>
                      </a:lnTo>
                      <a:lnTo>
                        <a:pt x="2893" y="2902"/>
                      </a:lnTo>
                      <a:lnTo>
                        <a:pt x="2836" y="2881"/>
                      </a:lnTo>
                      <a:lnTo>
                        <a:pt x="2780" y="2854"/>
                      </a:lnTo>
                      <a:lnTo>
                        <a:pt x="2729" y="2822"/>
                      </a:lnTo>
                      <a:lnTo>
                        <a:pt x="2681" y="2785"/>
                      </a:lnTo>
                      <a:lnTo>
                        <a:pt x="2636" y="2742"/>
                      </a:lnTo>
                      <a:lnTo>
                        <a:pt x="2616" y="2801"/>
                      </a:lnTo>
                      <a:lnTo>
                        <a:pt x="2590" y="2855"/>
                      </a:lnTo>
                      <a:lnTo>
                        <a:pt x="2558" y="2906"/>
                      </a:lnTo>
                      <a:lnTo>
                        <a:pt x="2521" y="2953"/>
                      </a:lnTo>
                      <a:lnTo>
                        <a:pt x="2479" y="2996"/>
                      </a:lnTo>
                      <a:lnTo>
                        <a:pt x="2433" y="3034"/>
                      </a:lnTo>
                      <a:lnTo>
                        <a:pt x="2382" y="3066"/>
                      </a:lnTo>
                      <a:lnTo>
                        <a:pt x="2382" y="3164"/>
                      </a:lnTo>
                      <a:lnTo>
                        <a:pt x="2383" y="3168"/>
                      </a:lnTo>
                      <a:lnTo>
                        <a:pt x="2384" y="3171"/>
                      </a:lnTo>
                      <a:lnTo>
                        <a:pt x="2388" y="3172"/>
                      </a:lnTo>
                      <a:lnTo>
                        <a:pt x="2612" y="3248"/>
                      </a:lnTo>
                      <a:lnTo>
                        <a:pt x="2651" y="3264"/>
                      </a:lnTo>
                      <a:lnTo>
                        <a:pt x="2686" y="3286"/>
                      </a:lnTo>
                      <a:lnTo>
                        <a:pt x="2717" y="3312"/>
                      </a:lnTo>
                      <a:lnTo>
                        <a:pt x="2743" y="3343"/>
                      </a:lnTo>
                      <a:lnTo>
                        <a:pt x="2764" y="3378"/>
                      </a:lnTo>
                      <a:lnTo>
                        <a:pt x="2780" y="3416"/>
                      </a:lnTo>
                      <a:lnTo>
                        <a:pt x="2790" y="3457"/>
                      </a:lnTo>
                      <a:lnTo>
                        <a:pt x="2794" y="3500"/>
                      </a:lnTo>
                      <a:lnTo>
                        <a:pt x="2794" y="3693"/>
                      </a:lnTo>
                      <a:lnTo>
                        <a:pt x="2790" y="3713"/>
                      </a:lnTo>
                      <a:lnTo>
                        <a:pt x="2782" y="3729"/>
                      </a:lnTo>
                      <a:lnTo>
                        <a:pt x="2769" y="3742"/>
                      </a:lnTo>
                      <a:lnTo>
                        <a:pt x="2753" y="3750"/>
                      </a:lnTo>
                      <a:lnTo>
                        <a:pt x="2733" y="3754"/>
                      </a:lnTo>
                      <a:lnTo>
                        <a:pt x="2715" y="3750"/>
                      </a:lnTo>
                      <a:lnTo>
                        <a:pt x="2698" y="3742"/>
                      </a:lnTo>
                      <a:lnTo>
                        <a:pt x="2685" y="3729"/>
                      </a:lnTo>
                      <a:lnTo>
                        <a:pt x="2676" y="3713"/>
                      </a:lnTo>
                      <a:lnTo>
                        <a:pt x="2674" y="3693"/>
                      </a:lnTo>
                      <a:lnTo>
                        <a:pt x="2674" y="3500"/>
                      </a:lnTo>
                      <a:lnTo>
                        <a:pt x="2670" y="3468"/>
                      </a:lnTo>
                      <a:lnTo>
                        <a:pt x="2661" y="3440"/>
                      </a:lnTo>
                      <a:lnTo>
                        <a:pt x="2646" y="3414"/>
                      </a:lnTo>
                      <a:lnTo>
                        <a:pt x="2626" y="3392"/>
                      </a:lnTo>
                      <a:lnTo>
                        <a:pt x="2602" y="3374"/>
                      </a:lnTo>
                      <a:lnTo>
                        <a:pt x="2574" y="3360"/>
                      </a:lnTo>
                      <a:lnTo>
                        <a:pt x="2508" y="3339"/>
                      </a:lnTo>
                      <a:lnTo>
                        <a:pt x="2477" y="3380"/>
                      </a:lnTo>
                      <a:lnTo>
                        <a:pt x="2441" y="3418"/>
                      </a:lnTo>
                      <a:lnTo>
                        <a:pt x="2403" y="3451"/>
                      </a:lnTo>
                      <a:lnTo>
                        <a:pt x="2361" y="3480"/>
                      </a:lnTo>
                      <a:lnTo>
                        <a:pt x="2316" y="3503"/>
                      </a:lnTo>
                      <a:lnTo>
                        <a:pt x="2269" y="3523"/>
                      </a:lnTo>
                      <a:lnTo>
                        <a:pt x="2219" y="3537"/>
                      </a:lnTo>
                      <a:lnTo>
                        <a:pt x="2168" y="3545"/>
                      </a:lnTo>
                      <a:lnTo>
                        <a:pt x="2116" y="3548"/>
                      </a:lnTo>
                      <a:lnTo>
                        <a:pt x="2064" y="3545"/>
                      </a:lnTo>
                      <a:lnTo>
                        <a:pt x="2013" y="3537"/>
                      </a:lnTo>
                      <a:lnTo>
                        <a:pt x="1964" y="3523"/>
                      </a:lnTo>
                      <a:lnTo>
                        <a:pt x="1916" y="3503"/>
                      </a:lnTo>
                      <a:lnTo>
                        <a:pt x="1872" y="3480"/>
                      </a:lnTo>
                      <a:lnTo>
                        <a:pt x="1830" y="3451"/>
                      </a:lnTo>
                      <a:lnTo>
                        <a:pt x="1791" y="3418"/>
                      </a:lnTo>
                      <a:lnTo>
                        <a:pt x="1756" y="3380"/>
                      </a:lnTo>
                      <a:lnTo>
                        <a:pt x="1725" y="3339"/>
                      </a:lnTo>
                      <a:lnTo>
                        <a:pt x="1660" y="3360"/>
                      </a:lnTo>
                      <a:lnTo>
                        <a:pt x="1631" y="3374"/>
                      </a:lnTo>
                      <a:lnTo>
                        <a:pt x="1607" y="3392"/>
                      </a:lnTo>
                      <a:lnTo>
                        <a:pt x="1588" y="3414"/>
                      </a:lnTo>
                      <a:lnTo>
                        <a:pt x="1573" y="3440"/>
                      </a:lnTo>
                      <a:lnTo>
                        <a:pt x="1563" y="3468"/>
                      </a:lnTo>
                      <a:lnTo>
                        <a:pt x="1560" y="3500"/>
                      </a:lnTo>
                      <a:lnTo>
                        <a:pt x="1560" y="3693"/>
                      </a:lnTo>
                      <a:lnTo>
                        <a:pt x="1556" y="3713"/>
                      </a:lnTo>
                      <a:lnTo>
                        <a:pt x="1548" y="3729"/>
                      </a:lnTo>
                      <a:lnTo>
                        <a:pt x="1535" y="3742"/>
                      </a:lnTo>
                      <a:lnTo>
                        <a:pt x="1518" y="3750"/>
                      </a:lnTo>
                      <a:lnTo>
                        <a:pt x="1499" y="3754"/>
                      </a:lnTo>
                      <a:lnTo>
                        <a:pt x="1481" y="3750"/>
                      </a:lnTo>
                      <a:lnTo>
                        <a:pt x="1465" y="3742"/>
                      </a:lnTo>
                      <a:lnTo>
                        <a:pt x="1451" y="3729"/>
                      </a:lnTo>
                      <a:lnTo>
                        <a:pt x="1442" y="3713"/>
                      </a:lnTo>
                      <a:lnTo>
                        <a:pt x="1440" y="3693"/>
                      </a:lnTo>
                      <a:lnTo>
                        <a:pt x="1440" y="3500"/>
                      </a:lnTo>
                      <a:lnTo>
                        <a:pt x="1444" y="3457"/>
                      </a:lnTo>
                      <a:lnTo>
                        <a:pt x="1452" y="3416"/>
                      </a:lnTo>
                      <a:lnTo>
                        <a:pt x="1468" y="3378"/>
                      </a:lnTo>
                      <a:lnTo>
                        <a:pt x="1489" y="3343"/>
                      </a:lnTo>
                      <a:lnTo>
                        <a:pt x="1516" y="3312"/>
                      </a:lnTo>
                      <a:lnTo>
                        <a:pt x="1547" y="3286"/>
                      </a:lnTo>
                      <a:lnTo>
                        <a:pt x="1583" y="3264"/>
                      </a:lnTo>
                      <a:lnTo>
                        <a:pt x="1621" y="3248"/>
                      </a:lnTo>
                      <a:lnTo>
                        <a:pt x="1844" y="3172"/>
                      </a:lnTo>
                      <a:lnTo>
                        <a:pt x="1848" y="3171"/>
                      </a:lnTo>
                      <a:lnTo>
                        <a:pt x="1851" y="3168"/>
                      </a:lnTo>
                      <a:lnTo>
                        <a:pt x="1851" y="3164"/>
                      </a:lnTo>
                      <a:lnTo>
                        <a:pt x="1851" y="3066"/>
                      </a:lnTo>
                      <a:lnTo>
                        <a:pt x="1803" y="3037"/>
                      </a:lnTo>
                      <a:lnTo>
                        <a:pt x="1760" y="3002"/>
                      </a:lnTo>
                      <a:lnTo>
                        <a:pt x="1719" y="2962"/>
                      </a:lnTo>
                      <a:lnTo>
                        <a:pt x="1684" y="2919"/>
                      </a:lnTo>
                      <a:lnTo>
                        <a:pt x="1652" y="2873"/>
                      </a:lnTo>
                      <a:lnTo>
                        <a:pt x="1626" y="2822"/>
                      </a:lnTo>
                      <a:lnTo>
                        <a:pt x="1605" y="2770"/>
                      </a:lnTo>
                      <a:lnTo>
                        <a:pt x="1590" y="2714"/>
                      </a:lnTo>
                      <a:lnTo>
                        <a:pt x="1580" y="2657"/>
                      </a:lnTo>
                      <a:lnTo>
                        <a:pt x="1576" y="2597"/>
                      </a:lnTo>
                      <a:lnTo>
                        <a:pt x="1576" y="2588"/>
                      </a:lnTo>
                      <a:lnTo>
                        <a:pt x="1568" y="2588"/>
                      </a:lnTo>
                      <a:lnTo>
                        <a:pt x="1530" y="2585"/>
                      </a:lnTo>
                      <a:lnTo>
                        <a:pt x="1494" y="2573"/>
                      </a:lnTo>
                      <a:lnTo>
                        <a:pt x="1462" y="2557"/>
                      </a:lnTo>
                      <a:lnTo>
                        <a:pt x="1434" y="2535"/>
                      </a:lnTo>
                      <a:lnTo>
                        <a:pt x="1409" y="2508"/>
                      </a:lnTo>
                      <a:lnTo>
                        <a:pt x="1349" y="2536"/>
                      </a:lnTo>
                      <a:lnTo>
                        <a:pt x="1286" y="2559"/>
                      </a:lnTo>
                      <a:lnTo>
                        <a:pt x="1221" y="2575"/>
                      </a:lnTo>
                      <a:lnTo>
                        <a:pt x="1156" y="2585"/>
                      </a:lnTo>
                      <a:lnTo>
                        <a:pt x="1089" y="2588"/>
                      </a:lnTo>
                      <a:lnTo>
                        <a:pt x="1022" y="2585"/>
                      </a:lnTo>
                      <a:lnTo>
                        <a:pt x="957" y="2575"/>
                      </a:lnTo>
                      <a:lnTo>
                        <a:pt x="894" y="2559"/>
                      </a:lnTo>
                      <a:lnTo>
                        <a:pt x="833" y="2537"/>
                      </a:lnTo>
                      <a:lnTo>
                        <a:pt x="775" y="2510"/>
                      </a:lnTo>
                      <a:lnTo>
                        <a:pt x="720" y="2478"/>
                      </a:lnTo>
                      <a:lnTo>
                        <a:pt x="668" y="2441"/>
                      </a:lnTo>
                      <a:lnTo>
                        <a:pt x="621" y="2398"/>
                      </a:lnTo>
                      <a:lnTo>
                        <a:pt x="576" y="2353"/>
                      </a:lnTo>
                      <a:lnTo>
                        <a:pt x="536" y="2303"/>
                      </a:lnTo>
                      <a:lnTo>
                        <a:pt x="501" y="2250"/>
                      </a:lnTo>
                      <a:lnTo>
                        <a:pt x="473" y="2191"/>
                      </a:lnTo>
                      <a:lnTo>
                        <a:pt x="448" y="2132"/>
                      </a:lnTo>
                      <a:lnTo>
                        <a:pt x="429" y="2068"/>
                      </a:lnTo>
                      <a:lnTo>
                        <a:pt x="223" y="2130"/>
                      </a:lnTo>
                      <a:lnTo>
                        <a:pt x="195" y="2143"/>
                      </a:lnTo>
                      <a:lnTo>
                        <a:pt x="169" y="2160"/>
                      </a:lnTo>
                      <a:lnTo>
                        <a:pt x="149" y="2182"/>
                      </a:lnTo>
                      <a:lnTo>
                        <a:pt x="133" y="2209"/>
                      </a:lnTo>
                      <a:lnTo>
                        <a:pt x="123" y="2238"/>
                      </a:lnTo>
                      <a:lnTo>
                        <a:pt x="120" y="2269"/>
                      </a:lnTo>
                      <a:lnTo>
                        <a:pt x="120" y="2879"/>
                      </a:lnTo>
                      <a:lnTo>
                        <a:pt x="411" y="2879"/>
                      </a:lnTo>
                      <a:lnTo>
                        <a:pt x="411" y="2659"/>
                      </a:lnTo>
                      <a:lnTo>
                        <a:pt x="408" y="2631"/>
                      </a:lnTo>
                      <a:lnTo>
                        <a:pt x="401" y="2603"/>
                      </a:lnTo>
                      <a:lnTo>
                        <a:pt x="387" y="2578"/>
                      </a:lnTo>
                      <a:lnTo>
                        <a:pt x="284" y="2425"/>
                      </a:lnTo>
                      <a:lnTo>
                        <a:pt x="277" y="2407"/>
                      </a:lnTo>
                      <a:lnTo>
                        <a:pt x="274" y="2389"/>
                      </a:lnTo>
                      <a:lnTo>
                        <a:pt x="278" y="2370"/>
                      </a:lnTo>
                      <a:lnTo>
                        <a:pt x="287" y="2354"/>
                      </a:lnTo>
                      <a:lnTo>
                        <a:pt x="300" y="2341"/>
                      </a:lnTo>
                      <a:lnTo>
                        <a:pt x="319" y="2333"/>
                      </a:lnTo>
                      <a:lnTo>
                        <a:pt x="336" y="2331"/>
                      </a:lnTo>
                      <a:lnTo>
                        <a:pt x="355" y="2335"/>
                      </a:lnTo>
                      <a:lnTo>
                        <a:pt x="371" y="2344"/>
                      </a:lnTo>
                      <a:lnTo>
                        <a:pt x="384" y="2357"/>
                      </a:lnTo>
                      <a:lnTo>
                        <a:pt x="487" y="2511"/>
                      </a:lnTo>
                      <a:lnTo>
                        <a:pt x="506" y="2546"/>
                      </a:lnTo>
                      <a:lnTo>
                        <a:pt x="520" y="2582"/>
                      </a:lnTo>
                      <a:lnTo>
                        <a:pt x="529" y="2619"/>
                      </a:lnTo>
                      <a:lnTo>
                        <a:pt x="531" y="2659"/>
                      </a:lnTo>
                      <a:lnTo>
                        <a:pt x="531" y="3693"/>
                      </a:lnTo>
                      <a:lnTo>
                        <a:pt x="529" y="3713"/>
                      </a:lnTo>
                      <a:lnTo>
                        <a:pt x="520" y="3729"/>
                      </a:lnTo>
                      <a:lnTo>
                        <a:pt x="506" y="3742"/>
                      </a:lnTo>
                      <a:lnTo>
                        <a:pt x="490" y="3750"/>
                      </a:lnTo>
                      <a:lnTo>
                        <a:pt x="472" y="3754"/>
                      </a:lnTo>
                      <a:lnTo>
                        <a:pt x="452" y="3750"/>
                      </a:lnTo>
                      <a:lnTo>
                        <a:pt x="436" y="3742"/>
                      </a:lnTo>
                      <a:lnTo>
                        <a:pt x="423" y="3729"/>
                      </a:lnTo>
                      <a:lnTo>
                        <a:pt x="415" y="3713"/>
                      </a:lnTo>
                      <a:lnTo>
                        <a:pt x="411" y="3693"/>
                      </a:lnTo>
                      <a:lnTo>
                        <a:pt x="411" y="2999"/>
                      </a:lnTo>
                      <a:lnTo>
                        <a:pt x="189" y="2999"/>
                      </a:lnTo>
                      <a:lnTo>
                        <a:pt x="189" y="3693"/>
                      </a:lnTo>
                      <a:lnTo>
                        <a:pt x="185" y="3713"/>
                      </a:lnTo>
                      <a:lnTo>
                        <a:pt x="177" y="3729"/>
                      </a:lnTo>
                      <a:lnTo>
                        <a:pt x="164" y="3742"/>
                      </a:lnTo>
                      <a:lnTo>
                        <a:pt x="148" y="3750"/>
                      </a:lnTo>
                      <a:lnTo>
                        <a:pt x="129" y="3754"/>
                      </a:lnTo>
                      <a:lnTo>
                        <a:pt x="109" y="3750"/>
                      </a:lnTo>
                      <a:lnTo>
                        <a:pt x="93" y="3742"/>
                      </a:lnTo>
                      <a:lnTo>
                        <a:pt x="81" y="3729"/>
                      </a:lnTo>
                      <a:lnTo>
                        <a:pt x="72" y="3713"/>
                      </a:lnTo>
                      <a:lnTo>
                        <a:pt x="68" y="3693"/>
                      </a:lnTo>
                      <a:lnTo>
                        <a:pt x="68" y="2999"/>
                      </a:lnTo>
                      <a:lnTo>
                        <a:pt x="60" y="2999"/>
                      </a:lnTo>
                      <a:lnTo>
                        <a:pt x="41" y="2997"/>
                      </a:lnTo>
                      <a:lnTo>
                        <a:pt x="25" y="2988"/>
                      </a:lnTo>
                      <a:lnTo>
                        <a:pt x="11" y="2974"/>
                      </a:lnTo>
                      <a:lnTo>
                        <a:pt x="2" y="2958"/>
                      </a:lnTo>
                      <a:lnTo>
                        <a:pt x="0" y="2940"/>
                      </a:lnTo>
                      <a:lnTo>
                        <a:pt x="0" y="2269"/>
                      </a:lnTo>
                      <a:lnTo>
                        <a:pt x="4" y="2226"/>
                      </a:lnTo>
                      <a:lnTo>
                        <a:pt x="14" y="2185"/>
                      </a:lnTo>
                      <a:lnTo>
                        <a:pt x="30" y="2146"/>
                      </a:lnTo>
                      <a:lnTo>
                        <a:pt x="52" y="2110"/>
                      </a:lnTo>
                      <a:lnTo>
                        <a:pt x="79" y="2079"/>
                      </a:lnTo>
                      <a:lnTo>
                        <a:pt x="112" y="2052"/>
                      </a:lnTo>
                      <a:lnTo>
                        <a:pt x="149" y="2031"/>
                      </a:lnTo>
                      <a:lnTo>
                        <a:pt x="190" y="2015"/>
                      </a:lnTo>
                      <a:lnTo>
                        <a:pt x="685" y="1866"/>
                      </a:lnTo>
                      <a:lnTo>
                        <a:pt x="685" y="1701"/>
                      </a:lnTo>
                      <a:lnTo>
                        <a:pt x="637" y="1660"/>
                      </a:lnTo>
                      <a:lnTo>
                        <a:pt x="591" y="1615"/>
                      </a:lnTo>
                      <a:lnTo>
                        <a:pt x="550" y="1567"/>
                      </a:lnTo>
                      <a:lnTo>
                        <a:pt x="514" y="1515"/>
                      </a:lnTo>
                      <a:lnTo>
                        <a:pt x="483" y="1459"/>
                      </a:lnTo>
                      <a:lnTo>
                        <a:pt x="457" y="1400"/>
                      </a:lnTo>
                      <a:lnTo>
                        <a:pt x="436" y="1338"/>
                      </a:lnTo>
                      <a:lnTo>
                        <a:pt x="422" y="1274"/>
                      </a:lnTo>
                      <a:lnTo>
                        <a:pt x="413" y="1208"/>
                      </a:lnTo>
                      <a:lnTo>
                        <a:pt x="380" y="1194"/>
                      </a:lnTo>
                      <a:lnTo>
                        <a:pt x="350" y="1176"/>
                      </a:lnTo>
                      <a:lnTo>
                        <a:pt x="325" y="1151"/>
                      </a:lnTo>
                      <a:lnTo>
                        <a:pt x="304" y="1124"/>
                      </a:lnTo>
                      <a:lnTo>
                        <a:pt x="288" y="1091"/>
                      </a:lnTo>
                      <a:lnTo>
                        <a:pt x="278" y="1057"/>
                      </a:lnTo>
                      <a:lnTo>
                        <a:pt x="274" y="1019"/>
                      </a:lnTo>
                      <a:lnTo>
                        <a:pt x="277" y="985"/>
                      </a:lnTo>
                      <a:lnTo>
                        <a:pt x="287" y="952"/>
                      </a:lnTo>
                      <a:lnTo>
                        <a:pt x="300" y="921"/>
                      </a:lnTo>
                      <a:lnTo>
                        <a:pt x="319" y="894"/>
                      </a:lnTo>
                      <a:lnTo>
                        <a:pt x="343" y="870"/>
                      </a:lnTo>
                      <a:lnTo>
                        <a:pt x="343" y="540"/>
                      </a:lnTo>
                      <a:lnTo>
                        <a:pt x="346" y="477"/>
                      </a:lnTo>
                      <a:lnTo>
                        <a:pt x="357" y="416"/>
                      </a:lnTo>
                      <a:lnTo>
                        <a:pt x="375" y="358"/>
                      </a:lnTo>
                      <a:lnTo>
                        <a:pt x="397" y="303"/>
                      </a:lnTo>
                      <a:lnTo>
                        <a:pt x="427" y="251"/>
                      </a:lnTo>
                      <a:lnTo>
                        <a:pt x="462" y="203"/>
                      </a:lnTo>
                      <a:lnTo>
                        <a:pt x="501" y="158"/>
                      </a:lnTo>
                      <a:lnTo>
                        <a:pt x="545" y="118"/>
                      </a:lnTo>
                      <a:lnTo>
                        <a:pt x="593" y="85"/>
                      </a:lnTo>
                      <a:lnTo>
                        <a:pt x="645" y="55"/>
                      </a:lnTo>
                      <a:lnTo>
                        <a:pt x="701" y="31"/>
                      </a:lnTo>
                      <a:lnTo>
                        <a:pt x="758" y="14"/>
                      </a:lnTo>
                      <a:lnTo>
                        <a:pt x="819" y="4"/>
                      </a:lnTo>
                      <a:lnTo>
                        <a:pt x="8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2" name="Freeform 57"/>
                <p:cNvSpPr>
                  <a:spLocks/>
                </p:cNvSpPr>
                <p:nvPr/>
              </p:nvSpPr>
              <p:spPr bwMode="auto">
                <a:xfrm>
                  <a:off x="3464" y="2683"/>
                  <a:ext cx="395" cy="189"/>
                </a:xfrm>
                <a:custGeom>
                  <a:avLst/>
                  <a:gdLst>
                    <a:gd name="T0" fmla="*/ 338 w 395"/>
                    <a:gd name="T1" fmla="*/ 0 h 189"/>
                    <a:gd name="T2" fmla="*/ 356 w 395"/>
                    <a:gd name="T3" fmla="*/ 4 h 189"/>
                    <a:gd name="T4" fmla="*/ 372 w 395"/>
                    <a:gd name="T5" fmla="*/ 14 h 189"/>
                    <a:gd name="T6" fmla="*/ 385 w 395"/>
                    <a:gd name="T7" fmla="*/ 27 h 189"/>
                    <a:gd name="T8" fmla="*/ 392 w 395"/>
                    <a:gd name="T9" fmla="*/ 45 h 189"/>
                    <a:gd name="T10" fmla="*/ 395 w 395"/>
                    <a:gd name="T11" fmla="*/ 62 h 189"/>
                    <a:gd name="T12" fmla="*/ 391 w 395"/>
                    <a:gd name="T13" fmla="*/ 81 h 189"/>
                    <a:gd name="T14" fmla="*/ 381 w 395"/>
                    <a:gd name="T15" fmla="*/ 98 h 189"/>
                    <a:gd name="T16" fmla="*/ 356 w 395"/>
                    <a:gd name="T17" fmla="*/ 124 h 189"/>
                    <a:gd name="T18" fmla="*/ 329 w 395"/>
                    <a:gd name="T19" fmla="*/ 147 h 189"/>
                    <a:gd name="T20" fmla="*/ 298 w 395"/>
                    <a:gd name="T21" fmla="*/ 165 h 189"/>
                    <a:gd name="T22" fmla="*/ 266 w 395"/>
                    <a:gd name="T23" fmla="*/ 178 h 189"/>
                    <a:gd name="T24" fmla="*/ 232 w 395"/>
                    <a:gd name="T25" fmla="*/ 185 h 189"/>
                    <a:gd name="T26" fmla="*/ 197 w 395"/>
                    <a:gd name="T27" fmla="*/ 189 h 189"/>
                    <a:gd name="T28" fmla="*/ 163 w 395"/>
                    <a:gd name="T29" fmla="*/ 185 h 189"/>
                    <a:gd name="T30" fmla="*/ 129 w 395"/>
                    <a:gd name="T31" fmla="*/ 178 h 189"/>
                    <a:gd name="T32" fmla="*/ 97 w 395"/>
                    <a:gd name="T33" fmla="*/ 165 h 189"/>
                    <a:gd name="T34" fmla="*/ 67 w 395"/>
                    <a:gd name="T35" fmla="*/ 147 h 189"/>
                    <a:gd name="T36" fmla="*/ 38 w 395"/>
                    <a:gd name="T37" fmla="*/ 124 h 189"/>
                    <a:gd name="T38" fmla="*/ 14 w 395"/>
                    <a:gd name="T39" fmla="*/ 98 h 189"/>
                    <a:gd name="T40" fmla="*/ 5 w 395"/>
                    <a:gd name="T41" fmla="*/ 81 h 189"/>
                    <a:gd name="T42" fmla="*/ 0 w 395"/>
                    <a:gd name="T43" fmla="*/ 62 h 189"/>
                    <a:gd name="T44" fmla="*/ 2 w 395"/>
                    <a:gd name="T45" fmla="*/ 45 h 189"/>
                    <a:gd name="T46" fmla="*/ 10 w 395"/>
                    <a:gd name="T47" fmla="*/ 27 h 189"/>
                    <a:gd name="T48" fmla="*/ 22 w 395"/>
                    <a:gd name="T49" fmla="*/ 14 h 189"/>
                    <a:gd name="T50" fmla="*/ 40 w 395"/>
                    <a:gd name="T51" fmla="*/ 4 h 189"/>
                    <a:gd name="T52" fmla="*/ 57 w 395"/>
                    <a:gd name="T53" fmla="*/ 0 h 189"/>
                    <a:gd name="T54" fmla="*/ 76 w 395"/>
                    <a:gd name="T55" fmla="*/ 1 h 189"/>
                    <a:gd name="T56" fmla="*/ 93 w 395"/>
                    <a:gd name="T57" fmla="*/ 9 h 189"/>
                    <a:gd name="T58" fmla="*/ 107 w 395"/>
                    <a:gd name="T59" fmla="*/ 22 h 189"/>
                    <a:gd name="T60" fmla="*/ 127 w 395"/>
                    <a:gd name="T61" fmla="*/ 42 h 189"/>
                    <a:gd name="T62" fmla="*/ 149 w 395"/>
                    <a:gd name="T63" fmla="*/ 56 h 189"/>
                    <a:gd name="T64" fmla="*/ 172 w 395"/>
                    <a:gd name="T65" fmla="*/ 66 h 189"/>
                    <a:gd name="T66" fmla="*/ 197 w 395"/>
                    <a:gd name="T67" fmla="*/ 68 h 189"/>
                    <a:gd name="T68" fmla="*/ 222 w 395"/>
                    <a:gd name="T69" fmla="*/ 66 h 189"/>
                    <a:gd name="T70" fmla="*/ 247 w 395"/>
                    <a:gd name="T71" fmla="*/ 56 h 189"/>
                    <a:gd name="T72" fmla="*/ 268 w 395"/>
                    <a:gd name="T73" fmla="*/ 42 h 189"/>
                    <a:gd name="T74" fmla="*/ 288 w 395"/>
                    <a:gd name="T75" fmla="*/ 22 h 189"/>
                    <a:gd name="T76" fmla="*/ 303 w 395"/>
                    <a:gd name="T77" fmla="*/ 9 h 189"/>
                    <a:gd name="T78" fmla="*/ 319 w 395"/>
                    <a:gd name="T79" fmla="*/ 1 h 189"/>
                    <a:gd name="T80" fmla="*/ 338 w 395"/>
                    <a:gd name="T81" fmla="*/ 0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95" h="189">
                      <a:moveTo>
                        <a:pt x="338" y="0"/>
                      </a:moveTo>
                      <a:lnTo>
                        <a:pt x="356" y="4"/>
                      </a:lnTo>
                      <a:lnTo>
                        <a:pt x="372" y="14"/>
                      </a:lnTo>
                      <a:lnTo>
                        <a:pt x="385" y="27"/>
                      </a:lnTo>
                      <a:lnTo>
                        <a:pt x="392" y="45"/>
                      </a:lnTo>
                      <a:lnTo>
                        <a:pt x="395" y="62"/>
                      </a:lnTo>
                      <a:lnTo>
                        <a:pt x="391" y="81"/>
                      </a:lnTo>
                      <a:lnTo>
                        <a:pt x="381" y="98"/>
                      </a:lnTo>
                      <a:lnTo>
                        <a:pt x="356" y="124"/>
                      </a:lnTo>
                      <a:lnTo>
                        <a:pt x="329" y="147"/>
                      </a:lnTo>
                      <a:lnTo>
                        <a:pt x="298" y="165"/>
                      </a:lnTo>
                      <a:lnTo>
                        <a:pt x="266" y="178"/>
                      </a:lnTo>
                      <a:lnTo>
                        <a:pt x="232" y="185"/>
                      </a:lnTo>
                      <a:lnTo>
                        <a:pt x="197" y="189"/>
                      </a:lnTo>
                      <a:lnTo>
                        <a:pt x="163" y="185"/>
                      </a:lnTo>
                      <a:lnTo>
                        <a:pt x="129" y="178"/>
                      </a:lnTo>
                      <a:lnTo>
                        <a:pt x="97" y="165"/>
                      </a:lnTo>
                      <a:lnTo>
                        <a:pt x="67" y="147"/>
                      </a:lnTo>
                      <a:lnTo>
                        <a:pt x="38" y="124"/>
                      </a:lnTo>
                      <a:lnTo>
                        <a:pt x="14" y="98"/>
                      </a:lnTo>
                      <a:lnTo>
                        <a:pt x="5" y="81"/>
                      </a:lnTo>
                      <a:lnTo>
                        <a:pt x="0" y="62"/>
                      </a:lnTo>
                      <a:lnTo>
                        <a:pt x="2" y="45"/>
                      </a:lnTo>
                      <a:lnTo>
                        <a:pt x="10" y="27"/>
                      </a:lnTo>
                      <a:lnTo>
                        <a:pt x="22" y="14"/>
                      </a:lnTo>
                      <a:lnTo>
                        <a:pt x="40" y="4"/>
                      </a:lnTo>
                      <a:lnTo>
                        <a:pt x="57" y="0"/>
                      </a:lnTo>
                      <a:lnTo>
                        <a:pt x="76" y="1"/>
                      </a:lnTo>
                      <a:lnTo>
                        <a:pt x="93" y="9"/>
                      </a:lnTo>
                      <a:lnTo>
                        <a:pt x="107" y="22"/>
                      </a:lnTo>
                      <a:lnTo>
                        <a:pt x="127" y="42"/>
                      </a:lnTo>
                      <a:lnTo>
                        <a:pt x="149" y="56"/>
                      </a:lnTo>
                      <a:lnTo>
                        <a:pt x="172" y="66"/>
                      </a:lnTo>
                      <a:lnTo>
                        <a:pt x="197" y="68"/>
                      </a:lnTo>
                      <a:lnTo>
                        <a:pt x="222" y="66"/>
                      </a:lnTo>
                      <a:lnTo>
                        <a:pt x="247" y="56"/>
                      </a:lnTo>
                      <a:lnTo>
                        <a:pt x="268" y="42"/>
                      </a:lnTo>
                      <a:lnTo>
                        <a:pt x="288" y="22"/>
                      </a:lnTo>
                      <a:lnTo>
                        <a:pt x="303" y="9"/>
                      </a:lnTo>
                      <a:lnTo>
                        <a:pt x="319" y="1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3" name="Freeform 58"/>
                <p:cNvSpPr>
                  <a:spLocks/>
                </p:cNvSpPr>
                <p:nvPr/>
              </p:nvSpPr>
              <p:spPr bwMode="auto">
                <a:xfrm>
                  <a:off x="3397" y="2409"/>
                  <a:ext cx="120" cy="120"/>
                </a:xfrm>
                <a:custGeom>
                  <a:avLst/>
                  <a:gdLst>
                    <a:gd name="T0" fmla="*/ 59 w 120"/>
                    <a:gd name="T1" fmla="*/ 0 h 120"/>
                    <a:gd name="T2" fmla="*/ 79 w 120"/>
                    <a:gd name="T3" fmla="*/ 3 h 120"/>
                    <a:gd name="T4" fmla="*/ 95 w 120"/>
                    <a:gd name="T5" fmla="*/ 11 h 120"/>
                    <a:gd name="T6" fmla="*/ 108 w 120"/>
                    <a:gd name="T7" fmla="*/ 25 h 120"/>
                    <a:gd name="T8" fmla="*/ 117 w 120"/>
                    <a:gd name="T9" fmla="*/ 41 h 120"/>
                    <a:gd name="T10" fmla="*/ 120 w 120"/>
                    <a:gd name="T11" fmla="*/ 59 h 120"/>
                    <a:gd name="T12" fmla="*/ 117 w 120"/>
                    <a:gd name="T13" fmla="*/ 79 h 120"/>
                    <a:gd name="T14" fmla="*/ 108 w 120"/>
                    <a:gd name="T15" fmla="*/ 95 h 120"/>
                    <a:gd name="T16" fmla="*/ 95 w 120"/>
                    <a:gd name="T17" fmla="*/ 108 h 120"/>
                    <a:gd name="T18" fmla="*/ 79 w 120"/>
                    <a:gd name="T19" fmla="*/ 116 h 120"/>
                    <a:gd name="T20" fmla="*/ 59 w 120"/>
                    <a:gd name="T21" fmla="*/ 120 h 120"/>
                    <a:gd name="T22" fmla="*/ 41 w 120"/>
                    <a:gd name="T23" fmla="*/ 116 h 120"/>
                    <a:gd name="T24" fmla="*/ 25 w 120"/>
                    <a:gd name="T25" fmla="*/ 108 h 120"/>
                    <a:gd name="T26" fmla="*/ 11 w 120"/>
                    <a:gd name="T27" fmla="*/ 95 h 120"/>
                    <a:gd name="T28" fmla="*/ 4 w 120"/>
                    <a:gd name="T29" fmla="*/ 79 h 120"/>
                    <a:gd name="T30" fmla="*/ 0 w 120"/>
                    <a:gd name="T31" fmla="*/ 59 h 120"/>
                    <a:gd name="T32" fmla="*/ 4 w 120"/>
                    <a:gd name="T33" fmla="*/ 41 h 120"/>
                    <a:gd name="T34" fmla="*/ 11 w 120"/>
                    <a:gd name="T35" fmla="*/ 25 h 120"/>
                    <a:gd name="T36" fmla="*/ 25 w 120"/>
                    <a:gd name="T37" fmla="*/ 11 h 120"/>
                    <a:gd name="T38" fmla="*/ 41 w 120"/>
                    <a:gd name="T39" fmla="*/ 3 h 120"/>
                    <a:gd name="T40" fmla="*/ 59 w 120"/>
                    <a:gd name="T41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20" h="120">
                      <a:moveTo>
                        <a:pt x="59" y="0"/>
                      </a:moveTo>
                      <a:lnTo>
                        <a:pt x="79" y="3"/>
                      </a:lnTo>
                      <a:lnTo>
                        <a:pt x="95" y="11"/>
                      </a:lnTo>
                      <a:lnTo>
                        <a:pt x="108" y="25"/>
                      </a:lnTo>
                      <a:lnTo>
                        <a:pt x="117" y="41"/>
                      </a:lnTo>
                      <a:lnTo>
                        <a:pt x="120" y="59"/>
                      </a:lnTo>
                      <a:lnTo>
                        <a:pt x="117" y="79"/>
                      </a:lnTo>
                      <a:lnTo>
                        <a:pt x="108" y="95"/>
                      </a:lnTo>
                      <a:lnTo>
                        <a:pt x="95" y="108"/>
                      </a:lnTo>
                      <a:lnTo>
                        <a:pt x="79" y="116"/>
                      </a:lnTo>
                      <a:lnTo>
                        <a:pt x="59" y="120"/>
                      </a:lnTo>
                      <a:lnTo>
                        <a:pt x="41" y="116"/>
                      </a:lnTo>
                      <a:lnTo>
                        <a:pt x="25" y="108"/>
                      </a:lnTo>
                      <a:lnTo>
                        <a:pt x="11" y="95"/>
                      </a:lnTo>
                      <a:lnTo>
                        <a:pt x="4" y="79"/>
                      </a:lnTo>
                      <a:lnTo>
                        <a:pt x="0" y="59"/>
                      </a:lnTo>
                      <a:lnTo>
                        <a:pt x="4" y="41"/>
                      </a:lnTo>
                      <a:lnTo>
                        <a:pt x="11" y="25"/>
                      </a:lnTo>
                      <a:lnTo>
                        <a:pt x="25" y="11"/>
                      </a:lnTo>
                      <a:lnTo>
                        <a:pt x="41" y="3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4" name="Freeform 59"/>
                <p:cNvSpPr>
                  <a:spLocks/>
                </p:cNvSpPr>
                <p:nvPr/>
              </p:nvSpPr>
              <p:spPr bwMode="auto">
                <a:xfrm>
                  <a:off x="3805" y="2409"/>
                  <a:ext cx="119" cy="120"/>
                </a:xfrm>
                <a:custGeom>
                  <a:avLst/>
                  <a:gdLst>
                    <a:gd name="T0" fmla="*/ 60 w 119"/>
                    <a:gd name="T1" fmla="*/ 0 h 120"/>
                    <a:gd name="T2" fmla="*/ 78 w 119"/>
                    <a:gd name="T3" fmla="*/ 3 h 120"/>
                    <a:gd name="T4" fmla="*/ 96 w 119"/>
                    <a:gd name="T5" fmla="*/ 11 h 120"/>
                    <a:gd name="T6" fmla="*/ 108 w 119"/>
                    <a:gd name="T7" fmla="*/ 25 h 120"/>
                    <a:gd name="T8" fmla="*/ 117 w 119"/>
                    <a:gd name="T9" fmla="*/ 41 h 120"/>
                    <a:gd name="T10" fmla="*/ 119 w 119"/>
                    <a:gd name="T11" fmla="*/ 59 h 120"/>
                    <a:gd name="T12" fmla="*/ 117 w 119"/>
                    <a:gd name="T13" fmla="*/ 79 h 120"/>
                    <a:gd name="T14" fmla="*/ 108 w 119"/>
                    <a:gd name="T15" fmla="*/ 95 h 120"/>
                    <a:gd name="T16" fmla="*/ 96 w 119"/>
                    <a:gd name="T17" fmla="*/ 108 h 120"/>
                    <a:gd name="T18" fmla="*/ 78 w 119"/>
                    <a:gd name="T19" fmla="*/ 116 h 120"/>
                    <a:gd name="T20" fmla="*/ 60 w 119"/>
                    <a:gd name="T21" fmla="*/ 120 h 120"/>
                    <a:gd name="T22" fmla="*/ 41 w 119"/>
                    <a:gd name="T23" fmla="*/ 116 h 120"/>
                    <a:gd name="T24" fmla="*/ 25 w 119"/>
                    <a:gd name="T25" fmla="*/ 108 h 120"/>
                    <a:gd name="T26" fmla="*/ 11 w 119"/>
                    <a:gd name="T27" fmla="*/ 95 h 120"/>
                    <a:gd name="T28" fmla="*/ 3 w 119"/>
                    <a:gd name="T29" fmla="*/ 79 h 120"/>
                    <a:gd name="T30" fmla="*/ 0 w 119"/>
                    <a:gd name="T31" fmla="*/ 59 h 120"/>
                    <a:gd name="T32" fmla="*/ 3 w 119"/>
                    <a:gd name="T33" fmla="*/ 41 h 120"/>
                    <a:gd name="T34" fmla="*/ 11 w 119"/>
                    <a:gd name="T35" fmla="*/ 25 h 120"/>
                    <a:gd name="T36" fmla="*/ 25 w 119"/>
                    <a:gd name="T37" fmla="*/ 11 h 120"/>
                    <a:gd name="T38" fmla="*/ 41 w 119"/>
                    <a:gd name="T39" fmla="*/ 3 h 120"/>
                    <a:gd name="T40" fmla="*/ 60 w 119"/>
                    <a:gd name="T41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9" h="120">
                      <a:moveTo>
                        <a:pt x="60" y="0"/>
                      </a:moveTo>
                      <a:lnTo>
                        <a:pt x="78" y="3"/>
                      </a:lnTo>
                      <a:lnTo>
                        <a:pt x="96" y="11"/>
                      </a:lnTo>
                      <a:lnTo>
                        <a:pt x="108" y="25"/>
                      </a:lnTo>
                      <a:lnTo>
                        <a:pt x="117" y="41"/>
                      </a:lnTo>
                      <a:lnTo>
                        <a:pt x="119" y="59"/>
                      </a:lnTo>
                      <a:lnTo>
                        <a:pt x="117" y="79"/>
                      </a:lnTo>
                      <a:lnTo>
                        <a:pt x="108" y="95"/>
                      </a:lnTo>
                      <a:lnTo>
                        <a:pt x="96" y="108"/>
                      </a:lnTo>
                      <a:lnTo>
                        <a:pt x="78" y="116"/>
                      </a:lnTo>
                      <a:lnTo>
                        <a:pt x="60" y="120"/>
                      </a:lnTo>
                      <a:lnTo>
                        <a:pt x="41" y="116"/>
                      </a:lnTo>
                      <a:lnTo>
                        <a:pt x="25" y="108"/>
                      </a:lnTo>
                      <a:lnTo>
                        <a:pt x="11" y="95"/>
                      </a:lnTo>
                      <a:lnTo>
                        <a:pt x="3" y="79"/>
                      </a:lnTo>
                      <a:lnTo>
                        <a:pt x="0" y="59"/>
                      </a:lnTo>
                      <a:lnTo>
                        <a:pt x="3" y="41"/>
                      </a:lnTo>
                      <a:lnTo>
                        <a:pt x="11" y="25"/>
                      </a:lnTo>
                      <a:lnTo>
                        <a:pt x="25" y="11"/>
                      </a:lnTo>
                      <a:lnTo>
                        <a:pt x="41" y="3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" name="직사각형 5"/>
              <p:cNvSpPr/>
              <p:nvPr/>
            </p:nvSpPr>
            <p:spPr>
              <a:xfrm>
                <a:off x="3131899" y="4372755"/>
                <a:ext cx="2732386" cy="192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5" name="Group 22"/>
            <p:cNvGrpSpPr>
              <a:grpSpLocks noChangeAspect="1"/>
            </p:cNvGrpSpPr>
            <p:nvPr/>
          </p:nvGrpSpPr>
          <p:grpSpPr bwMode="auto">
            <a:xfrm>
              <a:off x="9051890" y="5087563"/>
              <a:ext cx="858999" cy="858999"/>
              <a:chOff x="1520" y="2322"/>
              <a:chExt cx="1987" cy="1987"/>
            </a:xfrm>
            <a:solidFill>
              <a:srgbClr val="CF2D43"/>
            </a:solidFill>
          </p:grpSpPr>
          <p:sp>
            <p:nvSpPr>
              <p:cNvPr id="256" name="Freeform 24"/>
              <p:cNvSpPr>
                <a:spLocks noEditPoints="1"/>
              </p:cNvSpPr>
              <p:nvPr/>
            </p:nvSpPr>
            <p:spPr bwMode="auto">
              <a:xfrm>
                <a:off x="1520" y="2322"/>
                <a:ext cx="1987" cy="1987"/>
              </a:xfrm>
              <a:custGeom>
                <a:avLst/>
                <a:gdLst>
                  <a:gd name="T0" fmla="*/ 2113 w 3974"/>
                  <a:gd name="T1" fmla="*/ 446 h 3972"/>
                  <a:gd name="T2" fmla="*/ 1798 w 3974"/>
                  <a:gd name="T3" fmla="*/ 561 h 3972"/>
                  <a:gd name="T4" fmla="*/ 1519 w 3974"/>
                  <a:gd name="T5" fmla="*/ 768 h 3972"/>
                  <a:gd name="T6" fmla="*/ 1312 w 3974"/>
                  <a:gd name="T7" fmla="*/ 1047 h 3972"/>
                  <a:gd name="T8" fmla="*/ 1197 w 3974"/>
                  <a:gd name="T9" fmla="*/ 1364 h 3972"/>
                  <a:gd name="T10" fmla="*/ 1174 w 3974"/>
                  <a:gd name="T11" fmla="*/ 1694 h 3972"/>
                  <a:gd name="T12" fmla="*/ 1243 w 3974"/>
                  <a:gd name="T13" fmla="*/ 2021 h 3972"/>
                  <a:gd name="T14" fmla="*/ 1404 w 3974"/>
                  <a:gd name="T15" fmla="*/ 2320 h 3972"/>
                  <a:gd name="T16" fmla="*/ 1653 w 3974"/>
                  <a:gd name="T17" fmla="*/ 2568 h 3972"/>
                  <a:gd name="T18" fmla="*/ 1953 w 3974"/>
                  <a:gd name="T19" fmla="*/ 2730 h 3972"/>
                  <a:gd name="T20" fmla="*/ 2279 w 3974"/>
                  <a:gd name="T21" fmla="*/ 2799 h 3972"/>
                  <a:gd name="T22" fmla="*/ 2610 w 3974"/>
                  <a:gd name="T23" fmla="*/ 2776 h 3972"/>
                  <a:gd name="T24" fmla="*/ 2926 w 3974"/>
                  <a:gd name="T25" fmla="*/ 2661 h 3972"/>
                  <a:gd name="T26" fmla="*/ 3204 w 3974"/>
                  <a:gd name="T27" fmla="*/ 2453 h 3972"/>
                  <a:gd name="T28" fmla="*/ 3412 w 3974"/>
                  <a:gd name="T29" fmla="*/ 2174 h 3972"/>
                  <a:gd name="T30" fmla="*/ 3527 w 3974"/>
                  <a:gd name="T31" fmla="*/ 1859 h 3972"/>
                  <a:gd name="T32" fmla="*/ 3550 w 3974"/>
                  <a:gd name="T33" fmla="*/ 1528 h 3972"/>
                  <a:gd name="T34" fmla="*/ 3481 w 3974"/>
                  <a:gd name="T35" fmla="*/ 1202 h 3972"/>
                  <a:gd name="T36" fmla="*/ 3320 w 3974"/>
                  <a:gd name="T37" fmla="*/ 902 h 3972"/>
                  <a:gd name="T38" fmla="*/ 3071 w 3974"/>
                  <a:gd name="T39" fmla="*/ 653 h 3972"/>
                  <a:gd name="T40" fmla="*/ 2772 w 3974"/>
                  <a:gd name="T41" fmla="*/ 492 h 3972"/>
                  <a:gd name="T42" fmla="*/ 2445 w 3974"/>
                  <a:gd name="T43" fmla="*/ 423 h 3972"/>
                  <a:gd name="T44" fmla="*/ 2552 w 3974"/>
                  <a:gd name="T45" fmla="*/ 11 h 3972"/>
                  <a:gd name="T46" fmla="*/ 2924 w 3974"/>
                  <a:gd name="T47" fmla="*/ 101 h 3972"/>
                  <a:gd name="T48" fmla="*/ 3270 w 3974"/>
                  <a:gd name="T49" fmla="*/ 279 h 3972"/>
                  <a:gd name="T50" fmla="*/ 3572 w 3974"/>
                  <a:gd name="T51" fmla="*/ 545 h 3972"/>
                  <a:gd name="T52" fmla="*/ 3795 w 3974"/>
                  <a:gd name="T53" fmla="*/ 871 h 3972"/>
                  <a:gd name="T54" fmla="*/ 3929 w 3974"/>
                  <a:gd name="T55" fmla="*/ 1233 h 3972"/>
                  <a:gd name="T56" fmla="*/ 3974 w 3974"/>
                  <a:gd name="T57" fmla="*/ 1611 h 3972"/>
                  <a:gd name="T58" fmla="*/ 3929 w 3974"/>
                  <a:gd name="T59" fmla="*/ 1989 h 3972"/>
                  <a:gd name="T60" fmla="*/ 3795 w 3974"/>
                  <a:gd name="T61" fmla="*/ 2350 h 3972"/>
                  <a:gd name="T62" fmla="*/ 3572 w 3974"/>
                  <a:gd name="T63" fmla="*/ 2677 h 3972"/>
                  <a:gd name="T64" fmla="*/ 3259 w 3974"/>
                  <a:gd name="T65" fmla="*/ 2953 h 3972"/>
                  <a:gd name="T66" fmla="*/ 2898 w 3974"/>
                  <a:gd name="T67" fmla="*/ 3133 h 3972"/>
                  <a:gd name="T68" fmla="*/ 2512 w 3974"/>
                  <a:gd name="T69" fmla="*/ 3217 h 3972"/>
                  <a:gd name="T70" fmla="*/ 2119 w 3974"/>
                  <a:gd name="T71" fmla="*/ 3201 h 3972"/>
                  <a:gd name="T72" fmla="*/ 1737 w 3974"/>
                  <a:gd name="T73" fmla="*/ 3087 h 3972"/>
                  <a:gd name="T74" fmla="*/ 1546 w 3974"/>
                  <a:gd name="T75" fmla="*/ 2989 h 3972"/>
                  <a:gd name="T76" fmla="*/ 1490 w 3974"/>
                  <a:gd name="T77" fmla="*/ 2993 h 3972"/>
                  <a:gd name="T78" fmla="*/ 572 w 3974"/>
                  <a:gd name="T79" fmla="*/ 3892 h 3972"/>
                  <a:gd name="T80" fmla="*/ 399 w 3974"/>
                  <a:gd name="T81" fmla="*/ 3967 h 3972"/>
                  <a:gd name="T82" fmla="*/ 227 w 3974"/>
                  <a:gd name="T83" fmla="*/ 3955 h 3972"/>
                  <a:gd name="T84" fmla="*/ 90 w 3974"/>
                  <a:gd name="T85" fmla="*/ 3858 h 3972"/>
                  <a:gd name="T86" fmla="*/ 6 w 3974"/>
                  <a:gd name="T87" fmla="*/ 3704 h 3972"/>
                  <a:gd name="T88" fmla="*/ 17 w 3974"/>
                  <a:gd name="T89" fmla="*/ 3530 h 3972"/>
                  <a:gd name="T90" fmla="*/ 112 w 3974"/>
                  <a:gd name="T91" fmla="*/ 3359 h 3972"/>
                  <a:gd name="T92" fmla="*/ 167 w 3974"/>
                  <a:gd name="T93" fmla="*/ 3301 h 3972"/>
                  <a:gd name="T94" fmla="*/ 246 w 3974"/>
                  <a:gd name="T95" fmla="*/ 3221 h 3972"/>
                  <a:gd name="T96" fmla="*/ 370 w 3974"/>
                  <a:gd name="T97" fmla="*/ 3097 h 3972"/>
                  <a:gd name="T98" fmla="*/ 520 w 3974"/>
                  <a:gd name="T99" fmla="*/ 2947 h 3972"/>
                  <a:gd name="T100" fmla="*/ 678 w 3974"/>
                  <a:gd name="T101" fmla="*/ 2789 h 3972"/>
                  <a:gd name="T102" fmla="*/ 826 w 3974"/>
                  <a:gd name="T103" fmla="*/ 2641 h 3972"/>
                  <a:gd name="T104" fmla="*/ 946 w 3974"/>
                  <a:gd name="T105" fmla="*/ 2521 h 3972"/>
                  <a:gd name="T106" fmla="*/ 988 w 3974"/>
                  <a:gd name="T107" fmla="*/ 2451 h 3972"/>
                  <a:gd name="T108" fmla="*/ 980 w 3974"/>
                  <a:gd name="T109" fmla="*/ 2417 h 3972"/>
                  <a:gd name="T110" fmla="*/ 816 w 3974"/>
                  <a:gd name="T111" fmla="*/ 2047 h 3972"/>
                  <a:gd name="T112" fmla="*/ 752 w 3974"/>
                  <a:gd name="T113" fmla="*/ 1657 h 3972"/>
                  <a:gd name="T114" fmla="*/ 786 w 3974"/>
                  <a:gd name="T115" fmla="*/ 1265 h 3972"/>
                  <a:gd name="T116" fmla="*/ 918 w 3974"/>
                  <a:gd name="T117" fmla="*/ 891 h 3972"/>
                  <a:gd name="T118" fmla="*/ 1148 w 3974"/>
                  <a:gd name="T119" fmla="*/ 549 h 3972"/>
                  <a:gd name="T120" fmla="*/ 1454 w 3974"/>
                  <a:gd name="T121" fmla="*/ 279 h 3972"/>
                  <a:gd name="T122" fmla="*/ 1800 w 3974"/>
                  <a:gd name="T123" fmla="*/ 101 h 3972"/>
                  <a:gd name="T124" fmla="*/ 2171 w 3974"/>
                  <a:gd name="T125" fmla="*/ 11 h 3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974" h="3972">
                    <a:moveTo>
                      <a:pt x="2362" y="421"/>
                    </a:moveTo>
                    <a:lnTo>
                      <a:pt x="2279" y="423"/>
                    </a:lnTo>
                    <a:lnTo>
                      <a:pt x="2196" y="431"/>
                    </a:lnTo>
                    <a:lnTo>
                      <a:pt x="2113" y="446"/>
                    </a:lnTo>
                    <a:lnTo>
                      <a:pt x="2032" y="467"/>
                    </a:lnTo>
                    <a:lnTo>
                      <a:pt x="1953" y="492"/>
                    </a:lnTo>
                    <a:lnTo>
                      <a:pt x="1874" y="524"/>
                    </a:lnTo>
                    <a:lnTo>
                      <a:pt x="1798" y="561"/>
                    </a:lnTo>
                    <a:lnTo>
                      <a:pt x="1724" y="605"/>
                    </a:lnTo>
                    <a:lnTo>
                      <a:pt x="1653" y="653"/>
                    </a:lnTo>
                    <a:lnTo>
                      <a:pt x="1585" y="708"/>
                    </a:lnTo>
                    <a:lnTo>
                      <a:pt x="1519" y="768"/>
                    </a:lnTo>
                    <a:lnTo>
                      <a:pt x="1459" y="834"/>
                    </a:lnTo>
                    <a:lnTo>
                      <a:pt x="1404" y="902"/>
                    </a:lnTo>
                    <a:lnTo>
                      <a:pt x="1355" y="973"/>
                    </a:lnTo>
                    <a:lnTo>
                      <a:pt x="1312" y="1047"/>
                    </a:lnTo>
                    <a:lnTo>
                      <a:pt x="1274" y="1124"/>
                    </a:lnTo>
                    <a:lnTo>
                      <a:pt x="1243" y="1202"/>
                    </a:lnTo>
                    <a:lnTo>
                      <a:pt x="1217" y="1282"/>
                    </a:lnTo>
                    <a:lnTo>
                      <a:pt x="1197" y="1364"/>
                    </a:lnTo>
                    <a:lnTo>
                      <a:pt x="1182" y="1445"/>
                    </a:lnTo>
                    <a:lnTo>
                      <a:pt x="1174" y="1528"/>
                    </a:lnTo>
                    <a:lnTo>
                      <a:pt x="1171" y="1611"/>
                    </a:lnTo>
                    <a:lnTo>
                      <a:pt x="1174" y="1694"/>
                    </a:lnTo>
                    <a:lnTo>
                      <a:pt x="1182" y="1777"/>
                    </a:lnTo>
                    <a:lnTo>
                      <a:pt x="1197" y="1859"/>
                    </a:lnTo>
                    <a:lnTo>
                      <a:pt x="1217" y="1941"/>
                    </a:lnTo>
                    <a:lnTo>
                      <a:pt x="1243" y="2021"/>
                    </a:lnTo>
                    <a:lnTo>
                      <a:pt x="1274" y="2098"/>
                    </a:lnTo>
                    <a:lnTo>
                      <a:pt x="1312" y="2174"/>
                    </a:lnTo>
                    <a:lnTo>
                      <a:pt x="1355" y="2248"/>
                    </a:lnTo>
                    <a:lnTo>
                      <a:pt x="1404" y="2320"/>
                    </a:lnTo>
                    <a:lnTo>
                      <a:pt x="1459" y="2389"/>
                    </a:lnTo>
                    <a:lnTo>
                      <a:pt x="1519" y="2453"/>
                    </a:lnTo>
                    <a:lnTo>
                      <a:pt x="1585" y="2514"/>
                    </a:lnTo>
                    <a:lnTo>
                      <a:pt x="1653" y="2568"/>
                    </a:lnTo>
                    <a:lnTo>
                      <a:pt x="1724" y="2618"/>
                    </a:lnTo>
                    <a:lnTo>
                      <a:pt x="1798" y="2661"/>
                    </a:lnTo>
                    <a:lnTo>
                      <a:pt x="1874" y="2698"/>
                    </a:lnTo>
                    <a:lnTo>
                      <a:pt x="1953" y="2730"/>
                    </a:lnTo>
                    <a:lnTo>
                      <a:pt x="2032" y="2756"/>
                    </a:lnTo>
                    <a:lnTo>
                      <a:pt x="2113" y="2776"/>
                    </a:lnTo>
                    <a:lnTo>
                      <a:pt x="2196" y="2790"/>
                    </a:lnTo>
                    <a:lnTo>
                      <a:pt x="2279" y="2799"/>
                    </a:lnTo>
                    <a:lnTo>
                      <a:pt x="2362" y="2802"/>
                    </a:lnTo>
                    <a:lnTo>
                      <a:pt x="2445" y="2799"/>
                    </a:lnTo>
                    <a:lnTo>
                      <a:pt x="2528" y="2790"/>
                    </a:lnTo>
                    <a:lnTo>
                      <a:pt x="2610" y="2776"/>
                    </a:lnTo>
                    <a:lnTo>
                      <a:pt x="2692" y="2756"/>
                    </a:lnTo>
                    <a:lnTo>
                      <a:pt x="2772" y="2730"/>
                    </a:lnTo>
                    <a:lnTo>
                      <a:pt x="2849" y="2698"/>
                    </a:lnTo>
                    <a:lnTo>
                      <a:pt x="2926" y="2661"/>
                    </a:lnTo>
                    <a:lnTo>
                      <a:pt x="3000" y="2618"/>
                    </a:lnTo>
                    <a:lnTo>
                      <a:pt x="3071" y="2568"/>
                    </a:lnTo>
                    <a:lnTo>
                      <a:pt x="3139" y="2514"/>
                    </a:lnTo>
                    <a:lnTo>
                      <a:pt x="3204" y="2453"/>
                    </a:lnTo>
                    <a:lnTo>
                      <a:pt x="3265" y="2389"/>
                    </a:lnTo>
                    <a:lnTo>
                      <a:pt x="3320" y="2320"/>
                    </a:lnTo>
                    <a:lnTo>
                      <a:pt x="3368" y="2248"/>
                    </a:lnTo>
                    <a:lnTo>
                      <a:pt x="3412" y="2174"/>
                    </a:lnTo>
                    <a:lnTo>
                      <a:pt x="3449" y="2098"/>
                    </a:lnTo>
                    <a:lnTo>
                      <a:pt x="3481" y="2021"/>
                    </a:lnTo>
                    <a:lnTo>
                      <a:pt x="3506" y="1941"/>
                    </a:lnTo>
                    <a:lnTo>
                      <a:pt x="3527" y="1859"/>
                    </a:lnTo>
                    <a:lnTo>
                      <a:pt x="3541" y="1777"/>
                    </a:lnTo>
                    <a:lnTo>
                      <a:pt x="3550" y="1694"/>
                    </a:lnTo>
                    <a:lnTo>
                      <a:pt x="3552" y="1611"/>
                    </a:lnTo>
                    <a:lnTo>
                      <a:pt x="3550" y="1528"/>
                    </a:lnTo>
                    <a:lnTo>
                      <a:pt x="3541" y="1445"/>
                    </a:lnTo>
                    <a:lnTo>
                      <a:pt x="3527" y="1364"/>
                    </a:lnTo>
                    <a:lnTo>
                      <a:pt x="3506" y="1282"/>
                    </a:lnTo>
                    <a:lnTo>
                      <a:pt x="3481" y="1202"/>
                    </a:lnTo>
                    <a:lnTo>
                      <a:pt x="3449" y="1124"/>
                    </a:lnTo>
                    <a:lnTo>
                      <a:pt x="3412" y="1047"/>
                    </a:lnTo>
                    <a:lnTo>
                      <a:pt x="3368" y="973"/>
                    </a:lnTo>
                    <a:lnTo>
                      <a:pt x="3320" y="902"/>
                    </a:lnTo>
                    <a:lnTo>
                      <a:pt x="3265" y="834"/>
                    </a:lnTo>
                    <a:lnTo>
                      <a:pt x="3204" y="768"/>
                    </a:lnTo>
                    <a:lnTo>
                      <a:pt x="3139" y="708"/>
                    </a:lnTo>
                    <a:lnTo>
                      <a:pt x="3071" y="653"/>
                    </a:lnTo>
                    <a:lnTo>
                      <a:pt x="3000" y="605"/>
                    </a:lnTo>
                    <a:lnTo>
                      <a:pt x="2926" y="561"/>
                    </a:lnTo>
                    <a:lnTo>
                      <a:pt x="2849" y="524"/>
                    </a:lnTo>
                    <a:lnTo>
                      <a:pt x="2772" y="492"/>
                    </a:lnTo>
                    <a:lnTo>
                      <a:pt x="2692" y="467"/>
                    </a:lnTo>
                    <a:lnTo>
                      <a:pt x="2610" y="446"/>
                    </a:lnTo>
                    <a:lnTo>
                      <a:pt x="2528" y="431"/>
                    </a:lnTo>
                    <a:lnTo>
                      <a:pt x="2445" y="423"/>
                    </a:lnTo>
                    <a:lnTo>
                      <a:pt x="2362" y="421"/>
                    </a:lnTo>
                    <a:close/>
                    <a:moveTo>
                      <a:pt x="2362" y="0"/>
                    </a:moveTo>
                    <a:lnTo>
                      <a:pt x="2458" y="2"/>
                    </a:lnTo>
                    <a:lnTo>
                      <a:pt x="2552" y="11"/>
                    </a:lnTo>
                    <a:lnTo>
                      <a:pt x="2647" y="24"/>
                    </a:lnTo>
                    <a:lnTo>
                      <a:pt x="2740" y="45"/>
                    </a:lnTo>
                    <a:lnTo>
                      <a:pt x="2833" y="69"/>
                    </a:lnTo>
                    <a:lnTo>
                      <a:pt x="2924" y="101"/>
                    </a:lnTo>
                    <a:lnTo>
                      <a:pt x="3014" y="137"/>
                    </a:lnTo>
                    <a:lnTo>
                      <a:pt x="3101" y="178"/>
                    </a:lnTo>
                    <a:lnTo>
                      <a:pt x="3187" y="225"/>
                    </a:lnTo>
                    <a:lnTo>
                      <a:pt x="3270" y="279"/>
                    </a:lnTo>
                    <a:lnTo>
                      <a:pt x="3350" y="337"/>
                    </a:lnTo>
                    <a:lnTo>
                      <a:pt x="3428" y="401"/>
                    </a:lnTo>
                    <a:lnTo>
                      <a:pt x="3503" y="471"/>
                    </a:lnTo>
                    <a:lnTo>
                      <a:pt x="3572" y="545"/>
                    </a:lnTo>
                    <a:lnTo>
                      <a:pt x="3636" y="623"/>
                    </a:lnTo>
                    <a:lnTo>
                      <a:pt x="3694" y="703"/>
                    </a:lnTo>
                    <a:lnTo>
                      <a:pt x="3748" y="787"/>
                    </a:lnTo>
                    <a:lnTo>
                      <a:pt x="3795" y="871"/>
                    </a:lnTo>
                    <a:lnTo>
                      <a:pt x="3837" y="960"/>
                    </a:lnTo>
                    <a:lnTo>
                      <a:pt x="3874" y="1050"/>
                    </a:lnTo>
                    <a:lnTo>
                      <a:pt x="3904" y="1141"/>
                    </a:lnTo>
                    <a:lnTo>
                      <a:pt x="3929" y="1233"/>
                    </a:lnTo>
                    <a:lnTo>
                      <a:pt x="3949" y="1326"/>
                    </a:lnTo>
                    <a:lnTo>
                      <a:pt x="3962" y="1421"/>
                    </a:lnTo>
                    <a:lnTo>
                      <a:pt x="3971" y="1516"/>
                    </a:lnTo>
                    <a:lnTo>
                      <a:pt x="3974" y="1611"/>
                    </a:lnTo>
                    <a:lnTo>
                      <a:pt x="3971" y="1707"/>
                    </a:lnTo>
                    <a:lnTo>
                      <a:pt x="3962" y="1801"/>
                    </a:lnTo>
                    <a:lnTo>
                      <a:pt x="3949" y="1896"/>
                    </a:lnTo>
                    <a:lnTo>
                      <a:pt x="3929" y="1989"/>
                    </a:lnTo>
                    <a:lnTo>
                      <a:pt x="3904" y="2082"/>
                    </a:lnTo>
                    <a:lnTo>
                      <a:pt x="3874" y="2173"/>
                    </a:lnTo>
                    <a:lnTo>
                      <a:pt x="3837" y="2263"/>
                    </a:lnTo>
                    <a:lnTo>
                      <a:pt x="3795" y="2350"/>
                    </a:lnTo>
                    <a:lnTo>
                      <a:pt x="3748" y="2436"/>
                    </a:lnTo>
                    <a:lnTo>
                      <a:pt x="3694" y="2519"/>
                    </a:lnTo>
                    <a:lnTo>
                      <a:pt x="3636" y="2600"/>
                    </a:lnTo>
                    <a:lnTo>
                      <a:pt x="3572" y="2677"/>
                    </a:lnTo>
                    <a:lnTo>
                      <a:pt x="3503" y="2751"/>
                    </a:lnTo>
                    <a:lnTo>
                      <a:pt x="3424" y="2824"/>
                    </a:lnTo>
                    <a:lnTo>
                      <a:pt x="3343" y="2891"/>
                    </a:lnTo>
                    <a:lnTo>
                      <a:pt x="3259" y="2953"/>
                    </a:lnTo>
                    <a:lnTo>
                      <a:pt x="3172" y="3007"/>
                    </a:lnTo>
                    <a:lnTo>
                      <a:pt x="3083" y="3056"/>
                    </a:lnTo>
                    <a:lnTo>
                      <a:pt x="2991" y="3098"/>
                    </a:lnTo>
                    <a:lnTo>
                      <a:pt x="2898" y="3133"/>
                    </a:lnTo>
                    <a:lnTo>
                      <a:pt x="2803" y="3164"/>
                    </a:lnTo>
                    <a:lnTo>
                      <a:pt x="2707" y="3188"/>
                    </a:lnTo>
                    <a:lnTo>
                      <a:pt x="2610" y="3205"/>
                    </a:lnTo>
                    <a:lnTo>
                      <a:pt x="2512" y="3217"/>
                    </a:lnTo>
                    <a:lnTo>
                      <a:pt x="2414" y="3222"/>
                    </a:lnTo>
                    <a:lnTo>
                      <a:pt x="2316" y="3222"/>
                    </a:lnTo>
                    <a:lnTo>
                      <a:pt x="2218" y="3214"/>
                    </a:lnTo>
                    <a:lnTo>
                      <a:pt x="2119" y="3201"/>
                    </a:lnTo>
                    <a:lnTo>
                      <a:pt x="2022" y="3182"/>
                    </a:lnTo>
                    <a:lnTo>
                      <a:pt x="1927" y="3156"/>
                    </a:lnTo>
                    <a:lnTo>
                      <a:pt x="1831" y="3125"/>
                    </a:lnTo>
                    <a:lnTo>
                      <a:pt x="1737" y="3087"/>
                    </a:lnTo>
                    <a:lnTo>
                      <a:pt x="1645" y="3044"/>
                    </a:lnTo>
                    <a:lnTo>
                      <a:pt x="1556" y="2994"/>
                    </a:lnTo>
                    <a:lnTo>
                      <a:pt x="1553" y="2993"/>
                    </a:lnTo>
                    <a:lnTo>
                      <a:pt x="1546" y="2989"/>
                    </a:lnTo>
                    <a:lnTo>
                      <a:pt x="1535" y="2987"/>
                    </a:lnTo>
                    <a:lnTo>
                      <a:pt x="1522" y="2984"/>
                    </a:lnTo>
                    <a:lnTo>
                      <a:pt x="1506" y="2987"/>
                    </a:lnTo>
                    <a:lnTo>
                      <a:pt x="1490" y="2993"/>
                    </a:lnTo>
                    <a:lnTo>
                      <a:pt x="1473" y="3005"/>
                    </a:lnTo>
                    <a:lnTo>
                      <a:pt x="652" y="3825"/>
                    </a:lnTo>
                    <a:lnTo>
                      <a:pt x="613" y="3862"/>
                    </a:lnTo>
                    <a:lnTo>
                      <a:pt x="572" y="3892"/>
                    </a:lnTo>
                    <a:lnTo>
                      <a:pt x="531" y="3919"/>
                    </a:lnTo>
                    <a:lnTo>
                      <a:pt x="487" y="3939"/>
                    </a:lnTo>
                    <a:lnTo>
                      <a:pt x="443" y="3956"/>
                    </a:lnTo>
                    <a:lnTo>
                      <a:pt x="399" y="3967"/>
                    </a:lnTo>
                    <a:lnTo>
                      <a:pt x="354" y="3972"/>
                    </a:lnTo>
                    <a:lnTo>
                      <a:pt x="310" y="3972"/>
                    </a:lnTo>
                    <a:lnTo>
                      <a:pt x="268" y="3966"/>
                    </a:lnTo>
                    <a:lnTo>
                      <a:pt x="227" y="3955"/>
                    </a:lnTo>
                    <a:lnTo>
                      <a:pt x="187" y="3937"/>
                    </a:lnTo>
                    <a:lnTo>
                      <a:pt x="149" y="3914"/>
                    </a:lnTo>
                    <a:lnTo>
                      <a:pt x="114" y="3884"/>
                    </a:lnTo>
                    <a:lnTo>
                      <a:pt x="90" y="3858"/>
                    </a:lnTo>
                    <a:lnTo>
                      <a:pt x="59" y="3823"/>
                    </a:lnTo>
                    <a:lnTo>
                      <a:pt x="35" y="3785"/>
                    </a:lnTo>
                    <a:lnTo>
                      <a:pt x="17" y="3747"/>
                    </a:lnTo>
                    <a:lnTo>
                      <a:pt x="6" y="3704"/>
                    </a:lnTo>
                    <a:lnTo>
                      <a:pt x="0" y="3662"/>
                    </a:lnTo>
                    <a:lnTo>
                      <a:pt x="0" y="3618"/>
                    </a:lnTo>
                    <a:lnTo>
                      <a:pt x="6" y="3574"/>
                    </a:lnTo>
                    <a:lnTo>
                      <a:pt x="17" y="3530"/>
                    </a:lnTo>
                    <a:lnTo>
                      <a:pt x="33" y="3486"/>
                    </a:lnTo>
                    <a:lnTo>
                      <a:pt x="55" y="3442"/>
                    </a:lnTo>
                    <a:lnTo>
                      <a:pt x="80" y="3400"/>
                    </a:lnTo>
                    <a:lnTo>
                      <a:pt x="112" y="3359"/>
                    </a:lnTo>
                    <a:lnTo>
                      <a:pt x="147" y="3320"/>
                    </a:lnTo>
                    <a:lnTo>
                      <a:pt x="149" y="3317"/>
                    </a:lnTo>
                    <a:lnTo>
                      <a:pt x="156" y="3311"/>
                    </a:lnTo>
                    <a:lnTo>
                      <a:pt x="167" y="3301"/>
                    </a:lnTo>
                    <a:lnTo>
                      <a:pt x="182" y="3286"/>
                    </a:lnTo>
                    <a:lnTo>
                      <a:pt x="200" y="3267"/>
                    </a:lnTo>
                    <a:lnTo>
                      <a:pt x="222" y="3246"/>
                    </a:lnTo>
                    <a:lnTo>
                      <a:pt x="246" y="3221"/>
                    </a:lnTo>
                    <a:lnTo>
                      <a:pt x="274" y="3193"/>
                    </a:lnTo>
                    <a:lnTo>
                      <a:pt x="304" y="3164"/>
                    </a:lnTo>
                    <a:lnTo>
                      <a:pt x="336" y="3131"/>
                    </a:lnTo>
                    <a:lnTo>
                      <a:pt x="370" y="3097"/>
                    </a:lnTo>
                    <a:lnTo>
                      <a:pt x="406" y="3062"/>
                    </a:lnTo>
                    <a:lnTo>
                      <a:pt x="443" y="3024"/>
                    </a:lnTo>
                    <a:lnTo>
                      <a:pt x="481" y="2987"/>
                    </a:lnTo>
                    <a:lnTo>
                      <a:pt x="520" y="2947"/>
                    </a:lnTo>
                    <a:lnTo>
                      <a:pt x="560" y="2908"/>
                    </a:lnTo>
                    <a:lnTo>
                      <a:pt x="599" y="2868"/>
                    </a:lnTo>
                    <a:lnTo>
                      <a:pt x="639" y="2829"/>
                    </a:lnTo>
                    <a:lnTo>
                      <a:pt x="678" y="2789"/>
                    </a:lnTo>
                    <a:lnTo>
                      <a:pt x="717" y="2750"/>
                    </a:lnTo>
                    <a:lnTo>
                      <a:pt x="754" y="2713"/>
                    </a:lnTo>
                    <a:lnTo>
                      <a:pt x="790" y="2676"/>
                    </a:lnTo>
                    <a:lnTo>
                      <a:pt x="826" y="2641"/>
                    </a:lnTo>
                    <a:lnTo>
                      <a:pt x="860" y="2608"/>
                    </a:lnTo>
                    <a:lnTo>
                      <a:pt x="891" y="2577"/>
                    </a:lnTo>
                    <a:lnTo>
                      <a:pt x="920" y="2548"/>
                    </a:lnTo>
                    <a:lnTo>
                      <a:pt x="946" y="2521"/>
                    </a:lnTo>
                    <a:lnTo>
                      <a:pt x="970" y="2498"/>
                    </a:lnTo>
                    <a:lnTo>
                      <a:pt x="982" y="2482"/>
                    </a:lnTo>
                    <a:lnTo>
                      <a:pt x="987" y="2465"/>
                    </a:lnTo>
                    <a:lnTo>
                      <a:pt x="988" y="2451"/>
                    </a:lnTo>
                    <a:lnTo>
                      <a:pt x="987" y="2437"/>
                    </a:lnTo>
                    <a:lnTo>
                      <a:pt x="983" y="2427"/>
                    </a:lnTo>
                    <a:lnTo>
                      <a:pt x="981" y="2419"/>
                    </a:lnTo>
                    <a:lnTo>
                      <a:pt x="980" y="2417"/>
                    </a:lnTo>
                    <a:lnTo>
                      <a:pt x="929" y="2327"/>
                    </a:lnTo>
                    <a:lnTo>
                      <a:pt x="885" y="2235"/>
                    </a:lnTo>
                    <a:lnTo>
                      <a:pt x="847" y="2142"/>
                    </a:lnTo>
                    <a:lnTo>
                      <a:pt x="816" y="2047"/>
                    </a:lnTo>
                    <a:lnTo>
                      <a:pt x="790" y="1950"/>
                    </a:lnTo>
                    <a:lnTo>
                      <a:pt x="771" y="1853"/>
                    </a:lnTo>
                    <a:lnTo>
                      <a:pt x="758" y="1756"/>
                    </a:lnTo>
                    <a:lnTo>
                      <a:pt x="752" y="1657"/>
                    </a:lnTo>
                    <a:lnTo>
                      <a:pt x="750" y="1559"/>
                    </a:lnTo>
                    <a:lnTo>
                      <a:pt x="755" y="1461"/>
                    </a:lnTo>
                    <a:lnTo>
                      <a:pt x="767" y="1362"/>
                    </a:lnTo>
                    <a:lnTo>
                      <a:pt x="786" y="1265"/>
                    </a:lnTo>
                    <a:lnTo>
                      <a:pt x="809" y="1170"/>
                    </a:lnTo>
                    <a:lnTo>
                      <a:pt x="839" y="1075"/>
                    </a:lnTo>
                    <a:lnTo>
                      <a:pt x="875" y="982"/>
                    </a:lnTo>
                    <a:lnTo>
                      <a:pt x="918" y="891"/>
                    </a:lnTo>
                    <a:lnTo>
                      <a:pt x="966" y="801"/>
                    </a:lnTo>
                    <a:lnTo>
                      <a:pt x="1021" y="714"/>
                    </a:lnTo>
                    <a:lnTo>
                      <a:pt x="1081" y="630"/>
                    </a:lnTo>
                    <a:lnTo>
                      <a:pt x="1148" y="549"/>
                    </a:lnTo>
                    <a:lnTo>
                      <a:pt x="1222" y="471"/>
                    </a:lnTo>
                    <a:lnTo>
                      <a:pt x="1296" y="401"/>
                    </a:lnTo>
                    <a:lnTo>
                      <a:pt x="1374" y="337"/>
                    </a:lnTo>
                    <a:lnTo>
                      <a:pt x="1454" y="279"/>
                    </a:lnTo>
                    <a:lnTo>
                      <a:pt x="1537" y="225"/>
                    </a:lnTo>
                    <a:lnTo>
                      <a:pt x="1622" y="178"/>
                    </a:lnTo>
                    <a:lnTo>
                      <a:pt x="1711" y="137"/>
                    </a:lnTo>
                    <a:lnTo>
                      <a:pt x="1800" y="101"/>
                    </a:lnTo>
                    <a:lnTo>
                      <a:pt x="1891" y="69"/>
                    </a:lnTo>
                    <a:lnTo>
                      <a:pt x="1984" y="45"/>
                    </a:lnTo>
                    <a:lnTo>
                      <a:pt x="2077" y="24"/>
                    </a:lnTo>
                    <a:lnTo>
                      <a:pt x="2171" y="11"/>
                    </a:lnTo>
                    <a:lnTo>
                      <a:pt x="2267" y="2"/>
                    </a:lnTo>
                    <a:lnTo>
                      <a:pt x="23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7" name="Freeform 25"/>
              <p:cNvSpPr>
                <a:spLocks/>
              </p:cNvSpPr>
              <p:nvPr/>
            </p:nvSpPr>
            <p:spPr bwMode="auto">
              <a:xfrm>
                <a:off x="2548" y="2704"/>
                <a:ext cx="311" cy="586"/>
              </a:xfrm>
              <a:custGeom>
                <a:avLst/>
                <a:gdLst>
                  <a:gd name="T0" fmla="*/ 129 w 622"/>
                  <a:gd name="T1" fmla="*/ 0 h 1172"/>
                  <a:gd name="T2" fmla="*/ 494 w 622"/>
                  <a:gd name="T3" fmla="*/ 0 h 1172"/>
                  <a:gd name="T4" fmla="*/ 523 w 622"/>
                  <a:gd name="T5" fmla="*/ 4 h 1172"/>
                  <a:gd name="T6" fmla="*/ 551 w 622"/>
                  <a:gd name="T7" fmla="*/ 14 h 1172"/>
                  <a:gd name="T8" fmla="*/ 574 w 622"/>
                  <a:gd name="T9" fmla="*/ 29 h 1172"/>
                  <a:gd name="T10" fmla="*/ 594 w 622"/>
                  <a:gd name="T11" fmla="*/ 49 h 1172"/>
                  <a:gd name="T12" fmla="*/ 609 w 622"/>
                  <a:gd name="T13" fmla="*/ 73 h 1172"/>
                  <a:gd name="T14" fmla="*/ 619 w 622"/>
                  <a:gd name="T15" fmla="*/ 100 h 1172"/>
                  <a:gd name="T16" fmla="*/ 622 w 622"/>
                  <a:gd name="T17" fmla="*/ 129 h 1172"/>
                  <a:gd name="T18" fmla="*/ 519 w 622"/>
                  <a:gd name="T19" fmla="*/ 1044 h 1172"/>
                  <a:gd name="T20" fmla="*/ 517 w 622"/>
                  <a:gd name="T21" fmla="*/ 1073 h 1172"/>
                  <a:gd name="T22" fmla="*/ 507 w 622"/>
                  <a:gd name="T23" fmla="*/ 1100 h 1172"/>
                  <a:gd name="T24" fmla="*/ 491 w 622"/>
                  <a:gd name="T25" fmla="*/ 1124 h 1172"/>
                  <a:gd name="T26" fmla="*/ 472 w 622"/>
                  <a:gd name="T27" fmla="*/ 1143 h 1172"/>
                  <a:gd name="T28" fmla="*/ 448 w 622"/>
                  <a:gd name="T29" fmla="*/ 1159 h 1172"/>
                  <a:gd name="T30" fmla="*/ 421 w 622"/>
                  <a:gd name="T31" fmla="*/ 1169 h 1172"/>
                  <a:gd name="T32" fmla="*/ 392 w 622"/>
                  <a:gd name="T33" fmla="*/ 1172 h 1172"/>
                  <a:gd name="T34" fmla="*/ 231 w 622"/>
                  <a:gd name="T35" fmla="*/ 1172 h 1172"/>
                  <a:gd name="T36" fmla="*/ 202 w 622"/>
                  <a:gd name="T37" fmla="*/ 1169 h 1172"/>
                  <a:gd name="T38" fmla="*/ 175 w 622"/>
                  <a:gd name="T39" fmla="*/ 1159 h 1172"/>
                  <a:gd name="T40" fmla="*/ 151 w 622"/>
                  <a:gd name="T41" fmla="*/ 1143 h 1172"/>
                  <a:gd name="T42" fmla="*/ 131 w 622"/>
                  <a:gd name="T43" fmla="*/ 1124 h 1172"/>
                  <a:gd name="T44" fmla="*/ 115 w 622"/>
                  <a:gd name="T45" fmla="*/ 1100 h 1172"/>
                  <a:gd name="T46" fmla="*/ 106 w 622"/>
                  <a:gd name="T47" fmla="*/ 1073 h 1172"/>
                  <a:gd name="T48" fmla="*/ 102 w 622"/>
                  <a:gd name="T49" fmla="*/ 1044 h 1172"/>
                  <a:gd name="T50" fmla="*/ 0 w 622"/>
                  <a:gd name="T51" fmla="*/ 129 h 1172"/>
                  <a:gd name="T52" fmla="*/ 4 w 622"/>
                  <a:gd name="T53" fmla="*/ 100 h 1172"/>
                  <a:gd name="T54" fmla="*/ 14 w 622"/>
                  <a:gd name="T55" fmla="*/ 73 h 1172"/>
                  <a:gd name="T56" fmla="*/ 28 w 622"/>
                  <a:gd name="T57" fmla="*/ 49 h 1172"/>
                  <a:gd name="T58" fmla="*/ 49 w 622"/>
                  <a:gd name="T59" fmla="*/ 29 h 1172"/>
                  <a:gd name="T60" fmla="*/ 72 w 622"/>
                  <a:gd name="T61" fmla="*/ 14 h 1172"/>
                  <a:gd name="T62" fmla="*/ 98 w 622"/>
                  <a:gd name="T63" fmla="*/ 4 h 1172"/>
                  <a:gd name="T64" fmla="*/ 129 w 622"/>
                  <a:gd name="T65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2" h="1172">
                    <a:moveTo>
                      <a:pt x="129" y="0"/>
                    </a:moveTo>
                    <a:lnTo>
                      <a:pt x="494" y="0"/>
                    </a:lnTo>
                    <a:lnTo>
                      <a:pt x="523" y="4"/>
                    </a:lnTo>
                    <a:lnTo>
                      <a:pt x="551" y="14"/>
                    </a:lnTo>
                    <a:lnTo>
                      <a:pt x="574" y="29"/>
                    </a:lnTo>
                    <a:lnTo>
                      <a:pt x="594" y="49"/>
                    </a:lnTo>
                    <a:lnTo>
                      <a:pt x="609" y="73"/>
                    </a:lnTo>
                    <a:lnTo>
                      <a:pt x="619" y="100"/>
                    </a:lnTo>
                    <a:lnTo>
                      <a:pt x="622" y="129"/>
                    </a:lnTo>
                    <a:lnTo>
                      <a:pt x="519" y="1044"/>
                    </a:lnTo>
                    <a:lnTo>
                      <a:pt x="517" y="1073"/>
                    </a:lnTo>
                    <a:lnTo>
                      <a:pt x="507" y="1100"/>
                    </a:lnTo>
                    <a:lnTo>
                      <a:pt x="491" y="1124"/>
                    </a:lnTo>
                    <a:lnTo>
                      <a:pt x="472" y="1143"/>
                    </a:lnTo>
                    <a:lnTo>
                      <a:pt x="448" y="1159"/>
                    </a:lnTo>
                    <a:lnTo>
                      <a:pt x="421" y="1169"/>
                    </a:lnTo>
                    <a:lnTo>
                      <a:pt x="392" y="1172"/>
                    </a:lnTo>
                    <a:lnTo>
                      <a:pt x="231" y="1172"/>
                    </a:lnTo>
                    <a:lnTo>
                      <a:pt x="202" y="1169"/>
                    </a:lnTo>
                    <a:lnTo>
                      <a:pt x="175" y="1159"/>
                    </a:lnTo>
                    <a:lnTo>
                      <a:pt x="151" y="1143"/>
                    </a:lnTo>
                    <a:lnTo>
                      <a:pt x="131" y="1124"/>
                    </a:lnTo>
                    <a:lnTo>
                      <a:pt x="115" y="1100"/>
                    </a:lnTo>
                    <a:lnTo>
                      <a:pt x="106" y="1073"/>
                    </a:lnTo>
                    <a:lnTo>
                      <a:pt x="102" y="1044"/>
                    </a:lnTo>
                    <a:lnTo>
                      <a:pt x="0" y="129"/>
                    </a:lnTo>
                    <a:lnTo>
                      <a:pt x="4" y="100"/>
                    </a:lnTo>
                    <a:lnTo>
                      <a:pt x="14" y="73"/>
                    </a:lnTo>
                    <a:lnTo>
                      <a:pt x="28" y="49"/>
                    </a:lnTo>
                    <a:lnTo>
                      <a:pt x="49" y="29"/>
                    </a:lnTo>
                    <a:lnTo>
                      <a:pt x="72" y="14"/>
                    </a:lnTo>
                    <a:lnTo>
                      <a:pt x="98" y="4"/>
                    </a:lnTo>
                    <a:lnTo>
                      <a:pt x="1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8" name="Freeform 26"/>
              <p:cNvSpPr>
                <a:spLocks/>
              </p:cNvSpPr>
              <p:nvPr/>
            </p:nvSpPr>
            <p:spPr bwMode="auto">
              <a:xfrm>
                <a:off x="2614" y="3372"/>
                <a:ext cx="180" cy="180"/>
              </a:xfrm>
              <a:custGeom>
                <a:avLst/>
                <a:gdLst>
                  <a:gd name="T0" fmla="*/ 102 w 360"/>
                  <a:gd name="T1" fmla="*/ 0 h 360"/>
                  <a:gd name="T2" fmla="*/ 257 w 360"/>
                  <a:gd name="T3" fmla="*/ 0 h 360"/>
                  <a:gd name="T4" fmla="*/ 285 w 360"/>
                  <a:gd name="T5" fmla="*/ 4 h 360"/>
                  <a:gd name="T6" fmla="*/ 309 w 360"/>
                  <a:gd name="T7" fmla="*/ 13 h 360"/>
                  <a:gd name="T8" fmla="*/ 330 w 360"/>
                  <a:gd name="T9" fmla="*/ 29 h 360"/>
                  <a:gd name="T10" fmla="*/ 346 w 360"/>
                  <a:gd name="T11" fmla="*/ 51 h 360"/>
                  <a:gd name="T12" fmla="*/ 357 w 360"/>
                  <a:gd name="T13" fmla="*/ 75 h 360"/>
                  <a:gd name="T14" fmla="*/ 360 w 360"/>
                  <a:gd name="T15" fmla="*/ 102 h 360"/>
                  <a:gd name="T16" fmla="*/ 360 w 360"/>
                  <a:gd name="T17" fmla="*/ 257 h 360"/>
                  <a:gd name="T18" fmla="*/ 357 w 360"/>
                  <a:gd name="T19" fmla="*/ 284 h 360"/>
                  <a:gd name="T20" fmla="*/ 346 w 360"/>
                  <a:gd name="T21" fmla="*/ 309 h 360"/>
                  <a:gd name="T22" fmla="*/ 330 w 360"/>
                  <a:gd name="T23" fmla="*/ 330 h 360"/>
                  <a:gd name="T24" fmla="*/ 309 w 360"/>
                  <a:gd name="T25" fmla="*/ 346 h 360"/>
                  <a:gd name="T26" fmla="*/ 285 w 360"/>
                  <a:gd name="T27" fmla="*/ 355 h 360"/>
                  <a:gd name="T28" fmla="*/ 257 w 360"/>
                  <a:gd name="T29" fmla="*/ 360 h 360"/>
                  <a:gd name="T30" fmla="*/ 102 w 360"/>
                  <a:gd name="T31" fmla="*/ 360 h 360"/>
                  <a:gd name="T32" fmla="*/ 75 w 360"/>
                  <a:gd name="T33" fmla="*/ 355 h 360"/>
                  <a:gd name="T34" fmla="*/ 51 w 360"/>
                  <a:gd name="T35" fmla="*/ 346 h 360"/>
                  <a:gd name="T36" fmla="*/ 31 w 360"/>
                  <a:gd name="T37" fmla="*/ 330 h 360"/>
                  <a:gd name="T38" fmla="*/ 15 w 360"/>
                  <a:gd name="T39" fmla="*/ 309 h 360"/>
                  <a:gd name="T40" fmla="*/ 4 w 360"/>
                  <a:gd name="T41" fmla="*/ 284 h 360"/>
                  <a:gd name="T42" fmla="*/ 0 w 360"/>
                  <a:gd name="T43" fmla="*/ 257 h 360"/>
                  <a:gd name="T44" fmla="*/ 0 w 360"/>
                  <a:gd name="T45" fmla="*/ 102 h 360"/>
                  <a:gd name="T46" fmla="*/ 4 w 360"/>
                  <a:gd name="T47" fmla="*/ 75 h 360"/>
                  <a:gd name="T48" fmla="*/ 15 w 360"/>
                  <a:gd name="T49" fmla="*/ 51 h 360"/>
                  <a:gd name="T50" fmla="*/ 31 w 360"/>
                  <a:gd name="T51" fmla="*/ 29 h 360"/>
                  <a:gd name="T52" fmla="*/ 51 w 360"/>
                  <a:gd name="T53" fmla="*/ 13 h 360"/>
                  <a:gd name="T54" fmla="*/ 75 w 360"/>
                  <a:gd name="T55" fmla="*/ 4 h 360"/>
                  <a:gd name="T56" fmla="*/ 102 w 360"/>
                  <a:gd name="T5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0" h="360">
                    <a:moveTo>
                      <a:pt x="102" y="0"/>
                    </a:moveTo>
                    <a:lnTo>
                      <a:pt x="257" y="0"/>
                    </a:lnTo>
                    <a:lnTo>
                      <a:pt x="285" y="4"/>
                    </a:lnTo>
                    <a:lnTo>
                      <a:pt x="309" y="13"/>
                    </a:lnTo>
                    <a:lnTo>
                      <a:pt x="330" y="29"/>
                    </a:lnTo>
                    <a:lnTo>
                      <a:pt x="346" y="51"/>
                    </a:lnTo>
                    <a:lnTo>
                      <a:pt x="357" y="75"/>
                    </a:lnTo>
                    <a:lnTo>
                      <a:pt x="360" y="102"/>
                    </a:lnTo>
                    <a:lnTo>
                      <a:pt x="360" y="257"/>
                    </a:lnTo>
                    <a:lnTo>
                      <a:pt x="357" y="284"/>
                    </a:lnTo>
                    <a:lnTo>
                      <a:pt x="346" y="309"/>
                    </a:lnTo>
                    <a:lnTo>
                      <a:pt x="330" y="330"/>
                    </a:lnTo>
                    <a:lnTo>
                      <a:pt x="309" y="346"/>
                    </a:lnTo>
                    <a:lnTo>
                      <a:pt x="285" y="355"/>
                    </a:lnTo>
                    <a:lnTo>
                      <a:pt x="257" y="360"/>
                    </a:lnTo>
                    <a:lnTo>
                      <a:pt x="102" y="360"/>
                    </a:lnTo>
                    <a:lnTo>
                      <a:pt x="75" y="355"/>
                    </a:lnTo>
                    <a:lnTo>
                      <a:pt x="51" y="346"/>
                    </a:lnTo>
                    <a:lnTo>
                      <a:pt x="31" y="330"/>
                    </a:lnTo>
                    <a:lnTo>
                      <a:pt x="15" y="309"/>
                    </a:lnTo>
                    <a:lnTo>
                      <a:pt x="4" y="284"/>
                    </a:lnTo>
                    <a:lnTo>
                      <a:pt x="0" y="257"/>
                    </a:lnTo>
                    <a:lnTo>
                      <a:pt x="0" y="102"/>
                    </a:lnTo>
                    <a:lnTo>
                      <a:pt x="4" y="75"/>
                    </a:lnTo>
                    <a:lnTo>
                      <a:pt x="15" y="51"/>
                    </a:lnTo>
                    <a:lnTo>
                      <a:pt x="31" y="29"/>
                    </a:lnTo>
                    <a:lnTo>
                      <a:pt x="51" y="13"/>
                    </a:lnTo>
                    <a:lnTo>
                      <a:pt x="75" y="4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166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군집 별 해결책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8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Factor Analysis &amp; Group Analysis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 rot="20307012">
            <a:off x="7860477" y="2228296"/>
            <a:ext cx="2209536" cy="553998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SOLUTION</a:t>
            </a:r>
            <a:endParaRPr lang="en-US" altLang="ko-KR" sz="3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65" name="제목 1"/>
          <p:cNvSpPr txBox="1">
            <a:spLocks/>
          </p:cNvSpPr>
          <p:nvPr/>
        </p:nvSpPr>
        <p:spPr>
          <a:xfrm>
            <a:off x="7196668" y="3891809"/>
            <a:ext cx="4541441" cy="352538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193292" rtl="0" eaLnBrk="1" latinLnBrk="1" hangingPunct="1">
              <a:spcBef>
                <a:spcPct val="0"/>
              </a:spcBef>
              <a:buNone/>
              <a:defRPr sz="2200" b="1" kern="1200" spc="-60" baseline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500" b="0" spc="-20" dirty="0" err="1" smtClean="0">
                <a:solidFill>
                  <a:srgbClr val="CF2D43"/>
                </a:solidFill>
                <a:latin typeface="양재난초체M" panose="02020603020101020101" pitchFamily="18" charset="-127"/>
                <a:ea typeface="양재난초체M" panose="02020603020101020101" pitchFamily="18" charset="-127"/>
              </a:rPr>
              <a:t>자존감수업</a:t>
            </a:r>
            <a:endParaRPr lang="en-US" altLang="ko-KR" sz="2500" b="0" spc="-20" dirty="0" smtClean="0">
              <a:solidFill>
                <a:srgbClr val="CF2D43"/>
              </a:solidFill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차별 받은 집단을 대상으로 심리 상담 </a:t>
            </a:r>
            <a:endParaRPr lang="en-US" altLang="ko-KR" sz="1500" b="0" spc="-20" dirty="0" smtClean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b="0" spc="-2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b="0" spc="-20" dirty="0" smtClean="0">
                <a:solidFill>
                  <a:srgbClr val="3E484F"/>
                </a:solidFill>
                <a:latin typeface="양재난초체M" panose="02020603020101020101" pitchFamily="18" charset="-127"/>
                <a:ea typeface="양재난초체M" panose="02020603020101020101" pitchFamily="18" charset="-127"/>
              </a:rPr>
              <a:t>대학생 </a:t>
            </a:r>
            <a:r>
              <a:rPr lang="en-US" altLang="ko-KR" sz="2500" b="0" spc="-20" dirty="0" smtClean="0">
                <a:solidFill>
                  <a:srgbClr val="3E484F"/>
                </a:solidFill>
                <a:latin typeface="양재난초체M" panose="02020603020101020101" pitchFamily="18" charset="-127"/>
                <a:ea typeface="양재난초체M" panose="02020603020101020101" pitchFamily="18" charset="-127"/>
              </a:rPr>
              <a:t>Mentoring</a:t>
            </a:r>
            <a:endParaRPr lang="en-US" altLang="ko-KR" sz="2500" b="0" spc="-20" dirty="0">
              <a:solidFill>
                <a:srgbClr val="3E484F"/>
              </a:solidFill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언어 전공 대학생의 지원을 받아 </a:t>
            </a:r>
            <a:r>
              <a:rPr lang="ko-KR" altLang="en-US" sz="1500" b="0" spc="-20" dirty="0" err="1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멘토링</a:t>
            </a:r>
            <a:r>
              <a:rPr lang="ko-KR" altLang="en-US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프로그램 운영</a:t>
            </a:r>
            <a:r>
              <a:rPr lang="en-US" altLang="ko-KR" sz="2500" b="0" spc="-20" dirty="0" smtClean="0">
                <a:solidFill>
                  <a:srgbClr val="3E484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500" b="0" spc="-20" dirty="0">
              <a:solidFill>
                <a:srgbClr val="3E484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688881" y="3744788"/>
            <a:ext cx="116518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648321" y="2442480"/>
            <a:ext cx="6592848" cy="3496218"/>
            <a:chOff x="648321" y="3175851"/>
            <a:chExt cx="6592848" cy="3496218"/>
          </a:xfrm>
        </p:grpSpPr>
        <p:grpSp>
          <p:nvGrpSpPr>
            <p:cNvPr id="17" name="그룹 16"/>
            <p:cNvGrpSpPr/>
            <p:nvPr/>
          </p:nvGrpSpPr>
          <p:grpSpPr>
            <a:xfrm>
              <a:off x="1782438" y="3175851"/>
              <a:ext cx="4514318" cy="2081105"/>
              <a:chOff x="1782438" y="2304627"/>
              <a:chExt cx="4514318" cy="2081105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3066192" y="2304627"/>
                <a:ext cx="1003029" cy="1283471"/>
                <a:chOff x="2487678" y="2376637"/>
                <a:chExt cx="765282" cy="979252"/>
              </a:xfrm>
            </p:grpSpPr>
            <p:grpSp>
              <p:nvGrpSpPr>
                <p:cNvPr id="20" name="그룹 19"/>
                <p:cNvGrpSpPr/>
                <p:nvPr/>
              </p:nvGrpSpPr>
              <p:grpSpPr>
                <a:xfrm>
                  <a:off x="2510278" y="2376637"/>
                  <a:ext cx="720080" cy="720080"/>
                  <a:chOff x="2510278" y="2376637"/>
                  <a:chExt cx="720080" cy="720080"/>
                </a:xfrm>
              </p:grpSpPr>
              <p:sp>
                <p:nvSpPr>
                  <p:cNvPr id="22" name="Modal Dialog Overlay"/>
                  <p:cNvSpPr>
                    <a:spLocks/>
                  </p:cNvSpPr>
                  <p:nvPr/>
                </p:nvSpPr>
                <p:spPr bwMode="auto">
                  <a:xfrm>
                    <a:off x="2510278" y="2376637"/>
                    <a:ext cx="720080" cy="720080"/>
                  </a:xfrm>
                  <a:prstGeom prst="ellipse">
                    <a:avLst/>
                  </a:prstGeom>
                  <a:solidFill>
                    <a:srgbClr val="CF2D43"/>
                  </a:solidFill>
                  <a:ln w="22225" cap="flat" cmpd="sng" algn="ctr">
                    <a:solidFill>
                      <a:srgbClr val="CF2D43"/>
                    </a:solidFill>
                    <a:prstDash val="solid"/>
                  </a:ln>
                  <a:effectLst/>
                  <a:ex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 latinLnBrk="0"/>
                    <a:endParaRPr lang="en-US" sz="900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Calibri" pitchFamily="34" charset="0"/>
                    </a:endParaRPr>
                  </a:p>
                </p:txBody>
              </p:sp>
              <p:grpSp>
                <p:nvGrpSpPr>
                  <p:cNvPr id="23" name="그룹 22"/>
                  <p:cNvGrpSpPr/>
                  <p:nvPr/>
                </p:nvGrpSpPr>
                <p:grpSpPr>
                  <a:xfrm>
                    <a:off x="2736552" y="2493615"/>
                    <a:ext cx="272811" cy="523076"/>
                    <a:chOff x="7688437" y="1058515"/>
                    <a:chExt cx="2508250" cy="5049838"/>
                  </a:xfrm>
                  <a:solidFill>
                    <a:schemeClr val="bg1"/>
                  </a:solidFill>
                </p:grpSpPr>
                <p:sp>
                  <p:nvSpPr>
                    <p:cNvPr id="24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7688437" y="2106265"/>
                      <a:ext cx="2508250" cy="4002088"/>
                    </a:xfrm>
                    <a:custGeom>
                      <a:avLst/>
                      <a:gdLst>
                        <a:gd name="T0" fmla="*/ 2004 w 3159"/>
                        <a:gd name="T1" fmla="*/ 4 h 5044"/>
                        <a:gd name="T2" fmla="*/ 2248 w 3159"/>
                        <a:gd name="T3" fmla="*/ 74 h 5044"/>
                        <a:gd name="T4" fmla="*/ 2455 w 3159"/>
                        <a:gd name="T5" fmla="*/ 225 h 5044"/>
                        <a:gd name="T6" fmla="*/ 2585 w 3159"/>
                        <a:gd name="T7" fmla="*/ 422 h 5044"/>
                        <a:gd name="T8" fmla="*/ 3159 w 3159"/>
                        <a:gd name="T9" fmla="*/ 1894 h 5044"/>
                        <a:gd name="T10" fmla="*/ 3142 w 3159"/>
                        <a:gd name="T11" fmla="*/ 1995 h 5044"/>
                        <a:gd name="T12" fmla="*/ 3093 w 3159"/>
                        <a:gd name="T13" fmla="*/ 2122 h 5044"/>
                        <a:gd name="T14" fmla="*/ 3018 w 3159"/>
                        <a:gd name="T15" fmla="*/ 2163 h 5044"/>
                        <a:gd name="T16" fmla="*/ 2859 w 3159"/>
                        <a:gd name="T17" fmla="*/ 2138 h 5044"/>
                        <a:gd name="T18" fmla="*/ 2759 w 3159"/>
                        <a:gd name="T19" fmla="*/ 2060 h 5044"/>
                        <a:gd name="T20" fmla="*/ 2203 w 3159"/>
                        <a:gd name="T21" fmla="*/ 631 h 5044"/>
                        <a:gd name="T22" fmla="*/ 2161 w 3159"/>
                        <a:gd name="T23" fmla="*/ 602 h 5044"/>
                        <a:gd name="T24" fmla="*/ 2107 w 3159"/>
                        <a:gd name="T25" fmla="*/ 625 h 5044"/>
                        <a:gd name="T26" fmla="*/ 2097 w 3159"/>
                        <a:gd name="T27" fmla="*/ 673 h 5044"/>
                        <a:gd name="T28" fmla="*/ 2877 w 3159"/>
                        <a:gd name="T29" fmla="*/ 2815 h 5044"/>
                        <a:gd name="T30" fmla="*/ 2865 w 3159"/>
                        <a:gd name="T31" fmla="*/ 3018 h 5044"/>
                        <a:gd name="T32" fmla="*/ 2801 w 3159"/>
                        <a:gd name="T33" fmla="*/ 3099 h 5044"/>
                        <a:gd name="T34" fmla="*/ 2735 w 3159"/>
                        <a:gd name="T35" fmla="*/ 3136 h 5044"/>
                        <a:gd name="T36" fmla="*/ 2232 w 3159"/>
                        <a:gd name="T37" fmla="*/ 4825 h 5044"/>
                        <a:gd name="T38" fmla="*/ 2161 w 3159"/>
                        <a:gd name="T39" fmla="*/ 4960 h 5044"/>
                        <a:gd name="T40" fmla="*/ 2027 w 3159"/>
                        <a:gd name="T41" fmla="*/ 5038 h 5044"/>
                        <a:gd name="T42" fmla="*/ 1875 w 3159"/>
                        <a:gd name="T43" fmla="*/ 5022 h 5044"/>
                        <a:gd name="T44" fmla="*/ 1757 w 3159"/>
                        <a:gd name="T45" fmla="*/ 4918 h 5044"/>
                        <a:gd name="T46" fmla="*/ 1712 w 3159"/>
                        <a:gd name="T47" fmla="*/ 4775 h 5044"/>
                        <a:gd name="T48" fmla="*/ 1697 w 3159"/>
                        <a:gd name="T49" fmla="*/ 3061 h 5044"/>
                        <a:gd name="T50" fmla="*/ 1582 w 3159"/>
                        <a:gd name="T51" fmla="*/ 3049 h 5044"/>
                        <a:gd name="T52" fmla="*/ 1460 w 3159"/>
                        <a:gd name="T53" fmla="*/ 3061 h 5044"/>
                        <a:gd name="T54" fmla="*/ 1443 w 3159"/>
                        <a:gd name="T55" fmla="*/ 4786 h 5044"/>
                        <a:gd name="T56" fmla="*/ 1401 w 3159"/>
                        <a:gd name="T57" fmla="*/ 4926 h 5044"/>
                        <a:gd name="T58" fmla="*/ 1284 w 3159"/>
                        <a:gd name="T59" fmla="*/ 5024 h 5044"/>
                        <a:gd name="T60" fmla="*/ 1137 w 3159"/>
                        <a:gd name="T61" fmla="*/ 5038 h 5044"/>
                        <a:gd name="T62" fmla="*/ 1002 w 3159"/>
                        <a:gd name="T63" fmla="*/ 4966 h 5044"/>
                        <a:gd name="T64" fmla="*/ 925 w 3159"/>
                        <a:gd name="T65" fmla="*/ 4837 h 5044"/>
                        <a:gd name="T66" fmla="*/ 433 w 3159"/>
                        <a:gd name="T67" fmla="*/ 3136 h 5044"/>
                        <a:gd name="T68" fmla="*/ 373 w 3159"/>
                        <a:gd name="T69" fmla="*/ 3099 h 5044"/>
                        <a:gd name="T70" fmla="*/ 294 w 3159"/>
                        <a:gd name="T71" fmla="*/ 3018 h 5044"/>
                        <a:gd name="T72" fmla="*/ 278 w 3159"/>
                        <a:gd name="T73" fmla="*/ 2815 h 5044"/>
                        <a:gd name="T74" fmla="*/ 1031 w 3159"/>
                        <a:gd name="T75" fmla="*/ 642 h 5044"/>
                        <a:gd name="T76" fmla="*/ 983 w 3159"/>
                        <a:gd name="T77" fmla="*/ 613 h 5044"/>
                        <a:gd name="T78" fmla="*/ 932 w 3159"/>
                        <a:gd name="T79" fmla="*/ 652 h 5044"/>
                        <a:gd name="T80" fmla="*/ 381 w 3159"/>
                        <a:gd name="T81" fmla="*/ 2097 h 5044"/>
                        <a:gd name="T82" fmla="*/ 261 w 3159"/>
                        <a:gd name="T83" fmla="*/ 2153 h 5044"/>
                        <a:gd name="T84" fmla="*/ 108 w 3159"/>
                        <a:gd name="T85" fmla="*/ 2159 h 5044"/>
                        <a:gd name="T86" fmla="*/ 40 w 3159"/>
                        <a:gd name="T87" fmla="*/ 2093 h 5044"/>
                        <a:gd name="T88" fmla="*/ 2 w 3159"/>
                        <a:gd name="T89" fmla="*/ 1979 h 5044"/>
                        <a:gd name="T90" fmla="*/ 9 w 3159"/>
                        <a:gd name="T91" fmla="*/ 1908 h 5044"/>
                        <a:gd name="T92" fmla="*/ 553 w 3159"/>
                        <a:gd name="T93" fmla="*/ 428 h 5044"/>
                        <a:gd name="T94" fmla="*/ 692 w 3159"/>
                        <a:gd name="T95" fmla="*/ 232 h 5044"/>
                        <a:gd name="T96" fmla="*/ 905 w 3159"/>
                        <a:gd name="T97" fmla="*/ 78 h 5044"/>
                        <a:gd name="T98" fmla="*/ 1151 w 3159"/>
                        <a:gd name="T99" fmla="*/ 4 h 50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3159" h="5044">
                          <a:moveTo>
                            <a:pt x="1238" y="0"/>
                          </a:moveTo>
                          <a:lnTo>
                            <a:pt x="1917" y="0"/>
                          </a:lnTo>
                          <a:lnTo>
                            <a:pt x="2004" y="4"/>
                          </a:lnTo>
                          <a:lnTo>
                            <a:pt x="2089" y="18"/>
                          </a:lnTo>
                          <a:lnTo>
                            <a:pt x="2171" y="41"/>
                          </a:lnTo>
                          <a:lnTo>
                            <a:pt x="2248" y="74"/>
                          </a:lnTo>
                          <a:lnTo>
                            <a:pt x="2321" y="116"/>
                          </a:lnTo>
                          <a:lnTo>
                            <a:pt x="2391" y="167"/>
                          </a:lnTo>
                          <a:lnTo>
                            <a:pt x="2455" y="225"/>
                          </a:lnTo>
                          <a:lnTo>
                            <a:pt x="2507" y="286"/>
                          </a:lnTo>
                          <a:lnTo>
                            <a:pt x="2552" y="352"/>
                          </a:lnTo>
                          <a:lnTo>
                            <a:pt x="2585" y="422"/>
                          </a:lnTo>
                          <a:lnTo>
                            <a:pt x="2608" y="497"/>
                          </a:lnTo>
                          <a:lnTo>
                            <a:pt x="2621" y="577"/>
                          </a:lnTo>
                          <a:lnTo>
                            <a:pt x="3159" y="1894"/>
                          </a:lnTo>
                          <a:lnTo>
                            <a:pt x="3157" y="1917"/>
                          </a:lnTo>
                          <a:lnTo>
                            <a:pt x="3151" y="1952"/>
                          </a:lnTo>
                          <a:lnTo>
                            <a:pt x="3142" y="1995"/>
                          </a:lnTo>
                          <a:lnTo>
                            <a:pt x="3126" y="2047"/>
                          </a:lnTo>
                          <a:lnTo>
                            <a:pt x="3113" y="2089"/>
                          </a:lnTo>
                          <a:lnTo>
                            <a:pt x="3093" y="2122"/>
                          </a:lnTo>
                          <a:lnTo>
                            <a:pt x="3072" y="2144"/>
                          </a:lnTo>
                          <a:lnTo>
                            <a:pt x="3047" y="2159"/>
                          </a:lnTo>
                          <a:lnTo>
                            <a:pt x="3018" y="2163"/>
                          </a:lnTo>
                          <a:lnTo>
                            <a:pt x="2960" y="2161"/>
                          </a:lnTo>
                          <a:lnTo>
                            <a:pt x="2906" y="2151"/>
                          </a:lnTo>
                          <a:lnTo>
                            <a:pt x="2859" y="2138"/>
                          </a:lnTo>
                          <a:lnTo>
                            <a:pt x="2819" y="2117"/>
                          </a:lnTo>
                          <a:lnTo>
                            <a:pt x="2786" y="2091"/>
                          </a:lnTo>
                          <a:lnTo>
                            <a:pt x="2759" y="2060"/>
                          </a:lnTo>
                          <a:lnTo>
                            <a:pt x="2735" y="2022"/>
                          </a:lnTo>
                          <a:lnTo>
                            <a:pt x="2211" y="652"/>
                          </a:lnTo>
                          <a:lnTo>
                            <a:pt x="2203" y="631"/>
                          </a:lnTo>
                          <a:lnTo>
                            <a:pt x="2192" y="613"/>
                          </a:lnTo>
                          <a:lnTo>
                            <a:pt x="2178" y="604"/>
                          </a:lnTo>
                          <a:lnTo>
                            <a:pt x="2161" y="602"/>
                          </a:lnTo>
                          <a:lnTo>
                            <a:pt x="2138" y="604"/>
                          </a:lnTo>
                          <a:lnTo>
                            <a:pt x="2120" y="611"/>
                          </a:lnTo>
                          <a:lnTo>
                            <a:pt x="2107" y="625"/>
                          </a:lnTo>
                          <a:lnTo>
                            <a:pt x="2099" y="642"/>
                          </a:lnTo>
                          <a:lnTo>
                            <a:pt x="2097" y="666"/>
                          </a:lnTo>
                          <a:lnTo>
                            <a:pt x="2097" y="673"/>
                          </a:lnTo>
                          <a:lnTo>
                            <a:pt x="2103" y="683"/>
                          </a:lnTo>
                          <a:lnTo>
                            <a:pt x="2109" y="691"/>
                          </a:lnTo>
                          <a:lnTo>
                            <a:pt x="2877" y="2815"/>
                          </a:lnTo>
                          <a:lnTo>
                            <a:pt x="2877" y="2981"/>
                          </a:lnTo>
                          <a:lnTo>
                            <a:pt x="2875" y="2997"/>
                          </a:lnTo>
                          <a:lnTo>
                            <a:pt x="2865" y="3018"/>
                          </a:lnTo>
                          <a:lnTo>
                            <a:pt x="2848" y="3041"/>
                          </a:lnTo>
                          <a:lnTo>
                            <a:pt x="2826" y="3072"/>
                          </a:lnTo>
                          <a:lnTo>
                            <a:pt x="2801" y="3099"/>
                          </a:lnTo>
                          <a:lnTo>
                            <a:pt x="2778" y="3121"/>
                          </a:lnTo>
                          <a:lnTo>
                            <a:pt x="2757" y="3132"/>
                          </a:lnTo>
                          <a:lnTo>
                            <a:pt x="2735" y="3136"/>
                          </a:lnTo>
                          <a:lnTo>
                            <a:pt x="2236" y="3136"/>
                          </a:lnTo>
                          <a:lnTo>
                            <a:pt x="2236" y="4775"/>
                          </a:lnTo>
                          <a:lnTo>
                            <a:pt x="2232" y="4825"/>
                          </a:lnTo>
                          <a:lnTo>
                            <a:pt x="2219" y="4871"/>
                          </a:lnTo>
                          <a:lnTo>
                            <a:pt x="2194" y="4918"/>
                          </a:lnTo>
                          <a:lnTo>
                            <a:pt x="2161" y="4960"/>
                          </a:lnTo>
                          <a:lnTo>
                            <a:pt x="2120" y="4997"/>
                          </a:lnTo>
                          <a:lnTo>
                            <a:pt x="2076" y="5022"/>
                          </a:lnTo>
                          <a:lnTo>
                            <a:pt x="2027" y="5038"/>
                          </a:lnTo>
                          <a:lnTo>
                            <a:pt x="1975" y="5044"/>
                          </a:lnTo>
                          <a:lnTo>
                            <a:pt x="1923" y="5038"/>
                          </a:lnTo>
                          <a:lnTo>
                            <a:pt x="1875" y="5022"/>
                          </a:lnTo>
                          <a:lnTo>
                            <a:pt x="1830" y="4997"/>
                          </a:lnTo>
                          <a:lnTo>
                            <a:pt x="1789" y="4960"/>
                          </a:lnTo>
                          <a:lnTo>
                            <a:pt x="1757" y="4918"/>
                          </a:lnTo>
                          <a:lnTo>
                            <a:pt x="1731" y="4871"/>
                          </a:lnTo>
                          <a:lnTo>
                            <a:pt x="1718" y="4825"/>
                          </a:lnTo>
                          <a:lnTo>
                            <a:pt x="1712" y="4775"/>
                          </a:lnTo>
                          <a:lnTo>
                            <a:pt x="1712" y="3072"/>
                          </a:lnTo>
                          <a:lnTo>
                            <a:pt x="1708" y="3066"/>
                          </a:lnTo>
                          <a:lnTo>
                            <a:pt x="1697" y="3061"/>
                          </a:lnTo>
                          <a:lnTo>
                            <a:pt x="1677" y="3057"/>
                          </a:lnTo>
                          <a:lnTo>
                            <a:pt x="1648" y="3053"/>
                          </a:lnTo>
                          <a:lnTo>
                            <a:pt x="1582" y="3049"/>
                          </a:lnTo>
                          <a:lnTo>
                            <a:pt x="1515" y="3053"/>
                          </a:lnTo>
                          <a:lnTo>
                            <a:pt x="1484" y="3057"/>
                          </a:lnTo>
                          <a:lnTo>
                            <a:pt x="1460" y="3061"/>
                          </a:lnTo>
                          <a:lnTo>
                            <a:pt x="1447" y="3066"/>
                          </a:lnTo>
                          <a:lnTo>
                            <a:pt x="1443" y="3072"/>
                          </a:lnTo>
                          <a:lnTo>
                            <a:pt x="1443" y="4786"/>
                          </a:lnTo>
                          <a:lnTo>
                            <a:pt x="1439" y="4837"/>
                          </a:lnTo>
                          <a:lnTo>
                            <a:pt x="1424" y="4883"/>
                          </a:lnTo>
                          <a:lnTo>
                            <a:pt x="1401" y="4926"/>
                          </a:lnTo>
                          <a:lnTo>
                            <a:pt x="1368" y="4966"/>
                          </a:lnTo>
                          <a:lnTo>
                            <a:pt x="1327" y="4999"/>
                          </a:lnTo>
                          <a:lnTo>
                            <a:pt x="1284" y="5024"/>
                          </a:lnTo>
                          <a:lnTo>
                            <a:pt x="1238" y="5038"/>
                          </a:lnTo>
                          <a:lnTo>
                            <a:pt x="1188" y="5044"/>
                          </a:lnTo>
                          <a:lnTo>
                            <a:pt x="1137" y="5038"/>
                          </a:lnTo>
                          <a:lnTo>
                            <a:pt x="1089" y="5024"/>
                          </a:lnTo>
                          <a:lnTo>
                            <a:pt x="1045" y="4999"/>
                          </a:lnTo>
                          <a:lnTo>
                            <a:pt x="1002" y="4966"/>
                          </a:lnTo>
                          <a:lnTo>
                            <a:pt x="965" y="4926"/>
                          </a:lnTo>
                          <a:lnTo>
                            <a:pt x="940" y="4883"/>
                          </a:lnTo>
                          <a:lnTo>
                            <a:pt x="925" y="4837"/>
                          </a:lnTo>
                          <a:lnTo>
                            <a:pt x="919" y="4786"/>
                          </a:lnTo>
                          <a:lnTo>
                            <a:pt x="919" y="3136"/>
                          </a:lnTo>
                          <a:lnTo>
                            <a:pt x="433" y="3136"/>
                          </a:lnTo>
                          <a:lnTo>
                            <a:pt x="418" y="3132"/>
                          </a:lnTo>
                          <a:lnTo>
                            <a:pt x="396" y="3121"/>
                          </a:lnTo>
                          <a:lnTo>
                            <a:pt x="373" y="3099"/>
                          </a:lnTo>
                          <a:lnTo>
                            <a:pt x="342" y="3072"/>
                          </a:lnTo>
                          <a:lnTo>
                            <a:pt x="315" y="3041"/>
                          </a:lnTo>
                          <a:lnTo>
                            <a:pt x="294" y="3018"/>
                          </a:lnTo>
                          <a:lnTo>
                            <a:pt x="282" y="2997"/>
                          </a:lnTo>
                          <a:lnTo>
                            <a:pt x="278" y="2981"/>
                          </a:lnTo>
                          <a:lnTo>
                            <a:pt x="278" y="2815"/>
                          </a:lnTo>
                          <a:lnTo>
                            <a:pt x="1035" y="677"/>
                          </a:lnTo>
                          <a:lnTo>
                            <a:pt x="1035" y="666"/>
                          </a:lnTo>
                          <a:lnTo>
                            <a:pt x="1031" y="642"/>
                          </a:lnTo>
                          <a:lnTo>
                            <a:pt x="1021" y="627"/>
                          </a:lnTo>
                          <a:lnTo>
                            <a:pt x="1006" y="617"/>
                          </a:lnTo>
                          <a:lnTo>
                            <a:pt x="983" y="613"/>
                          </a:lnTo>
                          <a:lnTo>
                            <a:pt x="959" y="619"/>
                          </a:lnTo>
                          <a:lnTo>
                            <a:pt x="942" y="631"/>
                          </a:lnTo>
                          <a:lnTo>
                            <a:pt x="932" y="652"/>
                          </a:lnTo>
                          <a:lnTo>
                            <a:pt x="420" y="2035"/>
                          </a:lnTo>
                          <a:lnTo>
                            <a:pt x="404" y="2068"/>
                          </a:lnTo>
                          <a:lnTo>
                            <a:pt x="381" y="2097"/>
                          </a:lnTo>
                          <a:lnTo>
                            <a:pt x="348" y="2120"/>
                          </a:lnTo>
                          <a:lnTo>
                            <a:pt x="309" y="2140"/>
                          </a:lnTo>
                          <a:lnTo>
                            <a:pt x="261" y="2153"/>
                          </a:lnTo>
                          <a:lnTo>
                            <a:pt x="203" y="2161"/>
                          </a:lnTo>
                          <a:lnTo>
                            <a:pt x="137" y="2163"/>
                          </a:lnTo>
                          <a:lnTo>
                            <a:pt x="108" y="2159"/>
                          </a:lnTo>
                          <a:lnTo>
                            <a:pt x="83" y="2146"/>
                          </a:lnTo>
                          <a:lnTo>
                            <a:pt x="60" y="2124"/>
                          </a:lnTo>
                          <a:lnTo>
                            <a:pt x="40" y="2093"/>
                          </a:lnTo>
                          <a:lnTo>
                            <a:pt x="23" y="2055"/>
                          </a:lnTo>
                          <a:lnTo>
                            <a:pt x="9" y="2014"/>
                          </a:lnTo>
                          <a:lnTo>
                            <a:pt x="2" y="1979"/>
                          </a:lnTo>
                          <a:lnTo>
                            <a:pt x="0" y="1948"/>
                          </a:lnTo>
                          <a:lnTo>
                            <a:pt x="2" y="1925"/>
                          </a:lnTo>
                          <a:lnTo>
                            <a:pt x="9" y="1908"/>
                          </a:lnTo>
                          <a:lnTo>
                            <a:pt x="509" y="577"/>
                          </a:lnTo>
                          <a:lnTo>
                            <a:pt x="526" y="501"/>
                          </a:lnTo>
                          <a:lnTo>
                            <a:pt x="553" y="428"/>
                          </a:lnTo>
                          <a:lnTo>
                            <a:pt x="590" y="360"/>
                          </a:lnTo>
                          <a:lnTo>
                            <a:pt x="636" y="294"/>
                          </a:lnTo>
                          <a:lnTo>
                            <a:pt x="692" y="232"/>
                          </a:lnTo>
                          <a:lnTo>
                            <a:pt x="758" y="172"/>
                          </a:lnTo>
                          <a:lnTo>
                            <a:pt x="830" y="120"/>
                          </a:lnTo>
                          <a:lnTo>
                            <a:pt x="905" y="78"/>
                          </a:lnTo>
                          <a:lnTo>
                            <a:pt x="985" y="43"/>
                          </a:lnTo>
                          <a:lnTo>
                            <a:pt x="1066" y="20"/>
                          </a:lnTo>
                          <a:lnTo>
                            <a:pt x="1151" y="4"/>
                          </a:lnTo>
                          <a:lnTo>
                            <a:pt x="1238" y="0"/>
                          </a:ln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5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8499649" y="1058515"/>
                      <a:ext cx="863600" cy="863600"/>
                    </a:xfrm>
                    <a:custGeom>
                      <a:avLst/>
                      <a:gdLst>
                        <a:gd name="T0" fmla="*/ 544 w 1088"/>
                        <a:gd name="T1" fmla="*/ 0 h 1089"/>
                        <a:gd name="T2" fmla="*/ 617 w 1088"/>
                        <a:gd name="T3" fmla="*/ 6 h 1089"/>
                        <a:gd name="T4" fmla="*/ 687 w 1088"/>
                        <a:gd name="T5" fmla="*/ 17 h 1089"/>
                        <a:gd name="T6" fmla="*/ 753 w 1088"/>
                        <a:gd name="T7" fmla="*/ 40 h 1089"/>
                        <a:gd name="T8" fmla="*/ 815 w 1088"/>
                        <a:gd name="T9" fmla="*/ 71 h 1089"/>
                        <a:gd name="T10" fmla="*/ 873 w 1088"/>
                        <a:gd name="T11" fmla="*/ 112 h 1089"/>
                        <a:gd name="T12" fmla="*/ 929 w 1088"/>
                        <a:gd name="T13" fmla="*/ 160 h 1089"/>
                        <a:gd name="T14" fmla="*/ 977 w 1088"/>
                        <a:gd name="T15" fmla="*/ 216 h 1089"/>
                        <a:gd name="T16" fmla="*/ 1018 w 1088"/>
                        <a:gd name="T17" fmla="*/ 275 h 1089"/>
                        <a:gd name="T18" fmla="*/ 1049 w 1088"/>
                        <a:gd name="T19" fmla="*/ 336 h 1089"/>
                        <a:gd name="T20" fmla="*/ 1070 w 1088"/>
                        <a:gd name="T21" fmla="*/ 402 h 1089"/>
                        <a:gd name="T22" fmla="*/ 1084 w 1088"/>
                        <a:gd name="T23" fmla="*/ 472 h 1089"/>
                        <a:gd name="T24" fmla="*/ 1088 w 1088"/>
                        <a:gd name="T25" fmla="*/ 545 h 1089"/>
                        <a:gd name="T26" fmla="*/ 1084 w 1088"/>
                        <a:gd name="T27" fmla="*/ 617 h 1089"/>
                        <a:gd name="T28" fmla="*/ 1070 w 1088"/>
                        <a:gd name="T29" fmla="*/ 687 h 1089"/>
                        <a:gd name="T30" fmla="*/ 1049 w 1088"/>
                        <a:gd name="T31" fmla="*/ 752 h 1089"/>
                        <a:gd name="T32" fmla="*/ 1018 w 1088"/>
                        <a:gd name="T33" fmla="*/ 814 h 1089"/>
                        <a:gd name="T34" fmla="*/ 977 w 1088"/>
                        <a:gd name="T35" fmla="*/ 874 h 1089"/>
                        <a:gd name="T36" fmla="*/ 929 w 1088"/>
                        <a:gd name="T37" fmla="*/ 928 h 1089"/>
                        <a:gd name="T38" fmla="*/ 873 w 1088"/>
                        <a:gd name="T39" fmla="*/ 977 h 1089"/>
                        <a:gd name="T40" fmla="*/ 815 w 1088"/>
                        <a:gd name="T41" fmla="*/ 1017 h 1089"/>
                        <a:gd name="T42" fmla="*/ 753 w 1088"/>
                        <a:gd name="T43" fmla="*/ 1048 h 1089"/>
                        <a:gd name="T44" fmla="*/ 687 w 1088"/>
                        <a:gd name="T45" fmla="*/ 1072 h 1089"/>
                        <a:gd name="T46" fmla="*/ 617 w 1088"/>
                        <a:gd name="T47" fmla="*/ 1083 h 1089"/>
                        <a:gd name="T48" fmla="*/ 544 w 1088"/>
                        <a:gd name="T49" fmla="*/ 1089 h 1089"/>
                        <a:gd name="T50" fmla="*/ 470 w 1088"/>
                        <a:gd name="T51" fmla="*/ 1083 h 1089"/>
                        <a:gd name="T52" fmla="*/ 403 w 1088"/>
                        <a:gd name="T53" fmla="*/ 1072 h 1089"/>
                        <a:gd name="T54" fmla="*/ 337 w 1088"/>
                        <a:gd name="T55" fmla="*/ 1048 h 1089"/>
                        <a:gd name="T56" fmla="*/ 273 w 1088"/>
                        <a:gd name="T57" fmla="*/ 1017 h 1089"/>
                        <a:gd name="T58" fmla="*/ 215 w 1088"/>
                        <a:gd name="T59" fmla="*/ 977 h 1089"/>
                        <a:gd name="T60" fmla="*/ 161 w 1088"/>
                        <a:gd name="T61" fmla="*/ 928 h 1089"/>
                        <a:gd name="T62" fmla="*/ 111 w 1088"/>
                        <a:gd name="T63" fmla="*/ 874 h 1089"/>
                        <a:gd name="T64" fmla="*/ 72 w 1088"/>
                        <a:gd name="T65" fmla="*/ 814 h 1089"/>
                        <a:gd name="T66" fmla="*/ 41 w 1088"/>
                        <a:gd name="T67" fmla="*/ 752 h 1089"/>
                        <a:gd name="T68" fmla="*/ 18 w 1088"/>
                        <a:gd name="T69" fmla="*/ 687 h 1089"/>
                        <a:gd name="T70" fmla="*/ 4 w 1088"/>
                        <a:gd name="T71" fmla="*/ 617 h 1089"/>
                        <a:gd name="T72" fmla="*/ 0 w 1088"/>
                        <a:gd name="T73" fmla="*/ 545 h 1089"/>
                        <a:gd name="T74" fmla="*/ 4 w 1088"/>
                        <a:gd name="T75" fmla="*/ 472 h 1089"/>
                        <a:gd name="T76" fmla="*/ 18 w 1088"/>
                        <a:gd name="T77" fmla="*/ 402 h 1089"/>
                        <a:gd name="T78" fmla="*/ 41 w 1088"/>
                        <a:gd name="T79" fmla="*/ 336 h 1089"/>
                        <a:gd name="T80" fmla="*/ 72 w 1088"/>
                        <a:gd name="T81" fmla="*/ 275 h 1089"/>
                        <a:gd name="T82" fmla="*/ 111 w 1088"/>
                        <a:gd name="T83" fmla="*/ 216 h 1089"/>
                        <a:gd name="T84" fmla="*/ 161 w 1088"/>
                        <a:gd name="T85" fmla="*/ 160 h 1089"/>
                        <a:gd name="T86" fmla="*/ 215 w 1088"/>
                        <a:gd name="T87" fmla="*/ 112 h 1089"/>
                        <a:gd name="T88" fmla="*/ 273 w 1088"/>
                        <a:gd name="T89" fmla="*/ 71 h 1089"/>
                        <a:gd name="T90" fmla="*/ 337 w 1088"/>
                        <a:gd name="T91" fmla="*/ 40 h 1089"/>
                        <a:gd name="T92" fmla="*/ 403 w 1088"/>
                        <a:gd name="T93" fmla="*/ 17 h 1089"/>
                        <a:gd name="T94" fmla="*/ 470 w 1088"/>
                        <a:gd name="T95" fmla="*/ 6 h 1089"/>
                        <a:gd name="T96" fmla="*/ 544 w 1088"/>
                        <a:gd name="T97" fmla="*/ 0 h 10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</a:cxnLst>
                      <a:rect l="0" t="0" r="r" b="b"/>
                      <a:pathLst>
                        <a:path w="1088" h="1089">
                          <a:moveTo>
                            <a:pt x="544" y="0"/>
                          </a:moveTo>
                          <a:lnTo>
                            <a:pt x="617" y="6"/>
                          </a:lnTo>
                          <a:lnTo>
                            <a:pt x="687" y="17"/>
                          </a:lnTo>
                          <a:lnTo>
                            <a:pt x="753" y="40"/>
                          </a:lnTo>
                          <a:lnTo>
                            <a:pt x="815" y="71"/>
                          </a:lnTo>
                          <a:lnTo>
                            <a:pt x="873" y="112"/>
                          </a:lnTo>
                          <a:lnTo>
                            <a:pt x="929" y="160"/>
                          </a:lnTo>
                          <a:lnTo>
                            <a:pt x="977" y="216"/>
                          </a:lnTo>
                          <a:lnTo>
                            <a:pt x="1018" y="275"/>
                          </a:lnTo>
                          <a:lnTo>
                            <a:pt x="1049" y="336"/>
                          </a:lnTo>
                          <a:lnTo>
                            <a:pt x="1070" y="402"/>
                          </a:lnTo>
                          <a:lnTo>
                            <a:pt x="1084" y="472"/>
                          </a:lnTo>
                          <a:lnTo>
                            <a:pt x="1088" y="545"/>
                          </a:lnTo>
                          <a:lnTo>
                            <a:pt x="1084" y="617"/>
                          </a:lnTo>
                          <a:lnTo>
                            <a:pt x="1070" y="687"/>
                          </a:lnTo>
                          <a:lnTo>
                            <a:pt x="1049" y="752"/>
                          </a:lnTo>
                          <a:lnTo>
                            <a:pt x="1018" y="814"/>
                          </a:lnTo>
                          <a:lnTo>
                            <a:pt x="977" y="874"/>
                          </a:lnTo>
                          <a:lnTo>
                            <a:pt x="929" y="928"/>
                          </a:lnTo>
                          <a:lnTo>
                            <a:pt x="873" y="977"/>
                          </a:lnTo>
                          <a:lnTo>
                            <a:pt x="815" y="1017"/>
                          </a:lnTo>
                          <a:lnTo>
                            <a:pt x="753" y="1048"/>
                          </a:lnTo>
                          <a:lnTo>
                            <a:pt x="687" y="1072"/>
                          </a:lnTo>
                          <a:lnTo>
                            <a:pt x="617" y="1083"/>
                          </a:lnTo>
                          <a:lnTo>
                            <a:pt x="544" y="1089"/>
                          </a:lnTo>
                          <a:lnTo>
                            <a:pt x="470" y="1083"/>
                          </a:lnTo>
                          <a:lnTo>
                            <a:pt x="403" y="1072"/>
                          </a:lnTo>
                          <a:lnTo>
                            <a:pt x="337" y="1048"/>
                          </a:lnTo>
                          <a:lnTo>
                            <a:pt x="273" y="1017"/>
                          </a:lnTo>
                          <a:lnTo>
                            <a:pt x="215" y="977"/>
                          </a:lnTo>
                          <a:lnTo>
                            <a:pt x="161" y="928"/>
                          </a:lnTo>
                          <a:lnTo>
                            <a:pt x="111" y="874"/>
                          </a:lnTo>
                          <a:lnTo>
                            <a:pt x="72" y="814"/>
                          </a:lnTo>
                          <a:lnTo>
                            <a:pt x="41" y="752"/>
                          </a:lnTo>
                          <a:lnTo>
                            <a:pt x="18" y="687"/>
                          </a:lnTo>
                          <a:lnTo>
                            <a:pt x="4" y="617"/>
                          </a:lnTo>
                          <a:lnTo>
                            <a:pt x="0" y="545"/>
                          </a:lnTo>
                          <a:lnTo>
                            <a:pt x="4" y="472"/>
                          </a:lnTo>
                          <a:lnTo>
                            <a:pt x="18" y="402"/>
                          </a:lnTo>
                          <a:lnTo>
                            <a:pt x="41" y="336"/>
                          </a:lnTo>
                          <a:lnTo>
                            <a:pt x="72" y="275"/>
                          </a:lnTo>
                          <a:lnTo>
                            <a:pt x="111" y="216"/>
                          </a:lnTo>
                          <a:lnTo>
                            <a:pt x="161" y="160"/>
                          </a:lnTo>
                          <a:lnTo>
                            <a:pt x="215" y="112"/>
                          </a:lnTo>
                          <a:lnTo>
                            <a:pt x="273" y="71"/>
                          </a:lnTo>
                          <a:lnTo>
                            <a:pt x="337" y="40"/>
                          </a:lnTo>
                          <a:lnTo>
                            <a:pt x="403" y="17"/>
                          </a:lnTo>
                          <a:lnTo>
                            <a:pt x="470" y="6"/>
                          </a:lnTo>
                          <a:lnTo>
                            <a:pt x="544" y="0"/>
                          </a:ln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2487678" y="3171223"/>
                  <a:ext cx="76528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>
                      <a:solidFill>
                        <a:srgbClr val="CF2D43"/>
                      </a:solidFill>
                    </a:rPr>
                    <a:t>Group 1</a:t>
                  </a:r>
                </a:p>
              </p:txBody>
            </p:sp>
          </p:grpSp>
          <p:sp>
            <p:nvSpPr>
              <p:cNvPr id="19" name="제목 1"/>
              <p:cNvSpPr txBox="1">
                <a:spLocks/>
              </p:cNvSpPr>
              <p:nvPr/>
            </p:nvSpPr>
            <p:spPr>
              <a:xfrm>
                <a:off x="1782438" y="3884681"/>
                <a:ext cx="4514318" cy="501051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algn="l" defTabSz="1193292" rtl="0" eaLnBrk="1" latinLnBrk="1" hangingPunct="1">
                  <a:spcBef>
                    <a:spcPct val="0"/>
                  </a:spcBef>
                  <a:buNone/>
                  <a:defRPr sz="2200" b="1" kern="1200" spc="-60" baseline="0">
                    <a:solidFill>
                      <a:schemeClr val="bg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+mj-cs"/>
                  </a:defRPr>
                </a:lvl1pPr>
              </a:lstStyle>
              <a:p>
                <a:r>
                  <a:rPr lang="en-US" altLang="ko-KR" sz="2000" b="0" spc="-20" dirty="0" smtClean="0">
                    <a:solidFill>
                      <a:srgbClr val="C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“ </a:t>
                </a:r>
                <a:r>
                  <a:rPr lang="ko-KR" altLang="en-US" sz="2000" b="0" spc="-20" dirty="0" smtClean="0">
                    <a:solidFill>
                      <a:srgbClr val="C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한국에서 </a:t>
                </a:r>
                <a:r>
                  <a:rPr lang="ko-KR" altLang="en-US" sz="2000" b="0" spc="-20" dirty="0">
                    <a:solidFill>
                      <a:srgbClr val="C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차별당한 경험이 있는 </a:t>
                </a:r>
                <a:r>
                  <a:rPr lang="ko-KR" altLang="en-US" sz="2000" b="0" spc="-20" dirty="0" smtClean="0">
                    <a:solidFill>
                      <a:srgbClr val="C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집단</a:t>
                </a:r>
                <a:r>
                  <a:rPr lang="en-US" altLang="ko-KR" sz="2000" b="0" spc="-20" dirty="0" smtClean="0">
                    <a:solidFill>
                      <a:srgbClr val="C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”</a:t>
                </a:r>
                <a:endParaRPr lang="en-US" altLang="ko-KR" sz="2000" b="0" spc="-20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648321" y="4715974"/>
              <a:ext cx="1042293" cy="360000"/>
              <a:chOff x="740144" y="4715974"/>
              <a:chExt cx="1042293" cy="360000"/>
            </a:xfrm>
          </p:grpSpPr>
          <p:sp>
            <p:nvSpPr>
              <p:cNvPr id="27" name="순서도: 지연 26"/>
              <p:cNvSpPr/>
              <p:nvPr/>
            </p:nvSpPr>
            <p:spPr>
              <a:xfrm>
                <a:off x="920145" y="4715974"/>
                <a:ext cx="736288" cy="360000"/>
              </a:xfrm>
              <a:prstGeom prst="flowChartDelay">
                <a:avLst/>
              </a:prstGeom>
              <a:solidFill>
                <a:srgbClr val="CF2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740144" y="4715974"/>
                <a:ext cx="1042293" cy="360000"/>
              </a:xfrm>
              <a:prstGeom prst="roundRect">
                <a:avLst>
                  <a:gd name="adj" fmla="val 50000"/>
                </a:avLst>
              </a:prstGeom>
              <a:solidFill>
                <a:srgbClr val="CF2D4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3</a:t>
                </a:r>
                <a:r>
                  <a:rPr lang="ko-KR" altLang="en-US" sz="16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번 요인</a:t>
                </a:r>
                <a:endParaRPr lang="ko-KR" altLang="en-US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18144" y="5526991"/>
              <a:ext cx="5523025" cy="1098117"/>
              <a:chOff x="1207501" y="3070116"/>
              <a:chExt cx="5523025" cy="1098117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207501" y="3070116"/>
                <a:ext cx="551447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자녀 학교 생활 적응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 (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바른고딕" pitchFamily="50" charset="-127"/>
                    <a:ea typeface="나눔바른고딕" pitchFamily="50" charset="-127"/>
                  </a:rPr>
                  <a:t>C27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)</a:t>
                </a: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216048" y="3481823"/>
                <a:ext cx="551447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자녀가 학교 공부 어려움을 느끼지 않음 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(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바른고딕" pitchFamily="50" charset="-127"/>
                    <a:ea typeface="나눔바른고딕" pitchFamily="50" charset="-127"/>
                  </a:rPr>
                  <a:t>C35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)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216048" y="3860456"/>
                <a:ext cx="551447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자녀가 학교 폭력을 당한 경험이 있음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(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바른고딕" pitchFamily="50" charset="-127"/>
                    <a:ea typeface="나눔바른고딕" pitchFamily="50" charset="-127"/>
                  </a:rPr>
                  <a:t>C36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)</a:t>
                </a:r>
                <a:endParaRPr lang="en-US" altLang="ko-KR" sz="1400" dirty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cxnSp>
          <p:nvCxnSpPr>
            <p:cNvPr id="33" name="직선 화살표 연결선 32"/>
            <p:cNvCxnSpPr/>
            <p:nvPr/>
          </p:nvCxnSpPr>
          <p:spPr>
            <a:xfrm>
              <a:off x="947010" y="5862925"/>
              <a:ext cx="61760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967370" y="5249935"/>
              <a:ext cx="0" cy="61299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왼쪽 대괄호 34"/>
            <p:cNvSpPr/>
            <p:nvPr/>
          </p:nvSpPr>
          <p:spPr>
            <a:xfrm>
              <a:off x="1690614" y="5456057"/>
              <a:ext cx="146953" cy="1216012"/>
            </a:xfrm>
            <a:prstGeom prst="leftBracket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136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군집 별 해결책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8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Factor Analysis &amp; Group Analysis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 rot="20307012">
            <a:off x="7860477" y="2228296"/>
            <a:ext cx="2209536" cy="553998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SOLUTION</a:t>
            </a:r>
            <a:endParaRPr lang="en-US" altLang="ko-KR" sz="3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65" name="제목 1"/>
          <p:cNvSpPr txBox="1">
            <a:spLocks/>
          </p:cNvSpPr>
          <p:nvPr/>
        </p:nvSpPr>
        <p:spPr>
          <a:xfrm>
            <a:off x="7196668" y="3891809"/>
            <a:ext cx="4541441" cy="352538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193292" rtl="0" eaLnBrk="1" latinLnBrk="1" hangingPunct="1">
              <a:spcBef>
                <a:spcPct val="0"/>
              </a:spcBef>
              <a:buNone/>
              <a:defRPr sz="2200" b="1" kern="1200" spc="-60" baseline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500" b="0" spc="-20" dirty="0" smtClean="0">
                <a:solidFill>
                  <a:srgbClr val="CF2D43"/>
                </a:solidFill>
                <a:latin typeface="양재난초체M" panose="02020603020101020101" pitchFamily="18" charset="-127"/>
                <a:ea typeface="양재난초체M" panose="02020603020101020101" pitchFamily="18" charset="-127"/>
              </a:rPr>
              <a:t>다문화 </a:t>
            </a:r>
            <a:r>
              <a:rPr lang="en-US" altLang="ko-KR" sz="2500" b="0" spc="-20" dirty="0" smtClean="0">
                <a:solidFill>
                  <a:srgbClr val="CF2D43"/>
                </a:solidFill>
                <a:latin typeface="양재난초체M" panose="02020603020101020101" pitchFamily="18" charset="-127"/>
                <a:ea typeface="양재난초체M" panose="02020603020101020101" pitchFamily="18" charset="-127"/>
              </a:rPr>
              <a:t>Community</a:t>
            </a:r>
          </a:p>
          <a:p>
            <a:pPr>
              <a:lnSpc>
                <a:spcPct val="150000"/>
              </a:lnSpc>
            </a:pPr>
            <a:r>
              <a:rPr lang="ko-KR" altLang="en-US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다문화 센터에서 다문화 가정의 커뮤니티를 조성하여</a:t>
            </a:r>
            <a:r>
              <a:rPr lang="en-US" altLang="ko-KR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정보와 소통의 장을 마련</a:t>
            </a:r>
            <a:endParaRPr lang="en-US" altLang="ko-KR" sz="1500" b="0" spc="-20" dirty="0" smtClean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b="0" spc="-2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b="0" spc="-20" dirty="0" smtClean="0">
                <a:solidFill>
                  <a:srgbClr val="3E484F"/>
                </a:solidFill>
                <a:latin typeface="양재난초체M" panose="02020603020101020101" pitchFamily="18" charset="-127"/>
                <a:ea typeface="양재난초체M" panose="02020603020101020101" pitchFamily="18" charset="-127"/>
              </a:rPr>
              <a:t>가구 </a:t>
            </a:r>
            <a:r>
              <a:rPr lang="en-US" altLang="ko-KR" sz="2500" b="0" spc="-20" dirty="0" smtClean="0">
                <a:solidFill>
                  <a:srgbClr val="3E484F"/>
                </a:solidFill>
                <a:latin typeface="양재난초체M" panose="02020603020101020101" pitchFamily="18" charset="-127"/>
                <a:ea typeface="양재난초체M" panose="02020603020101020101" pitchFamily="18" charset="-127"/>
              </a:rPr>
              <a:t>Matching Service</a:t>
            </a:r>
            <a:endParaRPr lang="en-US" altLang="ko-KR" sz="2500" b="0" spc="-20" dirty="0">
              <a:solidFill>
                <a:srgbClr val="3E484F"/>
              </a:solidFill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국제 자매결연도시와 유사하게 다문화 가정과 일반 한국 가정간의 교류를 통해 상호 문화 이해</a:t>
            </a:r>
            <a:endParaRPr lang="en-US" altLang="ko-KR" sz="2500" b="0" spc="-20" dirty="0">
              <a:solidFill>
                <a:srgbClr val="3E484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688881" y="3744788"/>
            <a:ext cx="116518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789399" y="2197128"/>
            <a:ext cx="6219691" cy="4313353"/>
            <a:chOff x="789399" y="3175851"/>
            <a:chExt cx="6219691" cy="4313353"/>
          </a:xfrm>
        </p:grpSpPr>
        <p:grpSp>
          <p:nvGrpSpPr>
            <p:cNvPr id="16" name="그룹 15"/>
            <p:cNvGrpSpPr/>
            <p:nvPr/>
          </p:nvGrpSpPr>
          <p:grpSpPr>
            <a:xfrm>
              <a:off x="3066192" y="3175851"/>
              <a:ext cx="1003029" cy="1226102"/>
              <a:chOff x="2487678" y="2376637"/>
              <a:chExt cx="765282" cy="935481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2510278" y="2376637"/>
                <a:ext cx="720080" cy="720080"/>
                <a:chOff x="2510278" y="2376637"/>
                <a:chExt cx="720080" cy="720080"/>
              </a:xfrm>
            </p:grpSpPr>
            <p:sp>
              <p:nvSpPr>
                <p:cNvPr id="20" name="Modal Dialog Overlay"/>
                <p:cNvSpPr>
                  <a:spLocks/>
                </p:cNvSpPr>
                <p:nvPr/>
              </p:nvSpPr>
              <p:spPr bwMode="auto">
                <a:xfrm>
                  <a:off x="2510278" y="2376637"/>
                  <a:ext cx="720080" cy="720080"/>
                </a:xfrm>
                <a:prstGeom prst="ellipse">
                  <a:avLst/>
                </a:prstGeom>
                <a:solidFill>
                  <a:srgbClr val="CF2D43"/>
                </a:solidFill>
                <a:ln w="22225" cap="flat" cmpd="sng" algn="ctr">
                  <a:solidFill>
                    <a:srgbClr val="CF2D43"/>
                  </a:solidFill>
                  <a:prstDash val="solid"/>
                </a:ln>
                <a:effectLst/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latinLnBrk="0"/>
                  <a:endParaRPr lang="en-US" sz="9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itchFamily="34" charset="0"/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>
                  <a:off x="2736552" y="2493615"/>
                  <a:ext cx="272811" cy="523076"/>
                  <a:chOff x="7688437" y="1058515"/>
                  <a:chExt cx="2508250" cy="5049838"/>
                </a:xfrm>
                <a:solidFill>
                  <a:schemeClr val="bg1"/>
                </a:solidFill>
              </p:grpSpPr>
              <p:sp>
                <p:nvSpPr>
                  <p:cNvPr id="22" name="Freeform 15"/>
                  <p:cNvSpPr>
                    <a:spLocks/>
                  </p:cNvSpPr>
                  <p:nvPr/>
                </p:nvSpPr>
                <p:spPr bwMode="auto">
                  <a:xfrm>
                    <a:off x="7688437" y="2106265"/>
                    <a:ext cx="2508250" cy="4002088"/>
                  </a:xfrm>
                  <a:custGeom>
                    <a:avLst/>
                    <a:gdLst>
                      <a:gd name="T0" fmla="*/ 2004 w 3159"/>
                      <a:gd name="T1" fmla="*/ 4 h 5044"/>
                      <a:gd name="T2" fmla="*/ 2248 w 3159"/>
                      <a:gd name="T3" fmla="*/ 74 h 5044"/>
                      <a:gd name="T4" fmla="*/ 2455 w 3159"/>
                      <a:gd name="T5" fmla="*/ 225 h 5044"/>
                      <a:gd name="T6" fmla="*/ 2585 w 3159"/>
                      <a:gd name="T7" fmla="*/ 422 h 5044"/>
                      <a:gd name="T8" fmla="*/ 3159 w 3159"/>
                      <a:gd name="T9" fmla="*/ 1894 h 5044"/>
                      <a:gd name="T10" fmla="*/ 3142 w 3159"/>
                      <a:gd name="T11" fmla="*/ 1995 h 5044"/>
                      <a:gd name="T12" fmla="*/ 3093 w 3159"/>
                      <a:gd name="T13" fmla="*/ 2122 h 5044"/>
                      <a:gd name="T14" fmla="*/ 3018 w 3159"/>
                      <a:gd name="T15" fmla="*/ 2163 h 5044"/>
                      <a:gd name="T16" fmla="*/ 2859 w 3159"/>
                      <a:gd name="T17" fmla="*/ 2138 h 5044"/>
                      <a:gd name="T18" fmla="*/ 2759 w 3159"/>
                      <a:gd name="T19" fmla="*/ 2060 h 5044"/>
                      <a:gd name="T20" fmla="*/ 2203 w 3159"/>
                      <a:gd name="T21" fmla="*/ 631 h 5044"/>
                      <a:gd name="T22" fmla="*/ 2161 w 3159"/>
                      <a:gd name="T23" fmla="*/ 602 h 5044"/>
                      <a:gd name="T24" fmla="*/ 2107 w 3159"/>
                      <a:gd name="T25" fmla="*/ 625 h 5044"/>
                      <a:gd name="T26" fmla="*/ 2097 w 3159"/>
                      <a:gd name="T27" fmla="*/ 673 h 5044"/>
                      <a:gd name="T28" fmla="*/ 2877 w 3159"/>
                      <a:gd name="T29" fmla="*/ 2815 h 5044"/>
                      <a:gd name="T30" fmla="*/ 2865 w 3159"/>
                      <a:gd name="T31" fmla="*/ 3018 h 5044"/>
                      <a:gd name="T32" fmla="*/ 2801 w 3159"/>
                      <a:gd name="T33" fmla="*/ 3099 h 5044"/>
                      <a:gd name="T34" fmla="*/ 2735 w 3159"/>
                      <a:gd name="T35" fmla="*/ 3136 h 5044"/>
                      <a:gd name="T36" fmla="*/ 2232 w 3159"/>
                      <a:gd name="T37" fmla="*/ 4825 h 5044"/>
                      <a:gd name="T38" fmla="*/ 2161 w 3159"/>
                      <a:gd name="T39" fmla="*/ 4960 h 5044"/>
                      <a:gd name="T40" fmla="*/ 2027 w 3159"/>
                      <a:gd name="T41" fmla="*/ 5038 h 5044"/>
                      <a:gd name="T42" fmla="*/ 1875 w 3159"/>
                      <a:gd name="T43" fmla="*/ 5022 h 5044"/>
                      <a:gd name="T44" fmla="*/ 1757 w 3159"/>
                      <a:gd name="T45" fmla="*/ 4918 h 5044"/>
                      <a:gd name="T46" fmla="*/ 1712 w 3159"/>
                      <a:gd name="T47" fmla="*/ 4775 h 5044"/>
                      <a:gd name="T48" fmla="*/ 1697 w 3159"/>
                      <a:gd name="T49" fmla="*/ 3061 h 5044"/>
                      <a:gd name="T50" fmla="*/ 1582 w 3159"/>
                      <a:gd name="T51" fmla="*/ 3049 h 5044"/>
                      <a:gd name="T52" fmla="*/ 1460 w 3159"/>
                      <a:gd name="T53" fmla="*/ 3061 h 5044"/>
                      <a:gd name="T54" fmla="*/ 1443 w 3159"/>
                      <a:gd name="T55" fmla="*/ 4786 h 5044"/>
                      <a:gd name="T56" fmla="*/ 1401 w 3159"/>
                      <a:gd name="T57" fmla="*/ 4926 h 5044"/>
                      <a:gd name="T58" fmla="*/ 1284 w 3159"/>
                      <a:gd name="T59" fmla="*/ 5024 h 5044"/>
                      <a:gd name="T60" fmla="*/ 1137 w 3159"/>
                      <a:gd name="T61" fmla="*/ 5038 h 5044"/>
                      <a:gd name="T62" fmla="*/ 1002 w 3159"/>
                      <a:gd name="T63" fmla="*/ 4966 h 5044"/>
                      <a:gd name="T64" fmla="*/ 925 w 3159"/>
                      <a:gd name="T65" fmla="*/ 4837 h 5044"/>
                      <a:gd name="T66" fmla="*/ 433 w 3159"/>
                      <a:gd name="T67" fmla="*/ 3136 h 5044"/>
                      <a:gd name="T68" fmla="*/ 373 w 3159"/>
                      <a:gd name="T69" fmla="*/ 3099 h 5044"/>
                      <a:gd name="T70" fmla="*/ 294 w 3159"/>
                      <a:gd name="T71" fmla="*/ 3018 h 5044"/>
                      <a:gd name="T72" fmla="*/ 278 w 3159"/>
                      <a:gd name="T73" fmla="*/ 2815 h 5044"/>
                      <a:gd name="T74" fmla="*/ 1031 w 3159"/>
                      <a:gd name="T75" fmla="*/ 642 h 5044"/>
                      <a:gd name="T76" fmla="*/ 983 w 3159"/>
                      <a:gd name="T77" fmla="*/ 613 h 5044"/>
                      <a:gd name="T78" fmla="*/ 932 w 3159"/>
                      <a:gd name="T79" fmla="*/ 652 h 5044"/>
                      <a:gd name="T80" fmla="*/ 381 w 3159"/>
                      <a:gd name="T81" fmla="*/ 2097 h 5044"/>
                      <a:gd name="T82" fmla="*/ 261 w 3159"/>
                      <a:gd name="T83" fmla="*/ 2153 h 5044"/>
                      <a:gd name="T84" fmla="*/ 108 w 3159"/>
                      <a:gd name="T85" fmla="*/ 2159 h 5044"/>
                      <a:gd name="T86" fmla="*/ 40 w 3159"/>
                      <a:gd name="T87" fmla="*/ 2093 h 5044"/>
                      <a:gd name="T88" fmla="*/ 2 w 3159"/>
                      <a:gd name="T89" fmla="*/ 1979 h 5044"/>
                      <a:gd name="T90" fmla="*/ 9 w 3159"/>
                      <a:gd name="T91" fmla="*/ 1908 h 5044"/>
                      <a:gd name="T92" fmla="*/ 553 w 3159"/>
                      <a:gd name="T93" fmla="*/ 428 h 5044"/>
                      <a:gd name="T94" fmla="*/ 692 w 3159"/>
                      <a:gd name="T95" fmla="*/ 232 h 5044"/>
                      <a:gd name="T96" fmla="*/ 905 w 3159"/>
                      <a:gd name="T97" fmla="*/ 78 h 5044"/>
                      <a:gd name="T98" fmla="*/ 1151 w 3159"/>
                      <a:gd name="T99" fmla="*/ 4 h 50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3159" h="5044">
                        <a:moveTo>
                          <a:pt x="1238" y="0"/>
                        </a:moveTo>
                        <a:lnTo>
                          <a:pt x="1917" y="0"/>
                        </a:lnTo>
                        <a:lnTo>
                          <a:pt x="2004" y="4"/>
                        </a:lnTo>
                        <a:lnTo>
                          <a:pt x="2089" y="18"/>
                        </a:lnTo>
                        <a:lnTo>
                          <a:pt x="2171" y="41"/>
                        </a:lnTo>
                        <a:lnTo>
                          <a:pt x="2248" y="74"/>
                        </a:lnTo>
                        <a:lnTo>
                          <a:pt x="2321" y="116"/>
                        </a:lnTo>
                        <a:lnTo>
                          <a:pt x="2391" y="167"/>
                        </a:lnTo>
                        <a:lnTo>
                          <a:pt x="2455" y="225"/>
                        </a:lnTo>
                        <a:lnTo>
                          <a:pt x="2507" y="286"/>
                        </a:lnTo>
                        <a:lnTo>
                          <a:pt x="2552" y="352"/>
                        </a:lnTo>
                        <a:lnTo>
                          <a:pt x="2585" y="422"/>
                        </a:lnTo>
                        <a:lnTo>
                          <a:pt x="2608" y="497"/>
                        </a:lnTo>
                        <a:lnTo>
                          <a:pt x="2621" y="577"/>
                        </a:lnTo>
                        <a:lnTo>
                          <a:pt x="3159" y="1894"/>
                        </a:lnTo>
                        <a:lnTo>
                          <a:pt x="3157" y="1917"/>
                        </a:lnTo>
                        <a:lnTo>
                          <a:pt x="3151" y="1952"/>
                        </a:lnTo>
                        <a:lnTo>
                          <a:pt x="3142" y="1995"/>
                        </a:lnTo>
                        <a:lnTo>
                          <a:pt x="3126" y="2047"/>
                        </a:lnTo>
                        <a:lnTo>
                          <a:pt x="3113" y="2089"/>
                        </a:lnTo>
                        <a:lnTo>
                          <a:pt x="3093" y="2122"/>
                        </a:lnTo>
                        <a:lnTo>
                          <a:pt x="3072" y="2144"/>
                        </a:lnTo>
                        <a:lnTo>
                          <a:pt x="3047" y="2159"/>
                        </a:lnTo>
                        <a:lnTo>
                          <a:pt x="3018" y="2163"/>
                        </a:lnTo>
                        <a:lnTo>
                          <a:pt x="2960" y="2161"/>
                        </a:lnTo>
                        <a:lnTo>
                          <a:pt x="2906" y="2151"/>
                        </a:lnTo>
                        <a:lnTo>
                          <a:pt x="2859" y="2138"/>
                        </a:lnTo>
                        <a:lnTo>
                          <a:pt x="2819" y="2117"/>
                        </a:lnTo>
                        <a:lnTo>
                          <a:pt x="2786" y="2091"/>
                        </a:lnTo>
                        <a:lnTo>
                          <a:pt x="2759" y="2060"/>
                        </a:lnTo>
                        <a:lnTo>
                          <a:pt x="2735" y="2022"/>
                        </a:lnTo>
                        <a:lnTo>
                          <a:pt x="2211" y="652"/>
                        </a:lnTo>
                        <a:lnTo>
                          <a:pt x="2203" y="631"/>
                        </a:lnTo>
                        <a:lnTo>
                          <a:pt x="2192" y="613"/>
                        </a:lnTo>
                        <a:lnTo>
                          <a:pt x="2178" y="604"/>
                        </a:lnTo>
                        <a:lnTo>
                          <a:pt x="2161" y="602"/>
                        </a:lnTo>
                        <a:lnTo>
                          <a:pt x="2138" y="604"/>
                        </a:lnTo>
                        <a:lnTo>
                          <a:pt x="2120" y="611"/>
                        </a:lnTo>
                        <a:lnTo>
                          <a:pt x="2107" y="625"/>
                        </a:lnTo>
                        <a:lnTo>
                          <a:pt x="2099" y="642"/>
                        </a:lnTo>
                        <a:lnTo>
                          <a:pt x="2097" y="666"/>
                        </a:lnTo>
                        <a:lnTo>
                          <a:pt x="2097" y="673"/>
                        </a:lnTo>
                        <a:lnTo>
                          <a:pt x="2103" y="683"/>
                        </a:lnTo>
                        <a:lnTo>
                          <a:pt x="2109" y="691"/>
                        </a:lnTo>
                        <a:lnTo>
                          <a:pt x="2877" y="2815"/>
                        </a:lnTo>
                        <a:lnTo>
                          <a:pt x="2877" y="2981"/>
                        </a:lnTo>
                        <a:lnTo>
                          <a:pt x="2875" y="2997"/>
                        </a:lnTo>
                        <a:lnTo>
                          <a:pt x="2865" y="3018"/>
                        </a:lnTo>
                        <a:lnTo>
                          <a:pt x="2848" y="3041"/>
                        </a:lnTo>
                        <a:lnTo>
                          <a:pt x="2826" y="3072"/>
                        </a:lnTo>
                        <a:lnTo>
                          <a:pt x="2801" y="3099"/>
                        </a:lnTo>
                        <a:lnTo>
                          <a:pt x="2778" y="3121"/>
                        </a:lnTo>
                        <a:lnTo>
                          <a:pt x="2757" y="3132"/>
                        </a:lnTo>
                        <a:lnTo>
                          <a:pt x="2735" y="3136"/>
                        </a:lnTo>
                        <a:lnTo>
                          <a:pt x="2236" y="3136"/>
                        </a:lnTo>
                        <a:lnTo>
                          <a:pt x="2236" y="4775"/>
                        </a:lnTo>
                        <a:lnTo>
                          <a:pt x="2232" y="4825"/>
                        </a:lnTo>
                        <a:lnTo>
                          <a:pt x="2219" y="4871"/>
                        </a:lnTo>
                        <a:lnTo>
                          <a:pt x="2194" y="4918"/>
                        </a:lnTo>
                        <a:lnTo>
                          <a:pt x="2161" y="4960"/>
                        </a:lnTo>
                        <a:lnTo>
                          <a:pt x="2120" y="4997"/>
                        </a:lnTo>
                        <a:lnTo>
                          <a:pt x="2076" y="5022"/>
                        </a:lnTo>
                        <a:lnTo>
                          <a:pt x="2027" y="5038"/>
                        </a:lnTo>
                        <a:lnTo>
                          <a:pt x="1975" y="5044"/>
                        </a:lnTo>
                        <a:lnTo>
                          <a:pt x="1923" y="5038"/>
                        </a:lnTo>
                        <a:lnTo>
                          <a:pt x="1875" y="5022"/>
                        </a:lnTo>
                        <a:lnTo>
                          <a:pt x="1830" y="4997"/>
                        </a:lnTo>
                        <a:lnTo>
                          <a:pt x="1789" y="4960"/>
                        </a:lnTo>
                        <a:lnTo>
                          <a:pt x="1757" y="4918"/>
                        </a:lnTo>
                        <a:lnTo>
                          <a:pt x="1731" y="4871"/>
                        </a:lnTo>
                        <a:lnTo>
                          <a:pt x="1718" y="4825"/>
                        </a:lnTo>
                        <a:lnTo>
                          <a:pt x="1712" y="4775"/>
                        </a:lnTo>
                        <a:lnTo>
                          <a:pt x="1712" y="3072"/>
                        </a:lnTo>
                        <a:lnTo>
                          <a:pt x="1708" y="3066"/>
                        </a:lnTo>
                        <a:lnTo>
                          <a:pt x="1697" y="3061"/>
                        </a:lnTo>
                        <a:lnTo>
                          <a:pt x="1677" y="3057"/>
                        </a:lnTo>
                        <a:lnTo>
                          <a:pt x="1648" y="3053"/>
                        </a:lnTo>
                        <a:lnTo>
                          <a:pt x="1582" y="3049"/>
                        </a:lnTo>
                        <a:lnTo>
                          <a:pt x="1515" y="3053"/>
                        </a:lnTo>
                        <a:lnTo>
                          <a:pt x="1484" y="3057"/>
                        </a:lnTo>
                        <a:lnTo>
                          <a:pt x="1460" y="3061"/>
                        </a:lnTo>
                        <a:lnTo>
                          <a:pt x="1447" y="3066"/>
                        </a:lnTo>
                        <a:lnTo>
                          <a:pt x="1443" y="3072"/>
                        </a:lnTo>
                        <a:lnTo>
                          <a:pt x="1443" y="4786"/>
                        </a:lnTo>
                        <a:lnTo>
                          <a:pt x="1439" y="4837"/>
                        </a:lnTo>
                        <a:lnTo>
                          <a:pt x="1424" y="4883"/>
                        </a:lnTo>
                        <a:lnTo>
                          <a:pt x="1401" y="4926"/>
                        </a:lnTo>
                        <a:lnTo>
                          <a:pt x="1368" y="4966"/>
                        </a:lnTo>
                        <a:lnTo>
                          <a:pt x="1327" y="4999"/>
                        </a:lnTo>
                        <a:lnTo>
                          <a:pt x="1284" y="5024"/>
                        </a:lnTo>
                        <a:lnTo>
                          <a:pt x="1238" y="5038"/>
                        </a:lnTo>
                        <a:lnTo>
                          <a:pt x="1188" y="5044"/>
                        </a:lnTo>
                        <a:lnTo>
                          <a:pt x="1137" y="5038"/>
                        </a:lnTo>
                        <a:lnTo>
                          <a:pt x="1089" y="5024"/>
                        </a:lnTo>
                        <a:lnTo>
                          <a:pt x="1045" y="4999"/>
                        </a:lnTo>
                        <a:lnTo>
                          <a:pt x="1002" y="4966"/>
                        </a:lnTo>
                        <a:lnTo>
                          <a:pt x="965" y="4926"/>
                        </a:lnTo>
                        <a:lnTo>
                          <a:pt x="940" y="4883"/>
                        </a:lnTo>
                        <a:lnTo>
                          <a:pt x="925" y="4837"/>
                        </a:lnTo>
                        <a:lnTo>
                          <a:pt x="919" y="4786"/>
                        </a:lnTo>
                        <a:lnTo>
                          <a:pt x="919" y="3136"/>
                        </a:lnTo>
                        <a:lnTo>
                          <a:pt x="433" y="3136"/>
                        </a:lnTo>
                        <a:lnTo>
                          <a:pt x="418" y="3132"/>
                        </a:lnTo>
                        <a:lnTo>
                          <a:pt x="396" y="3121"/>
                        </a:lnTo>
                        <a:lnTo>
                          <a:pt x="373" y="3099"/>
                        </a:lnTo>
                        <a:lnTo>
                          <a:pt x="342" y="3072"/>
                        </a:lnTo>
                        <a:lnTo>
                          <a:pt x="315" y="3041"/>
                        </a:lnTo>
                        <a:lnTo>
                          <a:pt x="294" y="3018"/>
                        </a:lnTo>
                        <a:lnTo>
                          <a:pt x="282" y="2997"/>
                        </a:lnTo>
                        <a:lnTo>
                          <a:pt x="278" y="2981"/>
                        </a:lnTo>
                        <a:lnTo>
                          <a:pt x="278" y="2815"/>
                        </a:lnTo>
                        <a:lnTo>
                          <a:pt x="1035" y="677"/>
                        </a:lnTo>
                        <a:lnTo>
                          <a:pt x="1035" y="666"/>
                        </a:lnTo>
                        <a:lnTo>
                          <a:pt x="1031" y="642"/>
                        </a:lnTo>
                        <a:lnTo>
                          <a:pt x="1021" y="627"/>
                        </a:lnTo>
                        <a:lnTo>
                          <a:pt x="1006" y="617"/>
                        </a:lnTo>
                        <a:lnTo>
                          <a:pt x="983" y="613"/>
                        </a:lnTo>
                        <a:lnTo>
                          <a:pt x="959" y="619"/>
                        </a:lnTo>
                        <a:lnTo>
                          <a:pt x="942" y="631"/>
                        </a:lnTo>
                        <a:lnTo>
                          <a:pt x="932" y="652"/>
                        </a:lnTo>
                        <a:lnTo>
                          <a:pt x="420" y="2035"/>
                        </a:lnTo>
                        <a:lnTo>
                          <a:pt x="404" y="2068"/>
                        </a:lnTo>
                        <a:lnTo>
                          <a:pt x="381" y="2097"/>
                        </a:lnTo>
                        <a:lnTo>
                          <a:pt x="348" y="2120"/>
                        </a:lnTo>
                        <a:lnTo>
                          <a:pt x="309" y="2140"/>
                        </a:lnTo>
                        <a:lnTo>
                          <a:pt x="261" y="2153"/>
                        </a:lnTo>
                        <a:lnTo>
                          <a:pt x="203" y="2161"/>
                        </a:lnTo>
                        <a:lnTo>
                          <a:pt x="137" y="2163"/>
                        </a:lnTo>
                        <a:lnTo>
                          <a:pt x="108" y="2159"/>
                        </a:lnTo>
                        <a:lnTo>
                          <a:pt x="83" y="2146"/>
                        </a:lnTo>
                        <a:lnTo>
                          <a:pt x="60" y="2124"/>
                        </a:lnTo>
                        <a:lnTo>
                          <a:pt x="40" y="2093"/>
                        </a:lnTo>
                        <a:lnTo>
                          <a:pt x="23" y="2055"/>
                        </a:lnTo>
                        <a:lnTo>
                          <a:pt x="9" y="2014"/>
                        </a:lnTo>
                        <a:lnTo>
                          <a:pt x="2" y="1979"/>
                        </a:lnTo>
                        <a:lnTo>
                          <a:pt x="0" y="1948"/>
                        </a:lnTo>
                        <a:lnTo>
                          <a:pt x="2" y="1925"/>
                        </a:lnTo>
                        <a:lnTo>
                          <a:pt x="9" y="1908"/>
                        </a:lnTo>
                        <a:lnTo>
                          <a:pt x="509" y="577"/>
                        </a:lnTo>
                        <a:lnTo>
                          <a:pt x="526" y="501"/>
                        </a:lnTo>
                        <a:lnTo>
                          <a:pt x="553" y="428"/>
                        </a:lnTo>
                        <a:lnTo>
                          <a:pt x="590" y="360"/>
                        </a:lnTo>
                        <a:lnTo>
                          <a:pt x="636" y="294"/>
                        </a:lnTo>
                        <a:lnTo>
                          <a:pt x="692" y="232"/>
                        </a:lnTo>
                        <a:lnTo>
                          <a:pt x="758" y="172"/>
                        </a:lnTo>
                        <a:lnTo>
                          <a:pt x="830" y="120"/>
                        </a:lnTo>
                        <a:lnTo>
                          <a:pt x="905" y="78"/>
                        </a:lnTo>
                        <a:lnTo>
                          <a:pt x="985" y="43"/>
                        </a:lnTo>
                        <a:lnTo>
                          <a:pt x="1066" y="20"/>
                        </a:lnTo>
                        <a:lnTo>
                          <a:pt x="1151" y="4"/>
                        </a:lnTo>
                        <a:lnTo>
                          <a:pt x="1238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3" name="Freeform 17"/>
                  <p:cNvSpPr>
                    <a:spLocks/>
                  </p:cNvSpPr>
                  <p:nvPr/>
                </p:nvSpPr>
                <p:spPr bwMode="auto">
                  <a:xfrm>
                    <a:off x="8499649" y="1058515"/>
                    <a:ext cx="863600" cy="863600"/>
                  </a:xfrm>
                  <a:custGeom>
                    <a:avLst/>
                    <a:gdLst>
                      <a:gd name="T0" fmla="*/ 544 w 1088"/>
                      <a:gd name="T1" fmla="*/ 0 h 1089"/>
                      <a:gd name="T2" fmla="*/ 617 w 1088"/>
                      <a:gd name="T3" fmla="*/ 6 h 1089"/>
                      <a:gd name="T4" fmla="*/ 687 w 1088"/>
                      <a:gd name="T5" fmla="*/ 17 h 1089"/>
                      <a:gd name="T6" fmla="*/ 753 w 1088"/>
                      <a:gd name="T7" fmla="*/ 40 h 1089"/>
                      <a:gd name="T8" fmla="*/ 815 w 1088"/>
                      <a:gd name="T9" fmla="*/ 71 h 1089"/>
                      <a:gd name="T10" fmla="*/ 873 w 1088"/>
                      <a:gd name="T11" fmla="*/ 112 h 1089"/>
                      <a:gd name="T12" fmla="*/ 929 w 1088"/>
                      <a:gd name="T13" fmla="*/ 160 h 1089"/>
                      <a:gd name="T14" fmla="*/ 977 w 1088"/>
                      <a:gd name="T15" fmla="*/ 216 h 1089"/>
                      <a:gd name="T16" fmla="*/ 1018 w 1088"/>
                      <a:gd name="T17" fmla="*/ 275 h 1089"/>
                      <a:gd name="T18" fmla="*/ 1049 w 1088"/>
                      <a:gd name="T19" fmla="*/ 336 h 1089"/>
                      <a:gd name="T20" fmla="*/ 1070 w 1088"/>
                      <a:gd name="T21" fmla="*/ 402 h 1089"/>
                      <a:gd name="T22" fmla="*/ 1084 w 1088"/>
                      <a:gd name="T23" fmla="*/ 472 h 1089"/>
                      <a:gd name="T24" fmla="*/ 1088 w 1088"/>
                      <a:gd name="T25" fmla="*/ 545 h 1089"/>
                      <a:gd name="T26" fmla="*/ 1084 w 1088"/>
                      <a:gd name="T27" fmla="*/ 617 h 1089"/>
                      <a:gd name="T28" fmla="*/ 1070 w 1088"/>
                      <a:gd name="T29" fmla="*/ 687 h 1089"/>
                      <a:gd name="T30" fmla="*/ 1049 w 1088"/>
                      <a:gd name="T31" fmla="*/ 752 h 1089"/>
                      <a:gd name="T32" fmla="*/ 1018 w 1088"/>
                      <a:gd name="T33" fmla="*/ 814 h 1089"/>
                      <a:gd name="T34" fmla="*/ 977 w 1088"/>
                      <a:gd name="T35" fmla="*/ 874 h 1089"/>
                      <a:gd name="T36" fmla="*/ 929 w 1088"/>
                      <a:gd name="T37" fmla="*/ 928 h 1089"/>
                      <a:gd name="T38" fmla="*/ 873 w 1088"/>
                      <a:gd name="T39" fmla="*/ 977 h 1089"/>
                      <a:gd name="T40" fmla="*/ 815 w 1088"/>
                      <a:gd name="T41" fmla="*/ 1017 h 1089"/>
                      <a:gd name="T42" fmla="*/ 753 w 1088"/>
                      <a:gd name="T43" fmla="*/ 1048 h 1089"/>
                      <a:gd name="T44" fmla="*/ 687 w 1088"/>
                      <a:gd name="T45" fmla="*/ 1072 h 1089"/>
                      <a:gd name="T46" fmla="*/ 617 w 1088"/>
                      <a:gd name="T47" fmla="*/ 1083 h 1089"/>
                      <a:gd name="T48" fmla="*/ 544 w 1088"/>
                      <a:gd name="T49" fmla="*/ 1089 h 1089"/>
                      <a:gd name="T50" fmla="*/ 470 w 1088"/>
                      <a:gd name="T51" fmla="*/ 1083 h 1089"/>
                      <a:gd name="T52" fmla="*/ 403 w 1088"/>
                      <a:gd name="T53" fmla="*/ 1072 h 1089"/>
                      <a:gd name="T54" fmla="*/ 337 w 1088"/>
                      <a:gd name="T55" fmla="*/ 1048 h 1089"/>
                      <a:gd name="T56" fmla="*/ 273 w 1088"/>
                      <a:gd name="T57" fmla="*/ 1017 h 1089"/>
                      <a:gd name="T58" fmla="*/ 215 w 1088"/>
                      <a:gd name="T59" fmla="*/ 977 h 1089"/>
                      <a:gd name="T60" fmla="*/ 161 w 1088"/>
                      <a:gd name="T61" fmla="*/ 928 h 1089"/>
                      <a:gd name="T62" fmla="*/ 111 w 1088"/>
                      <a:gd name="T63" fmla="*/ 874 h 1089"/>
                      <a:gd name="T64" fmla="*/ 72 w 1088"/>
                      <a:gd name="T65" fmla="*/ 814 h 1089"/>
                      <a:gd name="T66" fmla="*/ 41 w 1088"/>
                      <a:gd name="T67" fmla="*/ 752 h 1089"/>
                      <a:gd name="T68" fmla="*/ 18 w 1088"/>
                      <a:gd name="T69" fmla="*/ 687 h 1089"/>
                      <a:gd name="T70" fmla="*/ 4 w 1088"/>
                      <a:gd name="T71" fmla="*/ 617 h 1089"/>
                      <a:gd name="T72" fmla="*/ 0 w 1088"/>
                      <a:gd name="T73" fmla="*/ 545 h 1089"/>
                      <a:gd name="T74" fmla="*/ 4 w 1088"/>
                      <a:gd name="T75" fmla="*/ 472 h 1089"/>
                      <a:gd name="T76" fmla="*/ 18 w 1088"/>
                      <a:gd name="T77" fmla="*/ 402 h 1089"/>
                      <a:gd name="T78" fmla="*/ 41 w 1088"/>
                      <a:gd name="T79" fmla="*/ 336 h 1089"/>
                      <a:gd name="T80" fmla="*/ 72 w 1088"/>
                      <a:gd name="T81" fmla="*/ 275 h 1089"/>
                      <a:gd name="T82" fmla="*/ 111 w 1088"/>
                      <a:gd name="T83" fmla="*/ 216 h 1089"/>
                      <a:gd name="T84" fmla="*/ 161 w 1088"/>
                      <a:gd name="T85" fmla="*/ 160 h 1089"/>
                      <a:gd name="T86" fmla="*/ 215 w 1088"/>
                      <a:gd name="T87" fmla="*/ 112 h 1089"/>
                      <a:gd name="T88" fmla="*/ 273 w 1088"/>
                      <a:gd name="T89" fmla="*/ 71 h 1089"/>
                      <a:gd name="T90" fmla="*/ 337 w 1088"/>
                      <a:gd name="T91" fmla="*/ 40 h 1089"/>
                      <a:gd name="T92" fmla="*/ 403 w 1088"/>
                      <a:gd name="T93" fmla="*/ 17 h 1089"/>
                      <a:gd name="T94" fmla="*/ 470 w 1088"/>
                      <a:gd name="T95" fmla="*/ 6 h 1089"/>
                      <a:gd name="T96" fmla="*/ 544 w 1088"/>
                      <a:gd name="T97" fmla="*/ 0 h 10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088" h="1089">
                        <a:moveTo>
                          <a:pt x="544" y="0"/>
                        </a:moveTo>
                        <a:lnTo>
                          <a:pt x="617" y="6"/>
                        </a:lnTo>
                        <a:lnTo>
                          <a:pt x="687" y="17"/>
                        </a:lnTo>
                        <a:lnTo>
                          <a:pt x="753" y="40"/>
                        </a:lnTo>
                        <a:lnTo>
                          <a:pt x="815" y="71"/>
                        </a:lnTo>
                        <a:lnTo>
                          <a:pt x="873" y="112"/>
                        </a:lnTo>
                        <a:lnTo>
                          <a:pt x="929" y="160"/>
                        </a:lnTo>
                        <a:lnTo>
                          <a:pt x="977" y="216"/>
                        </a:lnTo>
                        <a:lnTo>
                          <a:pt x="1018" y="275"/>
                        </a:lnTo>
                        <a:lnTo>
                          <a:pt x="1049" y="336"/>
                        </a:lnTo>
                        <a:lnTo>
                          <a:pt x="1070" y="402"/>
                        </a:lnTo>
                        <a:lnTo>
                          <a:pt x="1084" y="472"/>
                        </a:lnTo>
                        <a:lnTo>
                          <a:pt x="1088" y="545"/>
                        </a:lnTo>
                        <a:lnTo>
                          <a:pt x="1084" y="617"/>
                        </a:lnTo>
                        <a:lnTo>
                          <a:pt x="1070" y="687"/>
                        </a:lnTo>
                        <a:lnTo>
                          <a:pt x="1049" y="752"/>
                        </a:lnTo>
                        <a:lnTo>
                          <a:pt x="1018" y="814"/>
                        </a:lnTo>
                        <a:lnTo>
                          <a:pt x="977" y="874"/>
                        </a:lnTo>
                        <a:lnTo>
                          <a:pt x="929" y="928"/>
                        </a:lnTo>
                        <a:lnTo>
                          <a:pt x="873" y="977"/>
                        </a:lnTo>
                        <a:lnTo>
                          <a:pt x="815" y="1017"/>
                        </a:lnTo>
                        <a:lnTo>
                          <a:pt x="753" y="1048"/>
                        </a:lnTo>
                        <a:lnTo>
                          <a:pt x="687" y="1072"/>
                        </a:lnTo>
                        <a:lnTo>
                          <a:pt x="617" y="1083"/>
                        </a:lnTo>
                        <a:lnTo>
                          <a:pt x="544" y="1089"/>
                        </a:lnTo>
                        <a:lnTo>
                          <a:pt x="470" y="1083"/>
                        </a:lnTo>
                        <a:lnTo>
                          <a:pt x="403" y="1072"/>
                        </a:lnTo>
                        <a:lnTo>
                          <a:pt x="337" y="1048"/>
                        </a:lnTo>
                        <a:lnTo>
                          <a:pt x="273" y="1017"/>
                        </a:lnTo>
                        <a:lnTo>
                          <a:pt x="215" y="977"/>
                        </a:lnTo>
                        <a:lnTo>
                          <a:pt x="161" y="928"/>
                        </a:lnTo>
                        <a:lnTo>
                          <a:pt x="111" y="874"/>
                        </a:lnTo>
                        <a:lnTo>
                          <a:pt x="72" y="814"/>
                        </a:lnTo>
                        <a:lnTo>
                          <a:pt x="41" y="752"/>
                        </a:lnTo>
                        <a:lnTo>
                          <a:pt x="18" y="687"/>
                        </a:lnTo>
                        <a:lnTo>
                          <a:pt x="4" y="617"/>
                        </a:lnTo>
                        <a:lnTo>
                          <a:pt x="0" y="545"/>
                        </a:lnTo>
                        <a:lnTo>
                          <a:pt x="4" y="472"/>
                        </a:lnTo>
                        <a:lnTo>
                          <a:pt x="18" y="402"/>
                        </a:lnTo>
                        <a:lnTo>
                          <a:pt x="41" y="336"/>
                        </a:lnTo>
                        <a:lnTo>
                          <a:pt x="72" y="275"/>
                        </a:lnTo>
                        <a:lnTo>
                          <a:pt x="111" y="216"/>
                        </a:lnTo>
                        <a:lnTo>
                          <a:pt x="161" y="160"/>
                        </a:lnTo>
                        <a:lnTo>
                          <a:pt x="215" y="112"/>
                        </a:lnTo>
                        <a:lnTo>
                          <a:pt x="273" y="71"/>
                        </a:lnTo>
                        <a:lnTo>
                          <a:pt x="337" y="40"/>
                        </a:lnTo>
                        <a:lnTo>
                          <a:pt x="403" y="17"/>
                        </a:lnTo>
                        <a:lnTo>
                          <a:pt x="470" y="6"/>
                        </a:lnTo>
                        <a:lnTo>
                          <a:pt x="544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18" name="TextBox 17"/>
              <p:cNvSpPr txBox="1"/>
              <p:nvPr/>
            </p:nvSpPr>
            <p:spPr>
              <a:xfrm>
                <a:off x="2487678" y="3171223"/>
                <a:ext cx="765282" cy="1408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solidFill>
                      <a:srgbClr val="CF2D43"/>
                    </a:solidFill>
                  </a:rPr>
                  <a:t>Group 2</a:t>
                </a:r>
              </a:p>
            </p:txBody>
          </p:sp>
        </p:grpSp>
        <p:sp>
          <p:nvSpPr>
            <p:cNvPr id="24" name="제목 1"/>
            <p:cNvSpPr txBox="1">
              <a:spLocks/>
            </p:cNvSpPr>
            <p:nvPr/>
          </p:nvSpPr>
          <p:spPr>
            <a:xfrm>
              <a:off x="1310546" y="4680892"/>
              <a:ext cx="4514318" cy="501051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1193292" rtl="0" eaLnBrk="1" latinLnBrk="1" hangingPunct="1">
                <a:spcBef>
                  <a:spcPct val="0"/>
                </a:spcBef>
                <a:buNone/>
                <a:defRPr sz="2200" b="1" kern="1200" spc="-60" baseline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3000" b="0" spc="-20" dirty="0" smtClean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en-US" altLang="ko-KR" sz="2000" b="0" spc="-20" dirty="0" smtClean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900" b="0" spc="-20" dirty="0" smtClean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한국에서 적응 교육이 필요하며</a:t>
              </a:r>
              <a:endParaRPr lang="en-US" altLang="ko-KR" sz="1900" b="0" spc="-2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900" b="0" spc="-20" dirty="0" smtClean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   한국어가 능숙하지 않은 집단</a:t>
              </a:r>
              <a:r>
                <a:rPr lang="ko-KR" altLang="en-US" sz="2000" b="0" spc="-20" dirty="0" smtClean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3000" b="0" spc="-20" dirty="0" smtClean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en-US" altLang="ko-KR" sz="3000" b="0" spc="-2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789399" y="4751417"/>
              <a:ext cx="1042293" cy="360000"/>
              <a:chOff x="740144" y="4715974"/>
              <a:chExt cx="1042293" cy="360000"/>
            </a:xfrm>
          </p:grpSpPr>
          <p:sp>
            <p:nvSpPr>
              <p:cNvPr id="26" name="순서도: 지연 25"/>
              <p:cNvSpPr/>
              <p:nvPr/>
            </p:nvSpPr>
            <p:spPr>
              <a:xfrm>
                <a:off x="920145" y="4715974"/>
                <a:ext cx="736288" cy="360000"/>
              </a:xfrm>
              <a:prstGeom prst="flowChartDelay">
                <a:avLst/>
              </a:prstGeom>
              <a:solidFill>
                <a:srgbClr val="CF2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740144" y="4715974"/>
                <a:ext cx="1042293" cy="360000"/>
              </a:xfrm>
              <a:prstGeom prst="roundRect">
                <a:avLst>
                  <a:gd name="adj" fmla="val 50000"/>
                </a:avLst>
              </a:prstGeom>
              <a:solidFill>
                <a:srgbClr val="CF2D4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ko-KR" altLang="en-US" sz="16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번 요인</a:t>
                </a:r>
                <a:endParaRPr lang="ko-KR" altLang="en-US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2051667" y="5798152"/>
              <a:ext cx="4957423" cy="1588842"/>
              <a:chOff x="-1449398" y="5362635"/>
              <a:chExt cx="4957423" cy="1588842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-1449398" y="6697116"/>
                <a:ext cx="4044098" cy="254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사교육 경험 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 (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바른고딕" pitchFamily="50" charset="-127"/>
                    <a:ea typeface="나눔바른고딕" pitchFamily="50" charset="-127"/>
                  </a:rPr>
                  <a:t>C54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)</a:t>
                </a: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-1431801" y="6265402"/>
                <a:ext cx="4939826" cy="254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학비 납부 등 경제적 어려움의 고민 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(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바른고딕" pitchFamily="50" charset="-127"/>
                    <a:ea typeface="나눔바른고딕" pitchFamily="50" charset="-127"/>
                  </a:rPr>
                  <a:t>C153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)</a:t>
                </a:r>
                <a:r>
                  <a:rPr lang="ko-KR" altLang="en-US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endParaRPr lang="en-US" altLang="ko-KR" sz="14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-1431801" y="5362635"/>
                <a:ext cx="404409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한국어 교육 필요 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X(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바른고딕" pitchFamily="50" charset="-127"/>
                    <a:ea typeface="나눔바른고딕" pitchFamily="50" charset="-127"/>
                  </a:rPr>
                  <a:t>C115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)</a:t>
                </a:r>
                <a:r>
                  <a:rPr lang="ko-KR" altLang="en-US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endParaRPr lang="en-US" altLang="ko-KR" sz="1400" dirty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-1431801" y="5794683"/>
                <a:ext cx="404409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다문화 센터 이용 경험 </a:t>
                </a:r>
                <a:r>
                  <a:rPr lang="en-US" altLang="ko-KR" sz="1400" dirty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O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(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바른고딕" pitchFamily="50" charset="-127"/>
                    <a:ea typeface="나눔바른고딕" pitchFamily="50" charset="-127"/>
                  </a:rPr>
                  <a:t>C96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)</a:t>
                </a:r>
                <a:endParaRPr lang="en-US" altLang="ko-KR" sz="1400" dirty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214092" y="5439523"/>
              <a:ext cx="617600" cy="612990"/>
              <a:chOff x="1214092" y="5439523"/>
              <a:chExt cx="617600" cy="612990"/>
            </a:xfrm>
          </p:grpSpPr>
          <p:cxnSp>
            <p:nvCxnSpPr>
              <p:cNvPr id="34" name="직선 화살표 연결선 33"/>
              <p:cNvCxnSpPr/>
              <p:nvPr/>
            </p:nvCxnSpPr>
            <p:spPr>
              <a:xfrm>
                <a:off x="1214092" y="6052513"/>
                <a:ext cx="617600" cy="0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 flipV="1">
                <a:off x="1234452" y="5439523"/>
                <a:ext cx="0" cy="612990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왼쪽 대괄호 35"/>
            <p:cNvSpPr/>
            <p:nvPr/>
          </p:nvSpPr>
          <p:spPr>
            <a:xfrm>
              <a:off x="1944465" y="5777212"/>
              <a:ext cx="146953" cy="1711992"/>
            </a:xfrm>
            <a:prstGeom prst="leftBracket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541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군집 별 해결책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8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Factor Analysis &amp; Group Analysis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 rot="20307012">
            <a:off x="7860477" y="2228296"/>
            <a:ext cx="2209536" cy="553998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SOLUTION</a:t>
            </a:r>
            <a:endParaRPr lang="en-US" altLang="ko-KR" sz="3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65" name="제목 1"/>
          <p:cNvSpPr txBox="1">
            <a:spLocks/>
          </p:cNvSpPr>
          <p:nvPr/>
        </p:nvSpPr>
        <p:spPr>
          <a:xfrm>
            <a:off x="7196668" y="3891809"/>
            <a:ext cx="4541441" cy="352538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193292" rtl="0" eaLnBrk="1" latinLnBrk="1" hangingPunct="1">
              <a:spcBef>
                <a:spcPct val="0"/>
              </a:spcBef>
              <a:buNone/>
              <a:defRPr sz="2200" b="1" kern="1200" spc="-60" baseline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500" b="0" spc="-20" dirty="0" smtClean="0">
                <a:solidFill>
                  <a:srgbClr val="CF2D43"/>
                </a:solidFill>
                <a:latin typeface="양재난초체M" panose="02020603020101020101" pitchFamily="18" charset="-127"/>
                <a:ea typeface="양재난초체M" panose="02020603020101020101" pitchFamily="18" charset="-127"/>
              </a:rPr>
              <a:t>한국어 교육 지원 서비스</a:t>
            </a:r>
            <a:endParaRPr lang="en-US" altLang="ko-KR" sz="2500" b="0" spc="-20" dirty="0" smtClean="0">
              <a:solidFill>
                <a:srgbClr val="CF2D43"/>
              </a:solidFill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모국어 자막 인터넷 강의</a:t>
            </a:r>
            <a:endParaRPr lang="en-US" altLang="ko-KR" sz="1500" b="0" spc="-20" dirty="0" smtClean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한국어 도서 배달</a:t>
            </a:r>
            <a:endParaRPr lang="en-US" altLang="ko-KR" sz="1500" b="0" spc="-20" dirty="0" smtClean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DVD </a:t>
            </a:r>
            <a:r>
              <a:rPr lang="ko-KR" altLang="en-US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대여 서비스</a:t>
            </a:r>
            <a:r>
              <a:rPr lang="en-US" altLang="ko-KR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 드라마</a:t>
            </a:r>
            <a:r>
              <a:rPr lang="en-US" altLang="ko-KR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영화</a:t>
            </a:r>
            <a:r>
              <a:rPr lang="en-US" altLang="ko-KR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예능</a:t>
            </a:r>
            <a:r>
              <a:rPr lang="en-US" altLang="ko-KR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500" b="0" spc="-2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b="0" spc="-20" dirty="0" smtClean="0">
                <a:solidFill>
                  <a:srgbClr val="3E484F"/>
                </a:solidFill>
                <a:latin typeface="양재난초체M" panose="02020603020101020101" pitchFamily="18" charset="-127"/>
                <a:ea typeface="양재난초체M" panose="02020603020101020101" pitchFamily="18" charset="-127"/>
              </a:rPr>
              <a:t>무상교육 프로그램</a:t>
            </a:r>
            <a:endParaRPr lang="en-US" altLang="ko-KR" sz="2500" b="0" spc="-20" dirty="0" smtClean="0">
              <a:solidFill>
                <a:srgbClr val="3E484F"/>
              </a:solidFill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다문화 센터에서 한국어 교육</a:t>
            </a:r>
            <a:r>
              <a:rPr lang="en-US" altLang="ko-KR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학교 방과 후 수업 등의</a:t>
            </a:r>
            <a:r>
              <a:rPr lang="en-US" altLang="ko-KR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무상교육 프로그램 제공</a:t>
            </a:r>
            <a:endParaRPr lang="en-US" altLang="ko-KR" sz="2500" b="0" spc="-20" dirty="0">
              <a:solidFill>
                <a:srgbClr val="3E484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688881" y="3744788"/>
            <a:ext cx="116518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89399" y="2197128"/>
            <a:ext cx="6219691" cy="4313353"/>
            <a:chOff x="789399" y="3175851"/>
            <a:chExt cx="6219691" cy="4313353"/>
          </a:xfrm>
        </p:grpSpPr>
        <p:grpSp>
          <p:nvGrpSpPr>
            <p:cNvPr id="29" name="그룹 28"/>
            <p:cNvGrpSpPr/>
            <p:nvPr/>
          </p:nvGrpSpPr>
          <p:grpSpPr>
            <a:xfrm>
              <a:off x="3066192" y="3175851"/>
              <a:ext cx="1003029" cy="1226102"/>
              <a:chOff x="2487678" y="2376637"/>
              <a:chExt cx="765282" cy="935481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2510278" y="2376637"/>
                <a:ext cx="720080" cy="720080"/>
                <a:chOff x="2510278" y="2376637"/>
                <a:chExt cx="720080" cy="720080"/>
              </a:xfrm>
            </p:grpSpPr>
            <p:sp>
              <p:nvSpPr>
                <p:cNvPr id="67" name="Modal Dialog Overlay"/>
                <p:cNvSpPr>
                  <a:spLocks/>
                </p:cNvSpPr>
                <p:nvPr/>
              </p:nvSpPr>
              <p:spPr bwMode="auto">
                <a:xfrm>
                  <a:off x="2510278" y="2376637"/>
                  <a:ext cx="720080" cy="720080"/>
                </a:xfrm>
                <a:prstGeom prst="ellipse">
                  <a:avLst/>
                </a:prstGeom>
                <a:solidFill>
                  <a:srgbClr val="CF2D43"/>
                </a:solidFill>
                <a:ln w="22225" cap="flat" cmpd="sng" algn="ctr">
                  <a:solidFill>
                    <a:srgbClr val="CF2D43"/>
                  </a:solidFill>
                  <a:prstDash val="solid"/>
                </a:ln>
                <a:effectLst/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latinLnBrk="0"/>
                  <a:endParaRPr lang="en-US" sz="9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itchFamily="34" charset="0"/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2736552" y="2493615"/>
                  <a:ext cx="272811" cy="523076"/>
                  <a:chOff x="7688437" y="1058515"/>
                  <a:chExt cx="2508250" cy="5049838"/>
                </a:xfrm>
                <a:solidFill>
                  <a:schemeClr val="bg1"/>
                </a:solidFill>
              </p:grpSpPr>
              <p:sp>
                <p:nvSpPr>
                  <p:cNvPr id="69" name="Freeform 15"/>
                  <p:cNvSpPr>
                    <a:spLocks/>
                  </p:cNvSpPr>
                  <p:nvPr/>
                </p:nvSpPr>
                <p:spPr bwMode="auto">
                  <a:xfrm>
                    <a:off x="7688437" y="2106265"/>
                    <a:ext cx="2508250" cy="4002088"/>
                  </a:xfrm>
                  <a:custGeom>
                    <a:avLst/>
                    <a:gdLst>
                      <a:gd name="T0" fmla="*/ 2004 w 3159"/>
                      <a:gd name="T1" fmla="*/ 4 h 5044"/>
                      <a:gd name="T2" fmla="*/ 2248 w 3159"/>
                      <a:gd name="T3" fmla="*/ 74 h 5044"/>
                      <a:gd name="T4" fmla="*/ 2455 w 3159"/>
                      <a:gd name="T5" fmla="*/ 225 h 5044"/>
                      <a:gd name="T6" fmla="*/ 2585 w 3159"/>
                      <a:gd name="T7" fmla="*/ 422 h 5044"/>
                      <a:gd name="T8" fmla="*/ 3159 w 3159"/>
                      <a:gd name="T9" fmla="*/ 1894 h 5044"/>
                      <a:gd name="T10" fmla="*/ 3142 w 3159"/>
                      <a:gd name="T11" fmla="*/ 1995 h 5044"/>
                      <a:gd name="T12" fmla="*/ 3093 w 3159"/>
                      <a:gd name="T13" fmla="*/ 2122 h 5044"/>
                      <a:gd name="T14" fmla="*/ 3018 w 3159"/>
                      <a:gd name="T15" fmla="*/ 2163 h 5044"/>
                      <a:gd name="T16" fmla="*/ 2859 w 3159"/>
                      <a:gd name="T17" fmla="*/ 2138 h 5044"/>
                      <a:gd name="T18" fmla="*/ 2759 w 3159"/>
                      <a:gd name="T19" fmla="*/ 2060 h 5044"/>
                      <a:gd name="T20" fmla="*/ 2203 w 3159"/>
                      <a:gd name="T21" fmla="*/ 631 h 5044"/>
                      <a:gd name="T22" fmla="*/ 2161 w 3159"/>
                      <a:gd name="T23" fmla="*/ 602 h 5044"/>
                      <a:gd name="T24" fmla="*/ 2107 w 3159"/>
                      <a:gd name="T25" fmla="*/ 625 h 5044"/>
                      <a:gd name="T26" fmla="*/ 2097 w 3159"/>
                      <a:gd name="T27" fmla="*/ 673 h 5044"/>
                      <a:gd name="T28" fmla="*/ 2877 w 3159"/>
                      <a:gd name="T29" fmla="*/ 2815 h 5044"/>
                      <a:gd name="T30" fmla="*/ 2865 w 3159"/>
                      <a:gd name="T31" fmla="*/ 3018 h 5044"/>
                      <a:gd name="T32" fmla="*/ 2801 w 3159"/>
                      <a:gd name="T33" fmla="*/ 3099 h 5044"/>
                      <a:gd name="T34" fmla="*/ 2735 w 3159"/>
                      <a:gd name="T35" fmla="*/ 3136 h 5044"/>
                      <a:gd name="T36" fmla="*/ 2232 w 3159"/>
                      <a:gd name="T37" fmla="*/ 4825 h 5044"/>
                      <a:gd name="T38" fmla="*/ 2161 w 3159"/>
                      <a:gd name="T39" fmla="*/ 4960 h 5044"/>
                      <a:gd name="T40" fmla="*/ 2027 w 3159"/>
                      <a:gd name="T41" fmla="*/ 5038 h 5044"/>
                      <a:gd name="T42" fmla="*/ 1875 w 3159"/>
                      <a:gd name="T43" fmla="*/ 5022 h 5044"/>
                      <a:gd name="T44" fmla="*/ 1757 w 3159"/>
                      <a:gd name="T45" fmla="*/ 4918 h 5044"/>
                      <a:gd name="T46" fmla="*/ 1712 w 3159"/>
                      <a:gd name="T47" fmla="*/ 4775 h 5044"/>
                      <a:gd name="T48" fmla="*/ 1697 w 3159"/>
                      <a:gd name="T49" fmla="*/ 3061 h 5044"/>
                      <a:gd name="T50" fmla="*/ 1582 w 3159"/>
                      <a:gd name="T51" fmla="*/ 3049 h 5044"/>
                      <a:gd name="T52" fmla="*/ 1460 w 3159"/>
                      <a:gd name="T53" fmla="*/ 3061 h 5044"/>
                      <a:gd name="T54" fmla="*/ 1443 w 3159"/>
                      <a:gd name="T55" fmla="*/ 4786 h 5044"/>
                      <a:gd name="T56" fmla="*/ 1401 w 3159"/>
                      <a:gd name="T57" fmla="*/ 4926 h 5044"/>
                      <a:gd name="T58" fmla="*/ 1284 w 3159"/>
                      <a:gd name="T59" fmla="*/ 5024 h 5044"/>
                      <a:gd name="T60" fmla="*/ 1137 w 3159"/>
                      <a:gd name="T61" fmla="*/ 5038 h 5044"/>
                      <a:gd name="T62" fmla="*/ 1002 w 3159"/>
                      <a:gd name="T63" fmla="*/ 4966 h 5044"/>
                      <a:gd name="T64" fmla="*/ 925 w 3159"/>
                      <a:gd name="T65" fmla="*/ 4837 h 5044"/>
                      <a:gd name="T66" fmla="*/ 433 w 3159"/>
                      <a:gd name="T67" fmla="*/ 3136 h 5044"/>
                      <a:gd name="T68" fmla="*/ 373 w 3159"/>
                      <a:gd name="T69" fmla="*/ 3099 h 5044"/>
                      <a:gd name="T70" fmla="*/ 294 w 3159"/>
                      <a:gd name="T71" fmla="*/ 3018 h 5044"/>
                      <a:gd name="T72" fmla="*/ 278 w 3159"/>
                      <a:gd name="T73" fmla="*/ 2815 h 5044"/>
                      <a:gd name="T74" fmla="*/ 1031 w 3159"/>
                      <a:gd name="T75" fmla="*/ 642 h 5044"/>
                      <a:gd name="T76" fmla="*/ 983 w 3159"/>
                      <a:gd name="T77" fmla="*/ 613 h 5044"/>
                      <a:gd name="T78" fmla="*/ 932 w 3159"/>
                      <a:gd name="T79" fmla="*/ 652 h 5044"/>
                      <a:gd name="T80" fmla="*/ 381 w 3159"/>
                      <a:gd name="T81" fmla="*/ 2097 h 5044"/>
                      <a:gd name="T82" fmla="*/ 261 w 3159"/>
                      <a:gd name="T83" fmla="*/ 2153 h 5044"/>
                      <a:gd name="T84" fmla="*/ 108 w 3159"/>
                      <a:gd name="T85" fmla="*/ 2159 h 5044"/>
                      <a:gd name="T86" fmla="*/ 40 w 3159"/>
                      <a:gd name="T87" fmla="*/ 2093 h 5044"/>
                      <a:gd name="T88" fmla="*/ 2 w 3159"/>
                      <a:gd name="T89" fmla="*/ 1979 h 5044"/>
                      <a:gd name="T90" fmla="*/ 9 w 3159"/>
                      <a:gd name="T91" fmla="*/ 1908 h 5044"/>
                      <a:gd name="T92" fmla="*/ 553 w 3159"/>
                      <a:gd name="T93" fmla="*/ 428 h 5044"/>
                      <a:gd name="T94" fmla="*/ 692 w 3159"/>
                      <a:gd name="T95" fmla="*/ 232 h 5044"/>
                      <a:gd name="T96" fmla="*/ 905 w 3159"/>
                      <a:gd name="T97" fmla="*/ 78 h 5044"/>
                      <a:gd name="T98" fmla="*/ 1151 w 3159"/>
                      <a:gd name="T99" fmla="*/ 4 h 50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3159" h="5044">
                        <a:moveTo>
                          <a:pt x="1238" y="0"/>
                        </a:moveTo>
                        <a:lnTo>
                          <a:pt x="1917" y="0"/>
                        </a:lnTo>
                        <a:lnTo>
                          <a:pt x="2004" y="4"/>
                        </a:lnTo>
                        <a:lnTo>
                          <a:pt x="2089" y="18"/>
                        </a:lnTo>
                        <a:lnTo>
                          <a:pt x="2171" y="41"/>
                        </a:lnTo>
                        <a:lnTo>
                          <a:pt x="2248" y="74"/>
                        </a:lnTo>
                        <a:lnTo>
                          <a:pt x="2321" y="116"/>
                        </a:lnTo>
                        <a:lnTo>
                          <a:pt x="2391" y="167"/>
                        </a:lnTo>
                        <a:lnTo>
                          <a:pt x="2455" y="225"/>
                        </a:lnTo>
                        <a:lnTo>
                          <a:pt x="2507" y="286"/>
                        </a:lnTo>
                        <a:lnTo>
                          <a:pt x="2552" y="352"/>
                        </a:lnTo>
                        <a:lnTo>
                          <a:pt x="2585" y="422"/>
                        </a:lnTo>
                        <a:lnTo>
                          <a:pt x="2608" y="497"/>
                        </a:lnTo>
                        <a:lnTo>
                          <a:pt x="2621" y="577"/>
                        </a:lnTo>
                        <a:lnTo>
                          <a:pt x="3159" y="1894"/>
                        </a:lnTo>
                        <a:lnTo>
                          <a:pt x="3157" y="1917"/>
                        </a:lnTo>
                        <a:lnTo>
                          <a:pt x="3151" y="1952"/>
                        </a:lnTo>
                        <a:lnTo>
                          <a:pt x="3142" y="1995"/>
                        </a:lnTo>
                        <a:lnTo>
                          <a:pt x="3126" y="2047"/>
                        </a:lnTo>
                        <a:lnTo>
                          <a:pt x="3113" y="2089"/>
                        </a:lnTo>
                        <a:lnTo>
                          <a:pt x="3093" y="2122"/>
                        </a:lnTo>
                        <a:lnTo>
                          <a:pt x="3072" y="2144"/>
                        </a:lnTo>
                        <a:lnTo>
                          <a:pt x="3047" y="2159"/>
                        </a:lnTo>
                        <a:lnTo>
                          <a:pt x="3018" y="2163"/>
                        </a:lnTo>
                        <a:lnTo>
                          <a:pt x="2960" y="2161"/>
                        </a:lnTo>
                        <a:lnTo>
                          <a:pt x="2906" y="2151"/>
                        </a:lnTo>
                        <a:lnTo>
                          <a:pt x="2859" y="2138"/>
                        </a:lnTo>
                        <a:lnTo>
                          <a:pt x="2819" y="2117"/>
                        </a:lnTo>
                        <a:lnTo>
                          <a:pt x="2786" y="2091"/>
                        </a:lnTo>
                        <a:lnTo>
                          <a:pt x="2759" y="2060"/>
                        </a:lnTo>
                        <a:lnTo>
                          <a:pt x="2735" y="2022"/>
                        </a:lnTo>
                        <a:lnTo>
                          <a:pt x="2211" y="652"/>
                        </a:lnTo>
                        <a:lnTo>
                          <a:pt x="2203" y="631"/>
                        </a:lnTo>
                        <a:lnTo>
                          <a:pt x="2192" y="613"/>
                        </a:lnTo>
                        <a:lnTo>
                          <a:pt x="2178" y="604"/>
                        </a:lnTo>
                        <a:lnTo>
                          <a:pt x="2161" y="602"/>
                        </a:lnTo>
                        <a:lnTo>
                          <a:pt x="2138" y="604"/>
                        </a:lnTo>
                        <a:lnTo>
                          <a:pt x="2120" y="611"/>
                        </a:lnTo>
                        <a:lnTo>
                          <a:pt x="2107" y="625"/>
                        </a:lnTo>
                        <a:lnTo>
                          <a:pt x="2099" y="642"/>
                        </a:lnTo>
                        <a:lnTo>
                          <a:pt x="2097" y="666"/>
                        </a:lnTo>
                        <a:lnTo>
                          <a:pt x="2097" y="673"/>
                        </a:lnTo>
                        <a:lnTo>
                          <a:pt x="2103" y="683"/>
                        </a:lnTo>
                        <a:lnTo>
                          <a:pt x="2109" y="691"/>
                        </a:lnTo>
                        <a:lnTo>
                          <a:pt x="2877" y="2815"/>
                        </a:lnTo>
                        <a:lnTo>
                          <a:pt x="2877" y="2981"/>
                        </a:lnTo>
                        <a:lnTo>
                          <a:pt x="2875" y="2997"/>
                        </a:lnTo>
                        <a:lnTo>
                          <a:pt x="2865" y="3018"/>
                        </a:lnTo>
                        <a:lnTo>
                          <a:pt x="2848" y="3041"/>
                        </a:lnTo>
                        <a:lnTo>
                          <a:pt x="2826" y="3072"/>
                        </a:lnTo>
                        <a:lnTo>
                          <a:pt x="2801" y="3099"/>
                        </a:lnTo>
                        <a:lnTo>
                          <a:pt x="2778" y="3121"/>
                        </a:lnTo>
                        <a:lnTo>
                          <a:pt x="2757" y="3132"/>
                        </a:lnTo>
                        <a:lnTo>
                          <a:pt x="2735" y="3136"/>
                        </a:lnTo>
                        <a:lnTo>
                          <a:pt x="2236" y="3136"/>
                        </a:lnTo>
                        <a:lnTo>
                          <a:pt x="2236" y="4775"/>
                        </a:lnTo>
                        <a:lnTo>
                          <a:pt x="2232" y="4825"/>
                        </a:lnTo>
                        <a:lnTo>
                          <a:pt x="2219" y="4871"/>
                        </a:lnTo>
                        <a:lnTo>
                          <a:pt x="2194" y="4918"/>
                        </a:lnTo>
                        <a:lnTo>
                          <a:pt x="2161" y="4960"/>
                        </a:lnTo>
                        <a:lnTo>
                          <a:pt x="2120" y="4997"/>
                        </a:lnTo>
                        <a:lnTo>
                          <a:pt x="2076" y="5022"/>
                        </a:lnTo>
                        <a:lnTo>
                          <a:pt x="2027" y="5038"/>
                        </a:lnTo>
                        <a:lnTo>
                          <a:pt x="1975" y="5044"/>
                        </a:lnTo>
                        <a:lnTo>
                          <a:pt x="1923" y="5038"/>
                        </a:lnTo>
                        <a:lnTo>
                          <a:pt x="1875" y="5022"/>
                        </a:lnTo>
                        <a:lnTo>
                          <a:pt x="1830" y="4997"/>
                        </a:lnTo>
                        <a:lnTo>
                          <a:pt x="1789" y="4960"/>
                        </a:lnTo>
                        <a:lnTo>
                          <a:pt x="1757" y="4918"/>
                        </a:lnTo>
                        <a:lnTo>
                          <a:pt x="1731" y="4871"/>
                        </a:lnTo>
                        <a:lnTo>
                          <a:pt x="1718" y="4825"/>
                        </a:lnTo>
                        <a:lnTo>
                          <a:pt x="1712" y="4775"/>
                        </a:lnTo>
                        <a:lnTo>
                          <a:pt x="1712" y="3072"/>
                        </a:lnTo>
                        <a:lnTo>
                          <a:pt x="1708" y="3066"/>
                        </a:lnTo>
                        <a:lnTo>
                          <a:pt x="1697" y="3061"/>
                        </a:lnTo>
                        <a:lnTo>
                          <a:pt x="1677" y="3057"/>
                        </a:lnTo>
                        <a:lnTo>
                          <a:pt x="1648" y="3053"/>
                        </a:lnTo>
                        <a:lnTo>
                          <a:pt x="1582" y="3049"/>
                        </a:lnTo>
                        <a:lnTo>
                          <a:pt x="1515" y="3053"/>
                        </a:lnTo>
                        <a:lnTo>
                          <a:pt x="1484" y="3057"/>
                        </a:lnTo>
                        <a:lnTo>
                          <a:pt x="1460" y="3061"/>
                        </a:lnTo>
                        <a:lnTo>
                          <a:pt x="1447" y="3066"/>
                        </a:lnTo>
                        <a:lnTo>
                          <a:pt x="1443" y="3072"/>
                        </a:lnTo>
                        <a:lnTo>
                          <a:pt x="1443" y="4786"/>
                        </a:lnTo>
                        <a:lnTo>
                          <a:pt x="1439" y="4837"/>
                        </a:lnTo>
                        <a:lnTo>
                          <a:pt x="1424" y="4883"/>
                        </a:lnTo>
                        <a:lnTo>
                          <a:pt x="1401" y="4926"/>
                        </a:lnTo>
                        <a:lnTo>
                          <a:pt x="1368" y="4966"/>
                        </a:lnTo>
                        <a:lnTo>
                          <a:pt x="1327" y="4999"/>
                        </a:lnTo>
                        <a:lnTo>
                          <a:pt x="1284" y="5024"/>
                        </a:lnTo>
                        <a:lnTo>
                          <a:pt x="1238" y="5038"/>
                        </a:lnTo>
                        <a:lnTo>
                          <a:pt x="1188" y="5044"/>
                        </a:lnTo>
                        <a:lnTo>
                          <a:pt x="1137" y="5038"/>
                        </a:lnTo>
                        <a:lnTo>
                          <a:pt x="1089" y="5024"/>
                        </a:lnTo>
                        <a:lnTo>
                          <a:pt x="1045" y="4999"/>
                        </a:lnTo>
                        <a:lnTo>
                          <a:pt x="1002" y="4966"/>
                        </a:lnTo>
                        <a:lnTo>
                          <a:pt x="965" y="4926"/>
                        </a:lnTo>
                        <a:lnTo>
                          <a:pt x="940" y="4883"/>
                        </a:lnTo>
                        <a:lnTo>
                          <a:pt x="925" y="4837"/>
                        </a:lnTo>
                        <a:lnTo>
                          <a:pt x="919" y="4786"/>
                        </a:lnTo>
                        <a:lnTo>
                          <a:pt x="919" y="3136"/>
                        </a:lnTo>
                        <a:lnTo>
                          <a:pt x="433" y="3136"/>
                        </a:lnTo>
                        <a:lnTo>
                          <a:pt x="418" y="3132"/>
                        </a:lnTo>
                        <a:lnTo>
                          <a:pt x="396" y="3121"/>
                        </a:lnTo>
                        <a:lnTo>
                          <a:pt x="373" y="3099"/>
                        </a:lnTo>
                        <a:lnTo>
                          <a:pt x="342" y="3072"/>
                        </a:lnTo>
                        <a:lnTo>
                          <a:pt x="315" y="3041"/>
                        </a:lnTo>
                        <a:lnTo>
                          <a:pt x="294" y="3018"/>
                        </a:lnTo>
                        <a:lnTo>
                          <a:pt x="282" y="2997"/>
                        </a:lnTo>
                        <a:lnTo>
                          <a:pt x="278" y="2981"/>
                        </a:lnTo>
                        <a:lnTo>
                          <a:pt x="278" y="2815"/>
                        </a:lnTo>
                        <a:lnTo>
                          <a:pt x="1035" y="677"/>
                        </a:lnTo>
                        <a:lnTo>
                          <a:pt x="1035" y="666"/>
                        </a:lnTo>
                        <a:lnTo>
                          <a:pt x="1031" y="642"/>
                        </a:lnTo>
                        <a:lnTo>
                          <a:pt x="1021" y="627"/>
                        </a:lnTo>
                        <a:lnTo>
                          <a:pt x="1006" y="617"/>
                        </a:lnTo>
                        <a:lnTo>
                          <a:pt x="983" y="613"/>
                        </a:lnTo>
                        <a:lnTo>
                          <a:pt x="959" y="619"/>
                        </a:lnTo>
                        <a:lnTo>
                          <a:pt x="942" y="631"/>
                        </a:lnTo>
                        <a:lnTo>
                          <a:pt x="932" y="652"/>
                        </a:lnTo>
                        <a:lnTo>
                          <a:pt x="420" y="2035"/>
                        </a:lnTo>
                        <a:lnTo>
                          <a:pt x="404" y="2068"/>
                        </a:lnTo>
                        <a:lnTo>
                          <a:pt x="381" y="2097"/>
                        </a:lnTo>
                        <a:lnTo>
                          <a:pt x="348" y="2120"/>
                        </a:lnTo>
                        <a:lnTo>
                          <a:pt x="309" y="2140"/>
                        </a:lnTo>
                        <a:lnTo>
                          <a:pt x="261" y="2153"/>
                        </a:lnTo>
                        <a:lnTo>
                          <a:pt x="203" y="2161"/>
                        </a:lnTo>
                        <a:lnTo>
                          <a:pt x="137" y="2163"/>
                        </a:lnTo>
                        <a:lnTo>
                          <a:pt x="108" y="2159"/>
                        </a:lnTo>
                        <a:lnTo>
                          <a:pt x="83" y="2146"/>
                        </a:lnTo>
                        <a:lnTo>
                          <a:pt x="60" y="2124"/>
                        </a:lnTo>
                        <a:lnTo>
                          <a:pt x="40" y="2093"/>
                        </a:lnTo>
                        <a:lnTo>
                          <a:pt x="23" y="2055"/>
                        </a:lnTo>
                        <a:lnTo>
                          <a:pt x="9" y="2014"/>
                        </a:lnTo>
                        <a:lnTo>
                          <a:pt x="2" y="1979"/>
                        </a:lnTo>
                        <a:lnTo>
                          <a:pt x="0" y="1948"/>
                        </a:lnTo>
                        <a:lnTo>
                          <a:pt x="2" y="1925"/>
                        </a:lnTo>
                        <a:lnTo>
                          <a:pt x="9" y="1908"/>
                        </a:lnTo>
                        <a:lnTo>
                          <a:pt x="509" y="577"/>
                        </a:lnTo>
                        <a:lnTo>
                          <a:pt x="526" y="501"/>
                        </a:lnTo>
                        <a:lnTo>
                          <a:pt x="553" y="428"/>
                        </a:lnTo>
                        <a:lnTo>
                          <a:pt x="590" y="360"/>
                        </a:lnTo>
                        <a:lnTo>
                          <a:pt x="636" y="294"/>
                        </a:lnTo>
                        <a:lnTo>
                          <a:pt x="692" y="232"/>
                        </a:lnTo>
                        <a:lnTo>
                          <a:pt x="758" y="172"/>
                        </a:lnTo>
                        <a:lnTo>
                          <a:pt x="830" y="120"/>
                        </a:lnTo>
                        <a:lnTo>
                          <a:pt x="905" y="78"/>
                        </a:lnTo>
                        <a:lnTo>
                          <a:pt x="985" y="43"/>
                        </a:lnTo>
                        <a:lnTo>
                          <a:pt x="1066" y="20"/>
                        </a:lnTo>
                        <a:lnTo>
                          <a:pt x="1151" y="4"/>
                        </a:lnTo>
                        <a:lnTo>
                          <a:pt x="1238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0" name="Freeform 17"/>
                  <p:cNvSpPr>
                    <a:spLocks/>
                  </p:cNvSpPr>
                  <p:nvPr/>
                </p:nvSpPr>
                <p:spPr bwMode="auto">
                  <a:xfrm>
                    <a:off x="8499649" y="1058515"/>
                    <a:ext cx="863600" cy="863600"/>
                  </a:xfrm>
                  <a:custGeom>
                    <a:avLst/>
                    <a:gdLst>
                      <a:gd name="T0" fmla="*/ 544 w 1088"/>
                      <a:gd name="T1" fmla="*/ 0 h 1089"/>
                      <a:gd name="T2" fmla="*/ 617 w 1088"/>
                      <a:gd name="T3" fmla="*/ 6 h 1089"/>
                      <a:gd name="T4" fmla="*/ 687 w 1088"/>
                      <a:gd name="T5" fmla="*/ 17 h 1089"/>
                      <a:gd name="T6" fmla="*/ 753 w 1088"/>
                      <a:gd name="T7" fmla="*/ 40 h 1089"/>
                      <a:gd name="T8" fmla="*/ 815 w 1088"/>
                      <a:gd name="T9" fmla="*/ 71 h 1089"/>
                      <a:gd name="T10" fmla="*/ 873 w 1088"/>
                      <a:gd name="T11" fmla="*/ 112 h 1089"/>
                      <a:gd name="T12" fmla="*/ 929 w 1088"/>
                      <a:gd name="T13" fmla="*/ 160 h 1089"/>
                      <a:gd name="T14" fmla="*/ 977 w 1088"/>
                      <a:gd name="T15" fmla="*/ 216 h 1089"/>
                      <a:gd name="T16" fmla="*/ 1018 w 1088"/>
                      <a:gd name="T17" fmla="*/ 275 h 1089"/>
                      <a:gd name="T18" fmla="*/ 1049 w 1088"/>
                      <a:gd name="T19" fmla="*/ 336 h 1089"/>
                      <a:gd name="T20" fmla="*/ 1070 w 1088"/>
                      <a:gd name="T21" fmla="*/ 402 h 1089"/>
                      <a:gd name="T22" fmla="*/ 1084 w 1088"/>
                      <a:gd name="T23" fmla="*/ 472 h 1089"/>
                      <a:gd name="T24" fmla="*/ 1088 w 1088"/>
                      <a:gd name="T25" fmla="*/ 545 h 1089"/>
                      <a:gd name="T26" fmla="*/ 1084 w 1088"/>
                      <a:gd name="T27" fmla="*/ 617 h 1089"/>
                      <a:gd name="T28" fmla="*/ 1070 w 1088"/>
                      <a:gd name="T29" fmla="*/ 687 h 1089"/>
                      <a:gd name="T30" fmla="*/ 1049 w 1088"/>
                      <a:gd name="T31" fmla="*/ 752 h 1089"/>
                      <a:gd name="T32" fmla="*/ 1018 w 1088"/>
                      <a:gd name="T33" fmla="*/ 814 h 1089"/>
                      <a:gd name="T34" fmla="*/ 977 w 1088"/>
                      <a:gd name="T35" fmla="*/ 874 h 1089"/>
                      <a:gd name="T36" fmla="*/ 929 w 1088"/>
                      <a:gd name="T37" fmla="*/ 928 h 1089"/>
                      <a:gd name="T38" fmla="*/ 873 w 1088"/>
                      <a:gd name="T39" fmla="*/ 977 h 1089"/>
                      <a:gd name="T40" fmla="*/ 815 w 1088"/>
                      <a:gd name="T41" fmla="*/ 1017 h 1089"/>
                      <a:gd name="T42" fmla="*/ 753 w 1088"/>
                      <a:gd name="T43" fmla="*/ 1048 h 1089"/>
                      <a:gd name="T44" fmla="*/ 687 w 1088"/>
                      <a:gd name="T45" fmla="*/ 1072 h 1089"/>
                      <a:gd name="T46" fmla="*/ 617 w 1088"/>
                      <a:gd name="T47" fmla="*/ 1083 h 1089"/>
                      <a:gd name="T48" fmla="*/ 544 w 1088"/>
                      <a:gd name="T49" fmla="*/ 1089 h 1089"/>
                      <a:gd name="T50" fmla="*/ 470 w 1088"/>
                      <a:gd name="T51" fmla="*/ 1083 h 1089"/>
                      <a:gd name="T52" fmla="*/ 403 w 1088"/>
                      <a:gd name="T53" fmla="*/ 1072 h 1089"/>
                      <a:gd name="T54" fmla="*/ 337 w 1088"/>
                      <a:gd name="T55" fmla="*/ 1048 h 1089"/>
                      <a:gd name="T56" fmla="*/ 273 w 1088"/>
                      <a:gd name="T57" fmla="*/ 1017 h 1089"/>
                      <a:gd name="T58" fmla="*/ 215 w 1088"/>
                      <a:gd name="T59" fmla="*/ 977 h 1089"/>
                      <a:gd name="T60" fmla="*/ 161 w 1088"/>
                      <a:gd name="T61" fmla="*/ 928 h 1089"/>
                      <a:gd name="T62" fmla="*/ 111 w 1088"/>
                      <a:gd name="T63" fmla="*/ 874 h 1089"/>
                      <a:gd name="T64" fmla="*/ 72 w 1088"/>
                      <a:gd name="T65" fmla="*/ 814 h 1089"/>
                      <a:gd name="T66" fmla="*/ 41 w 1088"/>
                      <a:gd name="T67" fmla="*/ 752 h 1089"/>
                      <a:gd name="T68" fmla="*/ 18 w 1088"/>
                      <a:gd name="T69" fmla="*/ 687 h 1089"/>
                      <a:gd name="T70" fmla="*/ 4 w 1088"/>
                      <a:gd name="T71" fmla="*/ 617 h 1089"/>
                      <a:gd name="T72" fmla="*/ 0 w 1088"/>
                      <a:gd name="T73" fmla="*/ 545 h 1089"/>
                      <a:gd name="T74" fmla="*/ 4 w 1088"/>
                      <a:gd name="T75" fmla="*/ 472 h 1089"/>
                      <a:gd name="T76" fmla="*/ 18 w 1088"/>
                      <a:gd name="T77" fmla="*/ 402 h 1089"/>
                      <a:gd name="T78" fmla="*/ 41 w 1088"/>
                      <a:gd name="T79" fmla="*/ 336 h 1089"/>
                      <a:gd name="T80" fmla="*/ 72 w 1088"/>
                      <a:gd name="T81" fmla="*/ 275 h 1089"/>
                      <a:gd name="T82" fmla="*/ 111 w 1088"/>
                      <a:gd name="T83" fmla="*/ 216 h 1089"/>
                      <a:gd name="T84" fmla="*/ 161 w 1088"/>
                      <a:gd name="T85" fmla="*/ 160 h 1089"/>
                      <a:gd name="T86" fmla="*/ 215 w 1088"/>
                      <a:gd name="T87" fmla="*/ 112 h 1089"/>
                      <a:gd name="T88" fmla="*/ 273 w 1088"/>
                      <a:gd name="T89" fmla="*/ 71 h 1089"/>
                      <a:gd name="T90" fmla="*/ 337 w 1088"/>
                      <a:gd name="T91" fmla="*/ 40 h 1089"/>
                      <a:gd name="T92" fmla="*/ 403 w 1088"/>
                      <a:gd name="T93" fmla="*/ 17 h 1089"/>
                      <a:gd name="T94" fmla="*/ 470 w 1088"/>
                      <a:gd name="T95" fmla="*/ 6 h 1089"/>
                      <a:gd name="T96" fmla="*/ 544 w 1088"/>
                      <a:gd name="T97" fmla="*/ 0 h 10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088" h="1089">
                        <a:moveTo>
                          <a:pt x="544" y="0"/>
                        </a:moveTo>
                        <a:lnTo>
                          <a:pt x="617" y="6"/>
                        </a:lnTo>
                        <a:lnTo>
                          <a:pt x="687" y="17"/>
                        </a:lnTo>
                        <a:lnTo>
                          <a:pt x="753" y="40"/>
                        </a:lnTo>
                        <a:lnTo>
                          <a:pt x="815" y="71"/>
                        </a:lnTo>
                        <a:lnTo>
                          <a:pt x="873" y="112"/>
                        </a:lnTo>
                        <a:lnTo>
                          <a:pt x="929" y="160"/>
                        </a:lnTo>
                        <a:lnTo>
                          <a:pt x="977" y="216"/>
                        </a:lnTo>
                        <a:lnTo>
                          <a:pt x="1018" y="275"/>
                        </a:lnTo>
                        <a:lnTo>
                          <a:pt x="1049" y="336"/>
                        </a:lnTo>
                        <a:lnTo>
                          <a:pt x="1070" y="402"/>
                        </a:lnTo>
                        <a:lnTo>
                          <a:pt x="1084" y="472"/>
                        </a:lnTo>
                        <a:lnTo>
                          <a:pt x="1088" y="545"/>
                        </a:lnTo>
                        <a:lnTo>
                          <a:pt x="1084" y="617"/>
                        </a:lnTo>
                        <a:lnTo>
                          <a:pt x="1070" y="687"/>
                        </a:lnTo>
                        <a:lnTo>
                          <a:pt x="1049" y="752"/>
                        </a:lnTo>
                        <a:lnTo>
                          <a:pt x="1018" y="814"/>
                        </a:lnTo>
                        <a:lnTo>
                          <a:pt x="977" y="874"/>
                        </a:lnTo>
                        <a:lnTo>
                          <a:pt x="929" y="928"/>
                        </a:lnTo>
                        <a:lnTo>
                          <a:pt x="873" y="977"/>
                        </a:lnTo>
                        <a:lnTo>
                          <a:pt x="815" y="1017"/>
                        </a:lnTo>
                        <a:lnTo>
                          <a:pt x="753" y="1048"/>
                        </a:lnTo>
                        <a:lnTo>
                          <a:pt x="687" y="1072"/>
                        </a:lnTo>
                        <a:lnTo>
                          <a:pt x="617" y="1083"/>
                        </a:lnTo>
                        <a:lnTo>
                          <a:pt x="544" y="1089"/>
                        </a:lnTo>
                        <a:lnTo>
                          <a:pt x="470" y="1083"/>
                        </a:lnTo>
                        <a:lnTo>
                          <a:pt x="403" y="1072"/>
                        </a:lnTo>
                        <a:lnTo>
                          <a:pt x="337" y="1048"/>
                        </a:lnTo>
                        <a:lnTo>
                          <a:pt x="273" y="1017"/>
                        </a:lnTo>
                        <a:lnTo>
                          <a:pt x="215" y="977"/>
                        </a:lnTo>
                        <a:lnTo>
                          <a:pt x="161" y="928"/>
                        </a:lnTo>
                        <a:lnTo>
                          <a:pt x="111" y="874"/>
                        </a:lnTo>
                        <a:lnTo>
                          <a:pt x="72" y="814"/>
                        </a:lnTo>
                        <a:lnTo>
                          <a:pt x="41" y="752"/>
                        </a:lnTo>
                        <a:lnTo>
                          <a:pt x="18" y="687"/>
                        </a:lnTo>
                        <a:lnTo>
                          <a:pt x="4" y="617"/>
                        </a:lnTo>
                        <a:lnTo>
                          <a:pt x="0" y="545"/>
                        </a:lnTo>
                        <a:lnTo>
                          <a:pt x="4" y="472"/>
                        </a:lnTo>
                        <a:lnTo>
                          <a:pt x="18" y="402"/>
                        </a:lnTo>
                        <a:lnTo>
                          <a:pt x="41" y="336"/>
                        </a:lnTo>
                        <a:lnTo>
                          <a:pt x="72" y="275"/>
                        </a:lnTo>
                        <a:lnTo>
                          <a:pt x="111" y="216"/>
                        </a:lnTo>
                        <a:lnTo>
                          <a:pt x="161" y="160"/>
                        </a:lnTo>
                        <a:lnTo>
                          <a:pt x="215" y="112"/>
                        </a:lnTo>
                        <a:lnTo>
                          <a:pt x="273" y="71"/>
                        </a:lnTo>
                        <a:lnTo>
                          <a:pt x="337" y="40"/>
                        </a:lnTo>
                        <a:lnTo>
                          <a:pt x="403" y="17"/>
                        </a:lnTo>
                        <a:lnTo>
                          <a:pt x="470" y="6"/>
                        </a:lnTo>
                        <a:lnTo>
                          <a:pt x="544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66" name="TextBox 65"/>
              <p:cNvSpPr txBox="1"/>
              <p:nvPr/>
            </p:nvSpPr>
            <p:spPr>
              <a:xfrm>
                <a:off x="2487678" y="3171223"/>
                <a:ext cx="765282" cy="1408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solidFill>
                      <a:srgbClr val="CF2D43"/>
                    </a:solidFill>
                  </a:rPr>
                  <a:t>Group 2</a:t>
                </a:r>
              </a:p>
            </p:txBody>
          </p:sp>
        </p:grpSp>
        <p:sp>
          <p:nvSpPr>
            <p:cNvPr id="30" name="제목 1"/>
            <p:cNvSpPr txBox="1">
              <a:spLocks/>
            </p:cNvSpPr>
            <p:nvPr/>
          </p:nvSpPr>
          <p:spPr>
            <a:xfrm>
              <a:off x="1310546" y="4680892"/>
              <a:ext cx="4514318" cy="501051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1193292" rtl="0" eaLnBrk="1" latinLnBrk="1" hangingPunct="1">
                <a:spcBef>
                  <a:spcPct val="0"/>
                </a:spcBef>
                <a:buNone/>
                <a:defRPr sz="2200" b="1" kern="1200" spc="-60" baseline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3000" b="0" spc="-20" dirty="0" smtClean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en-US" altLang="ko-KR" sz="2000" b="0" spc="-20" dirty="0" smtClean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900" b="0" spc="-20" dirty="0" smtClean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한국에서 적응 교육이 필요하며</a:t>
              </a:r>
              <a:endParaRPr lang="en-US" altLang="ko-KR" sz="1900" b="0" spc="-20" dirty="0" smtClean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900" b="0" spc="-20" dirty="0" smtClean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   한국어가 능숙하지 않은 집단</a:t>
              </a:r>
              <a:r>
                <a:rPr lang="ko-KR" altLang="en-US" sz="2000" b="0" spc="-20" dirty="0" smtClean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3000" b="0" spc="-20" dirty="0" smtClean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en-US" altLang="ko-KR" sz="3000" b="0" spc="-2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789399" y="4751417"/>
              <a:ext cx="1042293" cy="360000"/>
              <a:chOff x="740144" y="4715974"/>
              <a:chExt cx="1042293" cy="360000"/>
            </a:xfrm>
          </p:grpSpPr>
          <p:sp>
            <p:nvSpPr>
              <p:cNvPr id="62" name="순서도: 지연 61"/>
              <p:cNvSpPr/>
              <p:nvPr/>
            </p:nvSpPr>
            <p:spPr>
              <a:xfrm>
                <a:off x="920145" y="4715974"/>
                <a:ext cx="736288" cy="360000"/>
              </a:xfrm>
              <a:prstGeom prst="flowChartDelay">
                <a:avLst/>
              </a:prstGeom>
              <a:solidFill>
                <a:srgbClr val="CF2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740144" y="4715974"/>
                <a:ext cx="1042293" cy="360000"/>
              </a:xfrm>
              <a:prstGeom prst="roundRect">
                <a:avLst>
                  <a:gd name="adj" fmla="val 50000"/>
                </a:avLst>
              </a:prstGeom>
              <a:solidFill>
                <a:srgbClr val="CF2D4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ko-KR" altLang="en-US" sz="16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번 요인</a:t>
                </a:r>
                <a:endParaRPr lang="ko-KR" altLang="en-US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2051667" y="5798152"/>
              <a:ext cx="4957423" cy="1588842"/>
              <a:chOff x="-1449398" y="5362635"/>
              <a:chExt cx="4957423" cy="1588842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-1449398" y="6697116"/>
                <a:ext cx="4044098" cy="254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사교육 경험 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 (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바른고딕" pitchFamily="50" charset="-127"/>
                    <a:ea typeface="나눔바른고딕" pitchFamily="50" charset="-127"/>
                  </a:rPr>
                  <a:t>C54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)</a:t>
                </a: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-1431801" y="6265402"/>
                <a:ext cx="4939826" cy="254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학비 납부 등 경제적 어려움의 고민 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(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바른고딕" pitchFamily="50" charset="-127"/>
                    <a:ea typeface="나눔바른고딕" pitchFamily="50" charset="-127"/>
                  </a:rPr>
                  <a:t>C153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)</a:t>
                </a:r>
                <a:r>
                  <a:rPr lang="ko-KR" altLang="en-US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endParaRPr lang="en-US" altLang="ko-KR" sz="1400" dirty="0" smtClean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-1431801" y="5362635"/>
                <a:ext cx="404409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한국어 교육 필요 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X(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바른고딕" pitchFamily="50" charset="-127"/>
                    <a:ea typeface="나눔바른고딕" pitchFamily="50" charset="-127"/>
                  </a:rPr>
                  <a:t>C115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)</a:t>
                </a:r>
                <a:r>
                  <a:rPr lang="ko-KR" altLang="en-US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endParaRPr lang="en-US" altLang="ko-KR" sz="1400" dirty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-1431801" y="5794683"/>
                <a:ext cx="404409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다문화 센터 이용 경험 </a:t>
                </a:r>
                <a:r>
                  <a:rPr lang="en-US" altLang="ko-KR" sz="1400" dirty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O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(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바른고딕" pitchFamily="50" charset="-127"/>
                    <a:ea typeface="나눔바른고딕" pitchFamily="50" charset="-127"/>
                  </a:rPr>
                  <a:t>C96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)</a:t>
                </a:r>
                <a:endParaRPr lang="en-US" altLang="ko-KR" sz="1400" dirty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214092" y="5439523"/>
              <a:ext cx="617600" cy="612990"/>
              <a:chOff x="1214092" y="5439523"/>
              <a:chExt cx="617600" cy="612990"/>
            </a:xfrm>
          </p:grpSpPr>
          <p:cxnSp>
            <p:nvCxnSpPr>
              <p:cNvPr id="35" name="직선 화살표 연결선 34"/>
              <p:cNvCxnSpPr/>
              <p:nvPr/>
            </p:nvCxnSpPr>
            <p:spPr>
              <a:xfrm>
                <a:off x="1214092" y="6052513"/>
                <a:ext cx="617600" cy="0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/>
              <p:cNvCxnSpPr/>
              <p:nvPr/>
            </p:nvCxnSpPr>
            <p:spPr>
              <a:xfrm flipV="1">
                <a:off x="1234452" y="5439523"/>
                <a:ext cx="0" cy="612990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왼쪽 대괄호 33"/>
            <p:cNvSpPr/>
            <p:nvPr/>
          </p:nvSpPr>
          <p:spPr>
            <a:xfrm>
              <a:off x="1944465" y="5777212"/>
              <a:ext cx="146953" cy="1711992"/>
            </a:xfrm>
            <a:prstGeom prst="leftBracket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741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군집 별 해결책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8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Factor Analysis &amp; Group Analysis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 rot="20307012">
            <a:off x="7860477" y="2228296"/>
            <a:ext cx="2209536" cy="553998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SOLUTION</a:t>
            </a:r>
            <a:endParaRPr lang="en-US" altLang="ko-KR" sz="3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65" name="제목 1"/>
          <p:cNvSpPr txBox="1">
            <a:spLocks/>
          </p:cNvSpPr>
          <p:nvPr/>
        </p:nvSpPr>
        <p:spPr>
          <a:xfrm>
            <a:off x="7196668" y="3891809"/>
            <a:ext cx="4541441" cy="352538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193292" rtl="0" eaLnBrk="1" latinLnBrk="1" hangingPunct="1">
              <a:spcBef>
                <a:spcPct val="0"/>
              </a:spcBef>
              <a:buNone/>
              <a:defRPr sz="2200" b="1" kern="1200" spc="-60" baseline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500" b="0" spc="-20" dirty="0" smtClean="0">
                <a:solidFill>
                  <a:srgbClr val="CF2D43"/>
                </a:solidFill>
                <a:latin typeface="양재난초체M" panose="02020603020101020101" pitchFamily="18" charset="-127"/>
                <a:ea typeface="양재난초체M" panose="02020603020101020101" pitchFamily="18" charset="-127"/>
              </a:rPr>
              <a:t>자녀와 함께하는 </a:t>
            </a:r>
            <a:r>
              <a:rPr lang="en-US" altLang="ko-KR" sz="2500" b="0" spc="-20" dirty="0" smtClean="0">
                <a:solidFill>
                  <a:srgbClr val="CF2D43"/>
                </a:solidFill>
                <a:latin typeface="양재난초체M" panose="02020603020101020101" pitchFamily="18" charset="-127"/>
                <a:ea typeface="양재난초체M" panose="02020603020101020101" pitchFamily="18" charset="-127"/>
              </a:rPr>
              <a:t>Program</a:t>
            </a:r>
          </a:p>
          <a:p>
            <a:pPr>
              <a:lnSpc>
                <a:spcPct val="150000"/>
              </a:lnSpc>
            </a:pPr>
            <a:r>
              <a:rPr lang="ko-KR" altLang="en-US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행사 초대권</a:t>
            </a:r>
            <a:r>
              <a:rPr lang="en-US" altLang="ko-KR" sz="1500" b="0" spc="-2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교환일기 장려</a:t>
            </a:r>
            <a:endParaRPr lang="en-US" altLang="ko-KR" sz="1500" b="0" spc="-20" dirty="0" smtClean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e.g. </a:t>
            </a:r>
            <a:r>
              <a:rPr lang="ko-KR" altLang="en-US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영화</a:t>
            </a:r>
            <a:r>
              <a:rPr lang="en-US" altLang="ko-KR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대학로 연극</a:t>
            </a:r>
            <a:r>
              <a:rPr lang="en-US" altLang="ko-KR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전시회</a:t>
            </a:r>
            <a:endParaRPr lang="en-US" altLang="ko-KR" sz="1500" b="0" spc="-20" dirty="0" smtClean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b="0" spc="-2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b="0" spc="-20" dirty="0" smtClean="0">
                <a:solidFill>
                  <a:srgbClr val="3E484F"/>
                </a:solidFill>
                <a:latin typeface="양재난초체M" panose="02020603020101020101" pitchFamily="18" charset="-127"/>
                <a:ea typeface="양재난초체M" panose="02020603020101020101" pitchFamily="18" charset="-127"/>
              </a:rPr>
              <a:t>부모와 함께하는 </a:t>
            </a:r>
            <a:r>
              <a:rPr lang="en-US" altLang="ko-KR" sz="2500" b="0" spc="-20" dirty="0" smtClean="0">
                <a:solidFill>
                  <a:srgbClr val="3E484F"/>
                </a:solidFill>
                <a:latin typeface="양재난초체M" panose="02020603020101020101" pitchFamily="18" charset="-127"/>
                <a:ea typeface="양재난초체M" panose="02020603020101020101" pitchFamily="18" charset="-127"/>
              </a:rPr>
              <a:t>Program</a:t>
            </a:r>
          </a:p>
          <a:p>
            <a:pPr>
              <a:lnSpc>
                <a:spcPct val="150000"/>
              </a:lnSpc>
            </a:pPr>
            <a:r>
              <a:rPr lang="ko-KR" altLang="en-US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다문화 센터에서 다양한 부모와 함께하는 프로그램 기획</a:t>
            </a:r>
            <a:endParaRPr lang="en-US" altLang="ko-KR" sz="1500" b="0" spc="-20" dirty="0" smtClean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e.g. </a:t>
            </a:r>
            <a:r>
              <a:rPr lang="ko-KR" altLang="en-US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보드게임</a:t>
            </a:r>
            <a:r>
              <a:rPr lang="en-US" altLang="ko-KR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b="0" spc="-20" dirty="0" smtClean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체육대회</a:t>
            </a:r>
            <a:endParaRPr lang="en-US" altLang="ko-KR" sz="2500" b="0" spc="-20" dirty="0">
              <a:solidFill>
                <a:srgbClr val="3E484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688881" y="3744788"/>
            <a:ext cx="1165184" cy="0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537391" y="2037407"/>
            <a:ext cx="5439522" cy="4297153"/>
            <a:chOff x="537391" y="3175851"/>
            <a:chExt cx="5439522" cy="4297153"/>
          </a:xfrm>
        </p:grpSpPr>
        <p:grpSp>
          <p:nvGrpSpPr>
            <p:cNvPr id="16" name="그룹 15"/>
            <p:cNvGrpSpPr/>
            <p:nvPr/>
          </p:nvGrpSpPr>
          <p:grpSpPr>
            <a:xfrm>
              <a:off x="3066192" y="3175851"/>
              <a:ext cx="1003029" cy="1226102"/>
              <a:chOff x="2487678" y="2376637"/>
              <a:chExt cx="765282" cy="935481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2510278" y="2376637"/>
                <a:ext cx="720080" cy="720080"/>
                <a:chOff x="2510278" y="2376637"/>
                <a:chExt cx="720080" cy="720080"/>
              </a:xfrm>
            </p:grpSpPr>
            <p:sp>
              <p:nvSpPr>
                <p:cNvPr id="20" name="Modal Dialog Overlay"/>
                <p:cNvSpPr>
                  <a:spLocks/>
                </p:cNvSpPr>
                <p:nvPr/>
              </p:nvSpPr>
              <p:spPr bwMode="auto">
                <a:xfrm>
                  <a:off x="2510278" y="2376637"/>
                  <a:ext cx="720080" cy="720080"/>
                </a:xfrm>
                <a:prstGeom prst="ellipse">
                  <a:avLst/>
                </a:prstGeom>
                <a:solidFill>
                  <a:srgbClr val="CF2D43"/>
                </a:solidFill>
                <a:ln w="22225" cap="flat" cmpd="sng" algn="ctr">
                  <a:solidFill>
                    <a:srgbClr val="CF2D43"/>
                  </a:solidFill>
                  <a:prstDash val="solid"/>
                </a:ln>
                <a:effectLst/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latinLnBrk="0"/>
                  <a:endParaRPr lang="en-US" sz="9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itchFamily="34" charset="0"/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>
                  <a:off x="2736552" y="2493615"/>
                  <a:ext cx="272811" cy="523076"/>
                  <a:chOff x="7688437" y="1058515"/>
                  <a:chExt cx="2508250" cy="5049838"/>
                </a:xfrm>
                <a:solidFill>
                  <a:schemeClr val="bg1"/>
                </a:solidFill>
              </p:grpSpPr>
              <p:sp>
                <p:nvSpPr>
                  <p:cNvPr id="22" name="Freeform 15"/>
                  <p:cNvSpPr>
                    <a:spLocks/>
                  </p:cNvSpPr>
                  <p:nvPr/>
                </p:nvSpPr>
                <p:spPr bwMode="auto">
                  <a:xfrm>
                    <a:off x="7688437" y="2106265"/>
                    <a:ext cx="2508250" cy="4002088"/>
                  </a:xfrm>
                  <a:custGeom>
                    <a:avLst/>
                    <a:gdLst>
                      <a:gd name="T0" fmla="*/ 2004 w 3159"/>
                      <a:gd name="T1" fmla="*/ 4 h 5044"/>
                      <a:gd name="T2" fmla="*/ 2248 w 3159"/>
                      <a:gd name="T3" fmla="*/ 74 h 5044"/>
                      <a:gd name="T4" fmla="*/ 2455 w 3159"/>
                      <a:gd name="T5" fmla="*/ 225 h 5044"/>
                      <a:gd name="T6" fmla="*/ 2585 w 3159"/>
                      <a:gd name="T7" fmla="*/ 422 h 5044"/>
                      <a:gd name="T8" fmla="*/ 3159 w 3159"/>
                      <a:gd name="T9" fmla="*/ 1894 h 5044"/>
                      <a:gd name="T10" fmla="*/ 3142 w 3159"/>
                      <a:gd name="T11" fmla="*/ 1995 h 5044"/>
                      <a:gd name="T12" fmla="*/ 3093 w 3159"/>
                      <a:gd name="T13" fmla="*/ 2122 h 5044"/>
                      <a:gd name="T14" fmla="*/ 3018 w 3159"/>
                      <a:gd name="T15" fmla="*/ 2163 h 5044"/>
                      <a:gd name="T16" fmla="*/ 2859 w 3159"/>
                      <a:gd name="T17" fmla="*/ 2138 h 5044"/>
                      <a:gd name="T18" fmla="*/ 2759 w 3159"/>
                      <a:gd name="T19" fmla="*/ 2060 h 5044"/>
                      <a:gd name="T20" fmla="*/ 2203 w 3159"/>
                      <a:gd name="T21" fmla="*/ 631 h 5044"/>
                      <a:gd name="T22" fmla="*/ 2161 w 3159"/>
                      <a:gd name="T23" fmla="*/ 602 h 5044"/>
                      <a:gd name="T24" fmla="*/ 2107 w 3159"/>
                      <a:gd name="T25" fmla="*/ 625 h 5044"/>
                      <a:gd name="T26" fmla="*/ 2097 w 3159"/>
                      <a:gd name="T27" fmla="*/ 673 h 5044"/>
                      <a:gd name="T28" fmla="*/ 2877 w 3159"/>
                      <a:gd name="T29" fmla="*/ 2815 h 5044"/>
                      <a:gd name="T30" fmla="*/ 2865 w 3159"/>
                      <a:gd name="T31" fmla="*/ 3018 h 5044"/>
                      <a:gd name="T32" fmla="*/ 2801 w 3159"/>
                      <a:gd name="T33" fmla="*/ 3099 h 5044"/>
                      <a:gd name="T34" fmla="*/ 2735 w 3159"/>
                      <a:gd name="T35" fmla="*/ 3136 h 5044"/>
                      <a:gd name="T36" fmla="*/ 2232 w 3159"/>
                      <a:gd name="T37" fmla="*/ 4825 h 5044"/>
                      <a:gd name="T38" fmla="*/ 2161 w 3159"/>
                      <a:gd name="T39" fmla="*/ 4960 h 5044"/>
                      <a:gd name="T40" fmla="*/ 2027 w 3159"/>
                      <a:gd name="T41" fmla="*/ 5038 h 5044"/>
                      <a:gd name="T42" fmla="*/ 1875 w 3159"/>
                      <a:gd name="T43" fmla="*/ 5022 h 5044"/>
                      <a:gd name="T44" fmla="*/ 1757 w 3159"/>
                      <a:gd name="T45" fmla="*/ 4918 h 5044"/>
                      <a:gd name="T46" fmla="*/ 1712 w 3159"/>
                      <a:gd name="T47" fmla="*/ 4775 h 5044"/>
                      <a:gd name="T48" fmla="*/ 1697 w 3159"/>
                      <a:gd name="T49" fmla="*/ 3061 h 5044"/>
                      <a:gd name="T50" fmla="*/ 1582 w 3159"/>
                      <a:gd name="T51" fmla="*/ 3049 h 5044"/>
                      <a:gd name="T52" fmla="*/ 1460 w 3159"/>
                      <a:gd name="T53" fmla="*/ 3061 h 5044"/>
                      <a:gd name="T54" fmla="*/ 1443 w 3159"/>
                      <a:gd name="T55" fmla="*/ 4786 h 5044"/>
                      <a:gd name="T56" fmla="*/ 1401 w 3159"/>
                      <a:gd name="T57" fmla="*/ 4926 h 5044"/>
                      <a:gd name="T58" fmla="*/ 1284 w 3159"/>
                      <a:gd name="T59" fmla="*/ 5024 h 5044"/>
                      <a:gd name="T60" fmla="*/ 1137 w 3159"/>
                      <a:gd name="T61" fmla="*/ 5038 h 5044"/>
                      <a:gd name="T62" fmla="*/ 1002 w 3159"/>
                      <a:gd name="T63" fmla="*/ 4966 h 5044"/>
                      <a:gd name="T64" fmla="*/ 925 w 3159"/>
                      <a:gd name="T65" fmla="*/ 4837 h 5044"/>
                      <a:gd name="T66" fmla="*/ 433 w 3159"/>
                      <a:gd name="T67" fmla="*/ 3136 h 5044"/>
                      <a:gd name="T68" fmla="*/ 373 w 3159"/>
                      <a:gd name="T69" fmla="*/ 3099 h 5044"/>
                      <a:gd name="T70" fmla="*/ 294 w 3159"/>
                      <a:gd name="T71" fmla="*/ 3018 h 5044"/>
                      <a:gd name="T72" fmla="*/ 278 w 3159"/>
                      <a:gd name="T73" fmla="*/ 2815 h 5044"/>
                      <a:gd name="T74" fmla="*/ 1031 w 3159"/>
                      <a:gd name="T75" fmla="*/ 642 h 5044"/>
                      <a:gd name="T76" fmla="*/ 983 w 3159"/>
                      <a:gd name="T77" fmla="*/ 613 h 5044"/>
                      <a:gd name="T78" fmla="*/ 932 w 3159"/>
                      <a:gd name="T79" fmla="*/ 652 h 5044"/>
                      <a:gd name="T80" fmla="*/ 381 w 3159"/>
                      <a:gd name="T81" fmla="*/ 2097 h 5044"/>
                      <a:gd name="T82" fmla="*/ 261 w 3159"/>
                      <a:gd name="T83" fmla="*/ 2153 h 5044"/>
                      <a:gd name="T84" fmla="*/ 108 w 3159"/>
                      <a:gd name="T85" fmla="*/ 2159 h 5044"/>
                      <a:gd name="T86" fmla="*/ 40 w 3159"/>
                      <a:gd name="T87" fmla="*/ 2093 h 5044"/>
                      <a:gd name="T88" fmla="*/ 2 w 3159"/>
                      <a:gd name="T89" fmla="*/ 1979 h 5044"/>
                      <a:gd name="T90" fmla="*/ 9 w 3159"/>
                      <a:gd name="T91" fmla="*/ 1908 h 5044"/>
                      <a:gd name="T92" fmla="*/ 553 w 3159"/>
                      <a:gd name="T93" fmla="*/ 428 h 5044"/>
                      <a:gd name="T94" fmla="*/ 692 w 3159"/>
                      <a:gd name="T95" fmla="*/ 232 h 5044"/>
                      <a:gd name="T96" fmla="*/ 905 w 3159"/>
                      <a:gd name="T97" fmla="*/ 78 h 5044"/>
                      <a:gd name="T98" fmla="*/ 1151 w 3159"/>
                      <a:gd name="T99" fmla="*/ 4 h 50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3159" h="5044">
                        <a:moveTo>
                          <a:pt x="1238" y="0"/>
                        </a:moveTo>
                        <a:lnTo>
                          <a:pt x="1917" y="0"/>
                        </a:lnTo>
                        <a:lnTo>
                          <a:pt x="2004" y="4"/>
                        </a:lnTo>
                        <a:lnTo>
                          <a:pt x="2089" y="18"/>
                        </a:lnTo>
                        <a:lnTo>
                          <a:pt x="2171" y="41"/>
                        </a:lnTo>
                        <a:lnTo>
                          <a:pt x="2248" y="74"/>
                        </a:lnTo>
                        <a:lnTo>
                          <a:pt x="2321" y="116"/>
                        </a:lnTo>
                        <a:lnTo>
                          <a:pt x="2391" y="167"/>
                        </a:lnTo>
                        <a:lnTo>
                          <a:pt x="2455" y="225"/>
                        </a:lnTo>
                        <a:lnTo>
                          <a:pt x="2507" y="286"/>
                        </a:lnTo>
                        <a:lnTo>
                          <a:pt x="2552" y="352"/>
                        </a:lnTo>
                        <a:lnTo>
                          <a:pt x="2585" y="422"/>
                        </a:lnTo>
                        <a:lnTo>
                          <a:pt x="2608" y="497"/>
                        </a:lnTo>
                        <a:lnTo>
                          <a:pt x="2621" y="577"/>
                        </a:lnTo>
                        <a:lnTo>
                          <a:pt x="3159" y="1894"/>
                        </a:lnTo>
                        <a:lnTo>
                          <a:pt x="3157" y="1917"/>
                        </a:lnTo>
                        <a:lnTo>
                          <a:pt x="3151" y="1952"/>
                        </a:lnTo>
                        <a:lnTo>
                          <a:pt x="3142" y="1995"/>
                        </a:lnTo>
                        <a:lnTo>
                          <a:pt x="3126" y="2047"/>
                        </a:lnTo>
                        <a:lnTo>
                          <a:pt x="3113" y="2089"/>
                        </a:lnTo>
                        <a:lnTo>
                          <a:pt x="3093" y="2122"/>
                        </a:lnTo>
                        <a:lnTo>
                          <a:pt x="3072" y="2144"/>
                        </a:lnTo>
                        <a:lnTo>
                          <a:pt x="3047" y="2159"/>
                        </a:lnTo>
                        <a:lnTo>
                          <a:pt x="3018" y="2163"/>
                        </a:lnTo>
                        <a:lnTo>
                          <a:pt x="2960" y="2161"/>
                        </a:lnTo>
                        <a:lnTo>
                          <a:pt x="2906" y="2151"/>
                        </a:lnTo>
                        <a:lnTo>
                          <a:pt x="2859" y="2138"/>
                        </a:lnTo>
                        <a:lnTo>
                          <a:pt x="2819" y="2117"/>
                        </a:lnTo>
                        <a:lnTo>
                          <a:pt x="2786" y="2091"/>
                        </a:lnTo>
                        <a:lnTo>
                          <a:pt x="2759" y="2060"/>
                        </a:lnTo>
                        <a:lnTo>
                          <a:pt x="2735" y="2022"/>
                        </a:lnTo>
                        <a:lnTo>
                          <a:pt x="2211" y="652"/>
                        </a:lnTo>
                        <a:lnTo>
                          <a:pt x="2203" y="631"/>
                        </a:lnTo>
                        <a:lnTo>
                          <a:pt x="2192" y="613"/>
                        </a:lnTo>
                        <a:lnTo>
                          <a:pt x="2178" y="604"/>
                        </a:lnTo>
                        <a:lnTo>
                          <a:pt x="2161" y="602"/>
                        </a:lnTo>
                        <a:lnTo>
                          <a:pt x="2138" y="604"/>
                        </a:lnTo>
                        <a:lnTo>
                          <a:pt x="2120" y="611"/>
                        </a:lnTo>
                        <a:lnTo>
                          <a:pt x="2107" y="625"/>
                        </a:lnTo>
                        <a:lnTo>
                          <a:pt x="2099" y="642"/>
                        </a:lnTo>
                        <a:lnTo>
                          <a:pt x="2097" y="666"/>
                        </a:lnTo>
                        <a:lnTo>
                          <a:pt x="2097" y="673"/>
                        </a:lnTo>
                        <a:lnTo>
                          <a:pt x="2103" y="683"/>
                        </a:lnTo>
                        <a:lnTo>
                          <a:pt x="2109" y="691"/>
                        </a:lnTo>
                        <a:lnTo>
                          <a:pt x="2877" y="2815"/>
                        </a:lnTo>
                        <a:lnTo>
                          <a:pt x="2877" y="2981"/>
                        </a:lnTo>
                        <a:lnTo>
                          <a:pt x="2875" y="2997"/>
                        </a:lnTo>
                        <a:lnTo>
                          <a:pt x="2865" y="3018"/>
                        </a:lnTo>
                        <a:lnTo>
                          <a:pt x="2848" y="3041"/>
                        </a:lnTo>
                        <a:lnTo>
                          <a:pt x="2826" y="3072"/>
                        </a:lnTo>
                        <a:lnTo>
                          <a:pt x="2801" y="3099"/>
                        </a:lnTo>
                        <a:lnTo>
                          <a:pt x="2778" y="3121"/>
                        </a:lnTo>
                        <a:lnTo>
                          <a:pt x="2757" y="3132"/>
                        </a:lnTo>
                        <a:lnTo>
                          <a:pt x="2735" y="3136"/>
                        </a:lnTo>
                        <a:lnTo>
                          <a:pt x="2236" y="3136"/>
                        </a:lnTo>
                        <a:lnTo>
                          <a:pt x="2236" y="4775"/>
                        </a:lnTo>
                        <a:lnTo>
                          <a:pt x="2232" y="4825"/>
                        </a:lnTo>
                        <a:lnTo>
                          <a:pt x="2219" y="4871"/>
                        </a:lnTo>
                        <a:lnTo>
                          <a:pt x="2194" y="4918"/>
                        </a:lnTo>
                        <a:lnTo>
                          <a:pt x="2161" y="4960"/>
                        </a:lnTo>
                        <a:lnTo>
                          <a:pt x="2120" y="4997"/>
                        </a:lnTo>
                        <a:lnTo>
                          <a:pt x="2076" y="5022"/>
                        </a:lnTo>
                        <a:lnTo>
                          <a:pt x="2027" y="5038"/>
                        </a:lnTo>
                        <a:lnTo>
                          <a:pt x="1975" y="5044"/>
                        </a:lnTo>
                        <a:lnTo>
                          <a:pt x="1923" y="5038"/>
                        </a:lnTo>
                        <a:lnTo>
                          <a:pt x="1875" y="5022"/>
                        </a:lnTo>
                        <a:lnTo>
                          <a:pt x="1830" y="4997"/>
                        </a:lnTo>
                        <a:lnTo>
                          <a:pt x="1789" y="4960"/>
                        </a:lnTo>
                        <a:lnTo>
                          <a:pt x="1757" y="4918"/>
                        </a:lnTo>
                        <a:lnTo>
                          <a:pt x="1731" y="4871"/>
                        </a:lnTo>
                        <a:lnTo>
                          <a:pt x="1718" y="4825"/>
                        </a:lnTo>
                        <a:lnTo>
                          <a:pt x="1712" y="4775"/>
                        </a:lnTo>
                        <a:lnTo>
                          <a:pt x="1712" y="3072"/>
                        </a:lnTo>
                        <a:lnTo>
                          <a:pt x="1708" y="3066"/>
                        </a:lnTo>
                        <a:lnTo>
                          <a:pt x="1697" y="3061"/>
                        </a:lnTo>
                        <a:lnTo>
                          <a:pt x="1677" y="3057"/>
                        </a:lnTo>
                        <a:lnTo>
                          <a:pt x="1648" y="3053"/>
                        </a:lnTo>
                        <a:lnTo>
                          <a:pt x="1582" y="3049"/>
                        </a:lnTo>
                        <a:lnTo>
                          <a:pt x="1515" y="3053"/>
                        </a:lnTo>
                        <a:lnTo>
                          <a:pt x="1484" y="3057"/>
                        </a:lnTo>
                        <a:lnTo>
                          <a:pt x="1460" y="3061"/>
                        </a:lnTo>
                        <a:lnTo>
                          <a:pt x="1447" y="3066"/>
                        </a:lnTo>
                        <a:lnTo>
                          <a:pt x="1443" y="3072"/>
                        </a:lnTo>
                        <a:lnTo>
                          <a:pt x="1443" y="4786"/>
                        </a:lnTo>
                        <a:lnTo>
                          <a:pt x="1439" y="4837"/>
                        </a:lnTo>
                        <a:lnTo>
                          <a:pt x="1424" y="4883"/>
                        </a:lnTo>
                        <a:lnTo>
                          <a:pt x="1401" y="4926"/>
                        </a:lnTo>
                        <a:lnTo>
                          <a:pt x="1368" y="4966"/>
                        </a:lnTo>
                        <a:lnTo>
                          <a:pt x="1327" y="4999"/>
                        </a:lnTo>
                        <a:lnTo>
                          <a:pt x="1284" y="5024"/>
                        </a:lnTo>
                        <a:lnTo>
                          <a:pt x="1238" y="5038"/>
                        </a:lnTo>
                        <a:lnTo>
                          <a:pt x="1188" y="5044"/>
                        </a:lnTo>
                        <a:lnTo>
                          <a:pt x="1137" y="5038"/>
                        </a:lnTo>
                        <a:lnTo>
                          <a:pt x="1089" y="5024"/>
                        </a:lnTo>
                        <a:lnTo>
                          <a:pt x="1045" y="4999"/>
                        </a:lnTo>
                        <a:lnTo>
                          <a:pt x="1002" y="4966"/>
                        </a:lnTo>
                        <a:lnTo>
                          <a:pt x="965" y="4926"/>
                        </a:lnTo>
                        <a:lnTo>
                          <a:pt x="940" y="4883"/>
                        </a:lnTo>
                        <a:lnTo>
                          <a:pt x="925" y="4837"/>
                        </a:lnTo>
                        <a:lnTo>
                          <a:pt x="919" y="4786"/>
                        </a:lnTo>
                        <a:lnTo>
                          <a:pt x="919" y="3136"/>
                        </a:lnTo>
                        <a:lnTo>
                          <a:pt x="433" y="3136"/>
                        </a:lnTo>
                        <a:lnTo>
                          <a:pt x="418" y="3132"/>
                        </a:lnTo>
                        <a:lnTo>
                          <a:pt x="396" y="3121"/>
                        </a:lnTo>
                        <a:lnTo>
                          <a:pt x="373" y="3099"/>
                        </a:lnTo>
                        <a:lnTo>
                          <a:pt x="342" y="3072"/>
                        </a:lnTo>
                        <a:lnTo>
                          <a:pt x="315" y="3041"/>
                        </a:lnTo>
                        <a:lnTo>
                          <a:pt x="294" y="3018"/>
                        </a:lnTo>
                        <a:lnTo>
                          <a:pt x="282" y="2997"/>
                        </a:lnTo>
                        <a:lnTo>
                          <a:pt x="278" y="2981"/>
                        </a:lnTo>
                        <a:lnTo>
                          <a:pt x="278" y="2815"/>
                        </a:lnTo>
                        <a:lnTo>
                          <a:pt x="1035" y="677"/>
                        </a:lnTo>
                        <a:lnTo>
                          <a:pt x="1035" y="666"/>
                        </a:lnTo>
                        <a:lnTo>
                          <a:pt x="1031" y="642"/>
                        </a:lnTo>
                        <a:lnTo>
                          <a:pt x="1021" y="627"/>
                        </a:lnTo>
                        <a:lnTo>
                          <a:pt x="1006" y="617"/>
                        </a:lnTo>
                        <a:lnTo>
                          <a:pt x="983" y="613"/>
                        </a:lnTo>
                        <a:lnTo>
                          <a:pt x="959" y="619"/>
                        </a:lnTo>
                        <a:lnTo>
                          <a:pt x="942" y="631"/>
                        </a:lnTo>
                        <a:lnTo>
                          <a:pt x="932" y="652"/>
                        </a:lnTo>
                        <a:lnTo>
                          <a:pt x="420" y="2035"/>
                        </a:lnTo>
                        <a:lnTo>
                          <a:pt x="404" y="2068"/>
                        </a:lnTo>
                        <a:lnTo>
                          <a:pt x="381" y="2097"/>
                        </a:lnTo>
                        <a:lnTo>
                          <a:pt x="348" y="2120"/>
                        </a:lnTo>
                        <a:lnTo>
                          <a:pt x="309" y="2140"/>
                        </a:lnTo>
                        <a:lnTo>
                          <a:pt x="261" y="2153"/>
                        </a:lnTo>
                        <a:lnTo>
                          <a:pt x="203" y="2161"/>
                        </a:lnTo>
                        <a:lnTo>
                          <a:pt x="137" y="2163"/>
                        </a:lnTo>
                        <a:lnTo>
                          <a:pt x="108" y="2159"/>
                        </a:lnTo>
                        <a:lnTo>
                          <a:pt x="83" y="2146"/>
                        </a:lnTo>
                        <a:lnTo>
                          <a:pt x="60" y="2124"/>
                        </a:lnTo>
                        <a:lnTo>
                          <a:pt x="40" y="2093"/>
                        </a:lnTo>
                        <a:lnTo>
                          <a:pt x="23" y="2055"/>
                        </a:lnTo>
                        <a:lnTo>
                          <a:pt x="9" y="2014"/>
                        </a:lnTo>
                        <a:lnTo>
                          <a:pt x="2" y="1979"/>
                        </a:lnTo>
                        <a:lnTo>
                          <a:pt x="0" y="1948"/>
                        </a:lnTo>
                        <a:lnTo>
                          <a:pt x="2" y="1925"/>
                        </a:lnTo>
                        <a:lnTo>
                          <a:pt x="9" y="1908"/>
                        </a:lnTo>
                        <a:lnTo>
                          <a:pt x="509" y="577"/>
                        </a:lnTo>
                        <a:lnTo>
                          <a:pt x="526" y="501"/>
                        </a:lnTo>
                        <a:lnTo>
                          <a:pt x="553" y="428"/>
                        </a:lnTo>
                        <a:lnTo>
                          <a:pt x="590" y="360"/>
                        </a:lnTo>
                        <a:lnTo>
                          <a:pt x="636" y="294"/>
                        </a:lnTo>
                        <a:lnTo>
                          <a:pt x="692" y="232"/>
                        </a:lnTo>
                        <a:lnTo>
                          <a:pt x="758" y="172"/>
                        </a:lnTo>
                        <a:lnTo>
                          <a:pt x="830" y="120"/>
                        </a:lnTo>
                        <a:lnTo>
                          <a:pt x="905" y="78"/>
                        </a:lnTo>
                        <a:lnTo>
                          <a:pt x="985" y="43"/>
                        </a:lnTo>
                        <a:lnTo>
                          <a:pt x="1066" y="20"/>
                        </a:lnTo>
                        <a:lnTo>
                          <a:pt x="1151" y="4"/>
                        </a:lnTo>
                        <a:lnTo>
                          <a:pt x="1238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3" name="Freeform 17"/>
                  <p:cNvSpPr>
                    <a:spLocks/>
                  </p:cNvSpPr>
                  <p:nvPr/>
                </p:nvSpPr>
                <p:spPr bwMode="auto">
                  <a:xfrm>
                    <a:off x="8499649" y="1058515"/>
                    <a:ext cx="863600" cy="863600"/>
                  </a:xfrm>
                  <a:custGeom>
                    <a:avLst/>
                    <a:gdLst>
                      <a:gd name="T0" fmla="*/ 544 w 1088"/>
                      <a:gd name="T1" fmla="*/ 0 h 1089"/>
                      <a:gd name="T2" fmla="*/ 617 w 1088"/>
                      <a:gd name="T3" fmla="*/ 6 h 1089"/>
                      <a:gd name="T4" fmla="*/ 687 w 1088"/>
                      <a:gd name="T5" fmla="*/ 17 h 1089"/>
                      <a:gd name="T6" fmla="*/ 753 w 1088"/>
                      <a:gd name="T7" fmla="*/ 40 h 1089"/>
                      <a:gd name="T8" fmla="*/ 815 w 1088"/>
                      <a:gd name="T9" fmla="*/ 71 h 1089"/>
                      <a:gd name="T10" fmla="*/ 873 w 1088"/>
                      <a:gd name="T11" fmla="*/ 112 h 1089"/>
                      <a:gd name="T12" fmla="*/ 929 w 1088"/>
                      <a:gd name="T13" fmla="*/ 160 h 1089"/>
                      <a:gd name="T14" fmla="*/ 977 w 1088"/>
                      <a:gd name="T15" fmla="*/ 216 h 1089"/>
                      <a:gd name="T16" fmla="*/ 1018 w 1088"/>
                      <a:gd name="T17" fmla="*/ 275 h 1089"/>
                      <a:gd name="T18" fmla="*/ 1049 w 1088"/>
                      <a:gd name="T19" fmla="*/ 336 h 1089"/>
                      <a:gd name="T20" fmla="*/ 1070 w 1088"/>
                      <a:gd name="T21" fmla="*/ 402 h 1089"/>
                      <a:gd name="T22" fmla="*/ 1084 w 1088"/>
                      <a:gd name="T23" fmla="*/ 472 h 1089"/>
                      <a:gd name="T24" fmla="*/ 1088 w 1088"/>
                      <a:gd name="T25" fmla="*/ 545 h 1089"/>
                      <a:gd name="T26" fmla="*/ 1084 w 1088"/>
                      <a:gd name="T27" fmla="*/ 617 h 1089"/>
                      <a:gd name="T28" fmla="*/ 1070 w 1088"/>
                      <a:gd name="T29" fmla="*/ 687 h 1089"/>
                      <a:gd name="T30" fmla="*/ 1049 w 1088"/>
                      <a:gd name="T31" fmla="*/ 752 h 1089"/>
                      <a:gd name="T32" fmla="*/ 1018 w 1088"/>
                      <a:gd name="T33" fmla="*/ 814 h 1089"/>
                      <a:gd name="T34" fmla="*/ 977 w 1088"/>
                      <a:gd name="T35" fmla="*/ 874 h 1089"/>
                      <a:gd name="T36" fmla="*/ 929 w 1088"/>
                      <a:gd name="T37" fmla="*/ 928 h 1089"/>
                      <a:gd name="T38" fmla="*/ 873 w 1088"/>
                      <a:gd name="T39" fmla="*/ 977 h 1089"/>
                      <a:gd name="T40" fmla="*/ 815 w 1088"/>
                      <a:gd name="T41" fmla="*/ 1017 h 1089"/>
                      <a:gd name="T42" fmla="*/ 753 w 1088"/>
                      <a:gd name="T43" fmla="*/ 1048 h 1089"/>
                      <a:gd name="T44" fmla="*/ 687 w 1088"/>
                      <a:gd name="T45" fmla="*/ 1072 h 1089"/>
                      <a:gd name="T46" fmla="*/ 617 w 1088"/>
                      <a:gd name="T47" fmla="*/ 1083 h 1089"/>
                      <a:gd name="T48" fmla="*/ 544 w 1088"/>
                      <a:gd name="T49" fmla="*/ 1089 h 1089"/>
                      <a:gd name="T50" fmla="*/ 470 w 1088"/>
                      <a:gd name="T51" fmla="*/ 1083 h 1089"/>
                      <a:gd name="T52" fmla="*/ 403 w 1088"/>
                      <a:gd name="T53" fmla="*/ 1072 h 1089"/>
                      <a:gd name="T54" fmla="*/ 337 w 1088"/>
                      <a:gd name="T55" fmla="*/ 1048 h 1089"/>
                      <a:gd name="T56" fmla="*/ 273 w 1088"/>
                      <a:gd name="T57" fmla="*/ 1017 h 1089"/>
                      <a:gd name="T58" fmla="*/ 215 w 1088"/>
                      <a:gd name="T59" fmla="*/ 977 h 1089"/>
                      <a:gd name="T60" fmla="*/ 161 w 1088"/>
                      <a:gd name="T61" fmla="*/ 928 h 1089"/>
                      <a:gd name="T62" fmla="*/ 111 w 1088"/>
                      <a:gd name="T63" fmla="*/ 874 h 1089"/>
                      <a:gd name="T64" fmla="*/ 72 w 1088"/>
                      <a:gd name="T65" fmla="*/ 814 h 1089"/>
                      <a:gd name="T66" fmla="*/ 41 w 1088"/>
                      <a:gd name="T67" fmla="*/ 752 h 1089"/>
                      <a:gd name="T68" fmla="*/ 18 w 1088"/>
                      <a:gd name="T69" fmla="*/ 687 h 1089"/>
                      <a:gd name="T70" fmla="*/ 4 w 1088"/>
                      <a:gd name="T71" fmla="*/ 617 h 1089"/>
                      <a:gd name="T72" fmla="*/ 0 w 1088"/>
                      <a:gd name="T73" fmla="*/ 545 h 1089"/>
                      <a:gd name="T74" fmla="*/ 4 w 1088"/>
                      <a:gd name="T75" fmla="*/ 472 h 1089"/>
                      <a:gd name="T76" fmla="*/ 18 w 1088"/>
                      <a:gd name="T77" fmla="*/ 402 h 1089"/>
                      <a:gd name="T78" fmla="*/ 41 w 1088"/>
                      <a:gd name="T79" fmla="*/ 336 h 1089"/>
                      <a:gd name="T80" fmla="*/ 72 w 1088"/>
                      <a:gd name="T81" fmla="*/ 275 h 1089"/>
                      <a:gd name="T82" fmla="*/ 111 w 1088"/>
                      <a:gd name="T83" fmla="*/ 216 h 1089"/>
                      <a:gd name="T84" fmla="*/ 161 w 1088"/>
                      <a:gd name="T85" fmla="*/ 160 h 1089"/>
                      <a:gd name="T86" fmla="*/ 215 w 1088"/>
                      <a:gd name="T87" fmla="*/ 112 h 1089"/>
                      <a:gd name="T88" fmla="*/ 273 w 1088"/>
                      <a:gd name="T89" fmla="*/ 71 h 1089"/>
                      <a:gd name="T90" fmla="*/ 337 w 1088"/>
                      <a:gd name="T91" fmla="*/ 40 h 1089"/>
                      <a:gd name="T92" fmla="*/ 403 w 1088"/>
                      <a:gd name="T93" fmla="*/ 17 h 1089"/>
                      <a:gd name="T94" fmla="*/ 470 w 1088"/>
                      <a:gd name="T95" fmla="*/ 6 h 1089"/>
                      <a:gd name="T96" fmla="*/ 544 w 1088"/>
                      <a:gd name="T97" fmla="*/ 0 h 10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088" h="1089">
                        <a:moveTo>
                          <a:pt x="544" y="0"/>
                        </a:moveTo>
                        <a:lnTo>
                          <a:pt x="617" y="6"/>
                        </a:lnTo>
                        <a:lnTo>
                          <a:pt x="687" y="17"/>
                        </a:lnTo>
                        <a:lnTo>
                          <a:pt x="753" y="40"/>
                        </a:lnTo>
                        <a:lnTo>
                          <a:pt x="815" y="71"/>
                        </a:lnTo>
                        <a:lnTo>
                          <a:pt x="873" y="112"/>
                        </a:lnTo>
                        <a:lnTo>
                          <a:pt x="929" y="160"/>
                        </a:lnTo>
                        <a:lnTo>
                          <a:pt x="977" y="216"/>
                        </a:lnTo>
                        <a:lnTo>
                          <a:pt x="1018" y="275"/>
                        </a:lnTo>
                        <a:lnTo>
                          <a:pt x="1049" y="336"/>
                        </a:lnTo>
                        <a:lnTo>
                          <a:pt x="1070" y="402"/>
                        </a:lnTo>
                        <a:lnTo>
                          <a:pt x="1084" y="472"/>
                        </a:lnTo>
                        <a:lnTo>
                          <a:pt x="1088" y="545"/>
                        </a:lnTo>
                        <a:lnTo>
                          <a:pt x="1084" y="617"/>
                        </a:lnTo>
                        <a:lnTo>
                          <a:pt x="1070" y="687"/>
                        </a:lnTo>
                        <a:lnTo>
                          <a:pt x="1049" y="752"/>
                        </a:lnTo>
                        <a:lnTo>
                          <a:pt x="1018" y="814"/>
                        </a:lnTo>
                        <a:lnTo>
                          <a:pt x="977" y="874"/>
                        </a:lnTo>
                        <a:lnTo>
                          <a:pt x="929" y="928"/>
                        </a:lnTo>
                        <a:lnTo>
                          <a:pt x="873" y="977"/>
                        </a:lnTo>
                        <a:lnTo>
                          <a:pt x="815" y="1017"/>
                        </a:lnTo>
                        <a:lnTo>
                          <a:pt x="753" y="1048"/>
                        </a:lnTo>
                        <a:lnTo>
                          <a:pt x="687" y="1072"/>
                        </a:lnTo>
                        <a:lnTo>
                          <a:pt x="617" y="1083"/>
                        </a:lnTo>
                        <a:lnTo>
                          <a:pt x="544" y="1089"/>
                        </a:lnTo>
                        <a:lnTo>
                          <a:pt x="470" y="1083"/>
                        </a:lnTo>
                        <a:lnTo>
                          <a:pt x="403" y="1072"/>
                        </a:lnTo>
                        <a:lnTo>
                          <a:pt x="337" y="1048"/>
                        </a:lnTo>
                        <a:lnTo>
                          <a:pt x="273" y="1017"/>
                        </a:lnTo>
                        <a:lnTo>
                          <a:pt x="215" y="977"/>
                        </a:lnTo>
                        <a:lnTo>
                          <a:pt x="161" y="928"/>
                        </a:lnTo>
                        <a:lnTo>
                          <a:pt x="111" y="874"/>
                        </a:lnTo>
                        <a:lnTo>
                          <a:pt x="72" y="814"/>
                        </a:lnTo>
                        <a:lnTo>
                          <a:pt x="41" y="752"/>
                        </a:lnTo>
                        <a:lnTo>
                          <a:pt x="18" y="687"/>
                        </a:lnTo>
                        <a:lnTo>
                          <a:pt x="4" y="617"/>
                        </a:lnTo>
                        <a:lnTo>
                          <a:pt x="0" y="545"/>
                        </a:lnTo>
                        <a:lnTo>
                          <a:pt x="4" y="472"/>
                        </a:lnTo>
                        <a:lnTo>
                          <a:pt x="18" y="402"/>
                        </a:lnTo>
                        <a:lnTo>
                          <a:pt x="41" y="336"/>
                        </a:lnTo>
                        <a:lnTo>
                          <a:pt x="72" y="275"/>
                        </a:lnTo>
                        <a:lnTo>
                          <a:pt x="111" y="216"/>
                        </a:lnTo>
                        <a:lnTo>
                          <a:pt x="161" y="160"/>
                        </a:lnTo>
                        <a:lnTo>
                          <a:pt x="215" y="112"/>
                        </a:lnTo>
                        <a:lnTo>
                          <a:pt x="273" y="71"/>
                        </a:lnTo>
                        <a:lnTo>
                          <a:pt x="337" y="40"/>
                        </a:lnTo>
                        <a:lnTo>
                          <a:pt x="403" y="17"/>
                        </a:lnTo>
                        <a:lnTo>
                          <a:pt x="470" y="6"/>
                        </a:lnTo>
                        <a:lnTo>
                          <a:pt x="544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18" name="TextBox 17"/>
              <p:cNvSpPr txBox="1"/>
              <p:nvPr/>
            </p:nvSpPr>
            <p:spPr>
              <a:xfrm>
                <a:off x="2487678" y="3171223"/>
                <a:ext cx="765282" cy="1408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solidFill>
                      <a:srgbClr val="CF2D43"/>
                    </a:solidFill>
                  </a:rPr>
                  <a:t>Group </a:t>
                </a:r>
                <a:r>
                  <a:rPr lang="en-US" altLang="ko-KR" sz="1200" b="1" dirty="0">
                    <a:solidFill>
                      <a:srgbClr val="CF2D43"/>
                    </a:solidFill>
                  </a:rPr>
                  <a:t>4</a:t>
                </a:r>
                <a:endParaRPr lang="en-US" altLang="ko-KR" sz="1200" b="1" dirty="0" smtClean="0">
                  <a:solidFill>
                    <a:srgbClr val="CF2D43"/>
                  </a:solidFill>
                </a:endParaRPr>
              </a:p>
            </p:txBody>
          </p:sp>
        </p:grpSp>
        <p:sp>
          <p:nvSpPr>
            <p:cNvPr id="24" name="제목 1"/>
            <p:cNvSpPr txBox="1">
              <a:spLocks/>
            </p:cNvSpPr>
            <p:nvPr/>
          </p:nvSpPr>
          <p:spPr>
            <a:xfrm>
              <a:off x="1462595" y="4958245"/>
              <a:ext cx="4514318" cy="501051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1193292" rtl="0" eaLnBrk="1" latinLnBrk="1" hangingPunct="1">
                <a:spcBef>
                  <a:spcPct val="0"/>
                </a:spcBef>
                <a:buNone/>
                <a:defRPr sz="2200" b="1" kern="1200" spc="-60" baseline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3000" b="0" spc="-20" dirty="0" smtClean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900" b="0" spc="-20" dirty="0" smtClean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부모로서 역할을 잘 수행하지 못하는 집단</a:t>
              </a:r>
              <a:r>
                <a:rPr lang="ko-KR" altLang="en-US" sz="2000" b="0" spc="-20" dirty="0" smtClean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3000" b="0" spc="-20" dirty="0" smtClean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en-US" altLang="ko-KR" sz="3000" b="0" spc="-2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537391" y="5001943"/>
              <a:ext cx="1042293" cy="360000"/>
              <a:chOff x="740144" y="4715974"/>
              <a:chExt cx="1042293" cy="360000"/>
            </a:xfrm>
          </p:grpSpPr>
          <p:sp>
            <p:nvSpPr>
              <p:cNvPr id="26" name="순서도: 지연 25"/>
              <p:cNvSpPr/>
              <p:nvPr/>
            </p:nvSpPr>
            <p:spPr>
              <a:xfrm>
                <a:off x="920145" y="4715974"/>
                <a:ext cx="736288" cy="360000"/>
              </a:xfrm>
              <a:prstGeom prst="flowChartDelay">
                <a:avLst/>
              </a:prstGeom>
              <a:solidFill>
                <a:srgbClr val="CF2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740144" y="4715974"/>
                <a:ext cx="1042293" cy="360000"/>
              </a:xfrm>
              <a:prstGeom prst="roundRect">
                <a:avLst>
                  <a:gd name="adj" fmla="val 50000"/>
                </a:avLst>
              </a:prstGeom>
              <a:solidFill>
                <a:srgbClr val="CF2D4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  <a:r>
                  <a:rPr lang="ko-KR" altLang="en-US" sz="16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번 요인</a:t>
                </a:r>
                <a:endParaRPr lang="ko-KR" altLang="en-US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1008361" y="5616996"/>
              <a:ext cx="617600" cy="612990"/>
              <a:chOff x="1214092" y="5439523"/>
              <a:chExt cx="617600" cy="612990"/>
            </a:xfrm>
          </p:grpSpPr>
          <p:cxnSp>
            <p:nvCxnSpPr>
              <p:cNvPr id="29" name="직선 화살표 연결선 28"/>
              <p:cNvCxnSpPr/>
              <p:nvPr/>
            </p:nvCxnSpPr>
            <p:spPr>
              <a:xfrm>
                <a:off x="1214092" y="6052513"/>
                <a:ext cx="617600" cy="0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/>
              <p:nvPr/>
            </p:nvCxnSpPr>
            <p:spPr>
              <a:xfrm flipV="1">
                <a:off x="1234452" y="5439523"/>
                <a:ext cx="0" cy="612990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/>
            <p:cNvGrpSpPr/>
            <p:nvPr/>
          </p:nvGrpSpPr>
          <p:grpSpPr>
            <a:xfrm>
              <a:off x="1932815" y="5832120"/>
              <a:ext cx="4044098" cy="1603921"/>
              <a:chOff x="1800449" y="4036737"/>
              <a:chExt cx="4044098" cy="1603921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800449" y="4036737"/>
                <a:ext cx="404409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저녁활동 시간</a:t>
                </a:r>
                <a:r>
                  <a:rPr lang="en-US" altLang="ko-KR" sz="1400" dirty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– </a:t>
                </a:r>
                <a:r>
                  <a:rPr lang="ko-KR" altLang="en-US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집에서 인터넷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(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바른고딕" pitchFamily="50" charset="-127"/>
                    <a:ea typeface="나눔바른고딕" pitchFamily="50" charset="-127"/>
                  </a:rPr>
                  <a:t>C57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)</a:t>
                </a: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800449" y="4900833"/>
                <a:ext cx="404409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저녁활동 시간 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- </a:t>
                </a:r>
                <a:r>
                  <a:rPr lang="ko-KR" altLang="en-US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운동하기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 X (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바른고딕" pitchFamily="50" charset="-127"/>
                    <a:ea typeface="나눔바른고딕" pitchFamily="50" charset="-127"/>
                  </a:rPr>
                  <a:t>C64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)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800449" y="5332881"/>
                <a:ext cx="404409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공부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성적에 고민 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(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바른고딕" pitchFamily="50" charset="-127"/>
                    <a:ea typeface="나눔바른고딕" pitchFamily="50" charset="-127"/>
                  </a:rPr>
                  <a:t>C154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)</a:t>
                </a:r>
                <a:r>
                  <a:rPr lang="ko-KR" altLang="en-US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endParaRPr lang="en-US" altLang="ko-KR" sz="1400" dirty="0">
                  <a:solidFill>
                    <a:srgbClr val="3E484F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800449" y="4468785"/>
                <a:ext cx="404409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저녁활동 시간</a:t>
                </a:r>
                <a:r>
                  <a:rPr lang="en-US" altLang="ko-KR" sz="1400" dirty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– </a:t>
                </a:r>
                <a:r>
                  <a:rPr lang="ko-KR" altLang="en-US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게임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문자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(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바른고딕" pitchFamily="50" charset="-127"/>
                    <a:ea typeface="나눔바른고딕" pitchFamily="50" charset="-127"/>
                  </a:rPr>
                  <a:t>C63</a:t>
                </a:r>
                <a:r>
                  <a:rPr lang="en-US" altLang="ko-KR" sz="1400" dirty="0" smtClean="0">
                    <a:solidFill>
                      <a:srgbClr val="3E484F"/>
                    </a:solidFill>
                    <a:latin typeface="나눔바른고딕" pitchFamily="50" charset="-127"/>
                    <a:ea typeface="나눔바른고딕" pitchFamily="50" charset="-127"/>
                  </a:rPr>
                  <a:t>)</a:t>
                </a:r>
              </a:p>
            </p:txBody>
          </p:sp>
        </p:grpSp>
        <p:sp>
          <p:nvSpPr>
            <p:cNvPr id="36" name="왼쪽 대괄호 35"/>
            <p:cNvSpPr/>
            <p:nvPr/>
          </p:nvSpPr>
          <p:spPr>
            <a:xfrm>
              <a:off x="1797512" y="5761012"/>
              <a:ext cx="146953" cy="1711992"/>
            </a:xfrm>
            <a:prstGeom prst="leftBracket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214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결론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937084"/>
              </p:ext>
            </p:extLst>
          </p:nvPr>
        </p:nvGraphicFramePr>
        <p:xfrm>
          <a:off x="504305" y="1732756"/>
          <a:ext cx="12097347" cy="298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923"/>
                <a:gridCol w="1708404"/>
                <a:gridCol w="1708404"/>
                <a:gridCol w="1708404"/>
                <a:gridCol w="1708404"/>
                <a:gridCol w="1708404"/>
                <a:gridCol w="1708404"/>
              </a:tblGrid>
              <a:tr h="1080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다문화 관련</a:t>
                      </a:r>
                      <a:endParaRPr lang="en-US" altLang="ko-KR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행사 및 교육</a:t>
                      </a:r>
                      <a:endParaRPr lang="en-US" altLang="ko-KR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참여 경험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유색인 및</a:t>
                      </a:r>
                      <a:endParaRPr lang="en-US" altLang="ko-KR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후진국민에</a:t>
                      </a:r>
                      <a:endParaRPr lang="en-US" altLang="ko-KR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대한 거부감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다문화</a:t>
                      </a:r>
                      <a:endParaRPr lang="en-US" altLang="ko-KR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지향성 지수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한국인으로써</a:t>
                      </a:r>
                      <a:endParaRPr lang="en-US" altLang="ko-KR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혈통이 중요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한국인으로써</a:t>
                      </a:r>
                      <a:endParaRPr lang="en-US" altLang="ko-KR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사회에</a:t>
                      </a:r>
                      <a:endParaRPr lang="en-US" altLang="ko-KR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이바지하는</a:t>
                      </a:r>
                      <a:endParaRPr lang="en-US" altLang="ko-KR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것이 중요</a:t>
                      </a:r>
                      <a:endParaRPr lang="en-US" altLang="ko-KR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다양성이</a:t>
                      </a:r>
                      <a:endParaRPr lang="en-US" altLang="ko-KR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국가 발전에</a:t>
                      </a:r>
                      <a:endParaRPr lang="en-US" altLang="ko-KR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도움이 됨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단일 민족성이</a:t>
                      </a:r>
                      <a:endParaRPr lang="en-US" altLang="ko-KR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국가 경쟁력에</a:t>
                      </a:r>
                      <a:endParaRPr lang="en-US" altLang="ko-KR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도움이 됨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</a:tr>
              <a:tr h="899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참여경험 없음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rgbClr val="0070C0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24</a:t>
                      </a:r>
                      <a:endParaRPr lang="ko-KR" altLang="en-US" baseline="0" dirty="0">
                        <a:solidFill>
                          <a:srgbClr val="0070C0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baseline="0" dirty="0" smtClean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-23</a:t>
                      </a:r>
                      <a:endParaRPr lang="ko-KR" altLang="en-US" sz="1800" kern="1200" baseline="0" dirty="0">
                        <a:solidFill>
                          <a:srgbClr val="FF0000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baseline="0" dirty="0" smtClean="0">
                          <a:solidFill>
                            <a:srgbClr val="0070C0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17</a:t>
                      </a:r>
                      <a:endParaRPr lang="ko-KR" altLang="en-US" sz="1800" kern="1200" baseline="0" dirty="0">
                        <a:solidFill>
                          <a:srgbClr val="0070C0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baseline="0" dirty="0" smtClean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-9</a:t>
                      </a:r>
                      <a:endParaRPr lang="ko-KR" altLang="en-US" sz="1800" kern="1200" baseline="0" dirty="0">
                        <a:solidFill>
                          <a:srgbClr val="FF0000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baseline="0" dirty="0" smtClean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-27</a:t>
                      </a:r>
                      <a:endParaRPr lang="ko-KR" altLang="en-US" sz="1800" kern="1200" baseline="0" dirty="0">
                        <a:solidFill>
                          <a:srgbClr val="FF0000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baseline="0" dirty="0" smtClean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-6</a:t>
                      </a:r>
                      <a:endParaRPr lang="ko-KR" altLang="en-US" sz="1800" kern="1200" baseline="0" dirty="0">
                        <a:solidFill>
                          <a:srgbClr val="FF0000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</a:tr>
              <a:tr h="899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참여경험 있음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baseline="0" dirty="0" smtClean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-245</a:t>
                      </a:r>
                      <a:endParaRPr lang="ko-KR" altLang="en-US" sz="1800" kern="1200" baseline="0" dirty="0">
                        <a:solidFill>
                          <a:srgbClr val="FF0000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baseline="0" dirty="0" smtClean="0">
                          <a:solidFill>
                            <a:srgbClr val="0070C0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237</a:t>
                      </a:r>
                      <a:endParaRPr lang="ko-KR" altLang="en-US" sz="1800" kern="1200" baseline="0" dirty="0">
                        <a:solidFill>
                          <a:srgbClr val="0070C0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baseline="0" dirty="0" smtClean="0">
                          <a:solidFill>
                            <a:srgbClr val="FF0000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-182</a:t>
                      </a:r>
                      <a:endParaRPr lang="ko-KR" altLang="en-US" sz="1800" kern="1200" baseline="0" dirty="0">
                        <a:solidFill>
                          <a:srgbClr val="FF0000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baseline="0" dirty="0" smtClean="0">
                          <a:solidFill>
                            <a:srgbClr val="0070C0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100</a:t>
                      </a:r>
                      <a:endParaRPr lang="ko-KR" altLang="en-US" sz="1800" kern="1200" baseline="0" dirty="0">
                        <a:solidFill>
                          <a:srgbClr val="0070C0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baseline="0" dirty="0" smtClean="0">
                          <a:solidFill>
                            <a:srgbClr val="0070C0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283</a:t>
                      </a:r>
                      <a:endParaRPr lang="ko-KR" altLang="en-US" sz="1800" kern="1200" baseline="0" dirty="0">
                        <a:solidFill>
                          <a:srgbClr val="0070C0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baseline="0" dirty="0" smtClean="0">
                          <a:solidFill>
                            <a:srgbClr val="0070C0"/>
                          </a:solidFill>
                          <a:latin typeface="휴먼모음T" pitchFamily="18" charset="-127"/>
                          <a:ea typeface="휴먼모음T" pitchFamily="18" charset="-127"/>
                          <a:cs typeface="+mn-cs"/>
                        </a:rPr>
                        <a:t>62</a:t>
                      </a:r>
                      <a:endParaRPr lang="ko-KR" altLang="en-US" sz="1800" kern="1200" baseline="0" dirty="0">
                        <a:solidFill>
                          <a:srgbClr val="0070C0"/>
                        </a:solidFill>
                        <a:latin typeface="휴먼모음T" pitchFamily="18" charset="-127"/>
                        <a:ea typeface="휴먼모음T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629501" y="5735612"/>
            <a:ext cx="7739900" cy="1046440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ko-KR" altLang="en-US" sz="2400" b="1" spc="-50" dirty="0" smtClean="0">
                <a:latin typeface="나눔바른고딕" pitchFamily="50" charset="-127"/>
                <a:ea typeface="나눔바른고딕" pitchFamily="50" charset="-127"/>
              </a:rPr>
              <a:t>다문화 관련 행사 및 교육 참여 경험이</a:t>
            </a:r>
            <a:endParaRPr lang="en-US" altLang="ko-KR" sz="2400" b="1" spc="-50" dirty="0" smtClean="0">
              <a:latin typeface="나눔바른고딕" pitchFamily="50" charset="-127"/>
              <a:ea typeface="나눔바른고딕" pitchFamily="50" charset="-127"/>
            </a:endParaRPr>
          </a:p>
          <a:p>
            <a:pPr lvl="0" algn="ctr"/>
            <a:r>
              <a:rPr lang="ko-KR" altLang="en-US" sz="2400" b="1" spc="-50" dirty="0">
                <a:latin typeface="나눔바른고딕" pitchFamily="50" charset="-127"/>
                <a:ea typeface="나눔바른고딕" pitchFamily="50" charset="-127"/>
              </a:rPr>
              <a:t>다문화 수용성 지표에 </a:t>
            </a:r>
            <a:r>
              <a:rPr lang="ko-KR" altLang="en-US" sz="2400" b="1" spc="-50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긍정적인 영향을 미침</a:t>
            </a:r>
            <a:endParaRPr lang="en-US" altLang="ko-KR" sz="2400" b="1" spc="-50" dirty="0" smtClean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 algn="ctr"/>
            <a:r>
              <a:rPr lang="en-US" altLang="ko-KR" b="1" spc="-50" dirty="0">
                <a:latin typeface="나눔바른고딕" pitchFamily="50" charset="-127"/>
                <a:ea typeface="나눔바른고딕" pitchFamily="50" charset="-127"/>
              </a:rPr>
              <a:t>* </a:t>
            </a:r>
            <a:r>
              <a:rPr lang="ko-KR" altLang="en-US" b="1" spc="-50" dirty="0" smtClean="0">
                <a:latin typeface="나눔바른고딕" pitchFamily="50" charset="-127"/>
                <a:ea typeface="나눔바른고딕" pitchFamily="50" charset="-127"/>
              </a:rPr>
              <a:t>다문화 관련 행사 및 교육의 확대 필요</a:t>
            </a:r>
            <a:endParaRPr lang="en-US" altLang="ko-KR" b="1" spc="-5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8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구성원 역할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12417" y="2044903"/>
            <a:ext cx="11592743" cy="3831818"/>
            <a:chOff x="1512417" y="2808684"/>
            <a:chExt cx="11592743" cy="3831818"/>
          </a:xfrm>
        </p:grpSpPr>
        <p:sp>
          <p:nvSpPr>
            <p:cNvPr id="4" name="TextBox 3"/>
            <p:cNvSpPr txBox="1"/>
            <p:nvPr/>
          </p:nvSpPr>
          <p:spPr>
            <a:xfrm>
              <a:off x="1512417" y="2808684"/>
              <a:ext cx="4104456" cy="3727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300" b="1" dirty="0">
                  <a:latin typeface="나눔바른고딕" pitchFamily="50" charset="-127"/>
                  <a:ea typeface="나눔바른고딕" pitchFamily="50" charset="-127"/>
                </a:rPr>
                <a:t>이동수</a:t>
              </a:r>
              <a:r>
                <a:rPr lang="ko-KR" altLang="en-US" dirty="0">
                  <a:latin typeface="나눔바른고딕" pitchFamily="50" charset="-127"/>
                  <a:ea typeface="나눔바른고딕" pitchFamily="50" charset="-127"/>
                </a:rPr>
                <a:t> </a:t>
              </a:r>
              <a:endParaRPr lang="en-US" altLang="ko-KR" dirty="0">
                <a:latin typeface="나눔바른고딕" pitchFamily="50" charset="-127"/>
                <a:ea typeface="나눔바른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기초 </a:t>
              </a:r>
              <a:r>
                <a:rPr lang="ko-KR" altLang="en-US" dirty="0">
                  <a:latin typeface="나눔바른고딕" pitchFamily="50" charset="-127"/>
                  <a:ea typeface="나눔바른고딕" pitchFamily="50" charset="-127"/>
                </a:rPr>
                <a:t>통계분석 및 분석 타당성 검토</a:t>
              </a:r>
            </a:p>
            <a:p>
              <a:pPr>
                <a:lnSpc>
                  <a:spcPct val="150000"/>
                </a:lnSpc>
              </a:pPr>
              <a:endParaRPr lang="en-US" altLang="ko-KR" dirty="0" smtClean="0">
                <a:latin typeface="나눔바른고딕" pitchFamily="50" charset="-127"/>
                <a:ea typeface="나눔바른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300" b="1" dirty="0" smtClean="0">
                  <a:latin typeface="나눔바른고딕" pitchFamily="50" charset="-127"/>
                  <a:ea typeface="나눔바른고딕" pitchFamily="50" charset="-127"/>
                </a:rPr>
                <a:t>정우일</a:t>
              </a:r>
              <a:endParaRPr lang="en-US" altLang="ko-KR" sz="2300" b="1" dirty="0">
                <a:latin typeface="나눔바른고딕" pitchFamily="50" charset="-127"/>
                <a:ea typeface="나눔바른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데이터 </a:t>
              </a:r>
              <a:r>
                <a:rPr lang="ko-KR" altLang="en-US" dirty="0">
                  <a:latin typeface="나눔바른고딕" pitchFamily="50" charset="-127"/>
                  <a:ea typeface="나눔바른고딕" pitchFamily="50" charset="-127"/>
                </a:rPr>
                <a:t>시각화 총괄 및 분석 타당성 검토</a:t>
              </a:r>
            </a:p>
            <a:p>
              <a:pPr>
                <a:lnSpc>
                  <a:spcPct val="150000"/>
                </a:lnSpc>
              </a:pPr>
              <a:endParaRPr lang="en-US" altLang="ko-KR" dirty="0" smtClean="0">
                <a:latin typeface="나눔바른고딕" pitchFamily="50" charset="-127"/>
                <a:ea typeface="나눔바른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300" b="1" dirty="0" err="1" smtClean="0">
                  <a:latin typeface="나눔바른고딕" pitchFamily="50" charset="-127"/>
                  <a:ea typeface="나눔바른고딕" pitchFamily="50" charset="-127"/>
                </a:rPr>
                <a:t>진현두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 </a:t>
              </a:r>
              <a:endParaRPr lang="en-US" altLang="ko-KR" dirty="0">
                <a:latin typeface="나눔바른고딕" pitchFamily="50" charset="-127"/>
                <a:ea typeface="나눔바른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데이터 전처리 </a:t>
              </a:r>
              <a:r>
                <a:rPr lang="ko-KR" altLang="en-US" dirty="0">
                  <a:latin typeface="나눔바른고딕" pitchFamily="50" charset="-127"/>
                  <a:ea typeface="나눔바른고딕" pitchFamily="50" charset="-127"/>
                </a:rPr>
                <a:t>및 </a:t>
              </a:r>
              <a:r>
                <a:rPr lang="ko-KR" altLang="en-US" dirty="0" err="1">
                  <a:latin typeface="나눔바른고딕" pitchFamily="50" charset="-127"/>
                  <a:ea typeface="나눔바른고딕" pitchFamily="50" charset="-127"/>
                </a:rPr>
                <a:t>크롤링</a:t>
              </a:r>
              <a:r>
                <a:rPr lang="ko-KR" altLang="en-US" dirty="0"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총괄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624985" y="2808684"/>
              <a:ext cx="6480175" cy="38318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latin typeface="나눔바른고딕" pitchFamily="50" charset="-127"/>
                  <a:ea typeface="나눔바른고딕" pitchFamily="50" charset="-127"/>
                </a:rPr>
                <a:t>박지영 </a:t>
              </a:r>
              <a:endParaRPr lang="en-US" altLang="ko-KR" sz="2400" b="1" dirty="0">
                <a:latin typeface="나눔바른고딕" pitchFamily="50" charset="-127"/>
                <a:ea typeface="나눔바른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데이터 수집 및 데이터 분석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시각화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)</a:t>
              </a:r>
            </a:p>
            <a:p>
              <a:pPr>
                <a:lnSpc>
                  <a:spcPct val="150000"/>
                </a:lnSpc>
              </a:pPr>
              <a:endParaRPr lang="en-US" altLang="ko-KR" dirty="0" smtClean="0">
                <a:latin typeface="나눔바른고딕" pitchFamily="50" charset="-127"/>
                <a:ea typeface="나눔바른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latin typeface="나눔바른고딕" pitchFamily="50" charset="-127"/>
                  <a:ea typeface="나눔바른고딕" pitchFamily="50" charset="-127"/>
                </a:rPr>
                <a:t>지창호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 </a:t>
              </a:r>
              <a:endParaRPr lang="en-US" altLang="ko-KR" dirty="0">
                <a:latin typeface="나눔바른고딕" pitchFamily="50" charset="-127"/>
                <a:ea typeface="나눔바른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데이터 </a:t>
              </a:r>
              <a:r>
                <a:rPr lang="ko-KR" altLang="en-US" dirty="0">
                  <a:latin typeface="나눔바른고딕" pitchFamily="50" charset="-127"/>
                  <a:ea typeface="나눔바른고딕" pitchFamily="50" charset="-127"/>
                </a:rPr>
                <a:t>분석</a:t>
              </a:r>
              <a:r>
                <a:rPr lang="en-US" altLang="ko-KR" dirty="0">
                  <a:latin typeface="나눔바른고딕" pitchFamily="50" charset="-127"/>
                  <a:ea typeface="나눔바른고딕" pitchFamily="50" charset="-127"/>
                </a:rPr>
                <a:t>(</a:t>
              </a:r>
              <a:r>
                <a:rPr lang="ko-KR" altLang="en-US" dirty="0">
                  <a:latin typeface="나눔바른고딕" pitchFamily="50" charset="-127"/>
                  <a:ea typeface="나눔바른고딕" pitchFamily="50" charset="-127"/>
                </a:rPr>
                <a:t>시각화</a:t>
              </a:r>
              <a:r>
                <a:rPr lang="en-US" altLang="ko-KR" dirty="0">
                  <a:latin typeface="나눔바른고딕" pitchFamily="50" charset="-127"/>
                  <a:ea typeface="나눔바른고딕" pitchFamily="50" charset="-127"/>
                </a:rPr>
                <a:t>) </a:t>
              </a:r>
              <a:r>
                <a:rPr lang="ko-KR" altLang="en-US" dirty="0">
                  <a:latin typeface="나눔바른고딕" pitchFamily="50" charset="-127"/>
                  <a:ea typeface="나눔바른고딕" pitchFamily="50" charset="-127"/>
                </a:rPr>
                <a:t>및 </a:t>
              </a:r>
              <a:r>
                <a:rPr lang="en-US" altLang="ko-KR" dirty="0" err="1">
                  <a:latin typeface="나눔바른고딕" pitchFamily="50" charset="-127"/>
                  <a:ea typeface="나눔바른고딕" pitchFamily="50" charset="-127"/>
                </a:rPr>
                <a:t>ppt</a:t>
              </a:r>
              <a:r>
                <a:rPr lang="en-US" altLang="ko-KR" dirty="0"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dirty="0">
                  <a:latin typeface="나눔바른고딕" pitchFamily="50" charset="-127"/>
                  <a:ea typeface="나눔바른고딕" pitchFamily="50" charset="-127"/>
                </a:rPr>
                <a:t>발표</a:t>
              </a:r>
            </a:p>
            <a:p>
              <a:pPr>
                <a:lnSpc>
                  <a:spcPct val="150000"/>
                </a:lnSpc>
              </a:pPr>
              <a:endParaRPr lang="en-US" altLang="ko-KR" dirty="0" smtClean="0">
                <a:latin typeface="나눔바른고딕" pitchFamily="50" charset="-127"/>
                <a:ea typeface="나눔바른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latin typeface="나눔바른고딕" pitchFamily="50" charset="-127"/>
                  <a:ea typeface="나눔바른고딕" pitchFamily="50" charset="-127"/>
                </a:rPr>
                <a:t>이세영</a:t>
              </a: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 </a:t>
              </a:r>
              <a:endParaRPr lang="en-US" altLang="ko-KR" dirty="0">
                <a:latin typeface="나눔바른고딕" pitchFamily="50" charset="-127"/>
                <a:ea typeface="나눔바른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나눔바른고딕" pitchFamily="50" charset="-127"/>
                  <a:ea typeface="나눔바른고딕" pitchFamily="50" charset="-127"/>
                </a:rPr>
                <a:t>데이터 분석 및 </a:t>
              </a:r>
              <a:r>
                <a:rPr lang="ko-KR" altLang="en-US" dirty="0">
                  <a:latin typeface="나눔바른고딕" pitchFamily="50" charset="-127"/>
                  <a:ea typeface="나눔바른고딕" pitchFamily="50" charset="-127"/>
                </a:rPr>
                <a:t>발표 자료 준비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86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Q&amp;A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31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감사합니다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:)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30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다문화 가정 현황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News about Multi-cultural</a:t>
            </a:r>
            <a:endParaRPr lang="en-US" altLang="ko-KR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4392737" y="504428"/>
            <a:ext cx="315924" cy="315924"/>
            <a:chOff x="3487312" y="3111058"/>
            <a:chExt cx="792088" cy="792088"/>
          </a:xfrm>
        </p:grpSpPr>
        <p:sp>
          <p:nvSpPr>
            <p:cNvPr id="123" name="타원 122"/>
            <p:cNvSpPr/>
            <p:nvPr/>
          </p:nvSpPr>
          <p:spPr>
            <a:xfrm>
              <a:off x="3487312" y="3111058"/>
              <a:ext cx="792088" cy="792088"/>
            </a:xfrm>
            <a:prstGeom prst="ellipse">
              <a:avLst/>
            </a:prstGeom>
            <a:gradFill>
              <a:gsLst>
                <a:gs pos="0">
                  <a:srgbClr val="CF2D43"/>
                </a:gs>
                <a:gs pos="100000">
                  <a:srgbClr val="CF2D43">
                    <a:alpha val="65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타원 123"/>
            <p:cNvSpPr/>
            <p:nvPr/>
          </p:nvSpPr>
          <p:spPr>
            <a:xfrm>
              <a:off x="3668531" y="3292277"/>
              <a:ext cx="429656" cy="4296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5" name="Picture 2" descr="http://img.yonhapnews.co.kr/etc/graphic/YH/2016/04/26/GYH2016042600070004400_P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" t="825" b="47227"/>
          <a:stretch/>
        </p:blipFill>
        <p:spPr bwMode="auto">
          <a:xfrm>
            <a:off x="1584425" y="1872580"/>
            <a:ext cx="4283488" cy="4533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img.yonhapnews.co.kr/etc/graphic/YH/2016/04/26/GYH2016042600070004400_P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" t="52569" r="1639" b="7257"/>
          <a:stretch/>
        </p:blipFill>
        <p:spPr bwMode="auto">
          <a:xfrm>
            <a:off x="6790183" y="1822620"/>
            <a:ext cx="4227290" cy="455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393" y="1181980"/>
            <a:ext cx="4390727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49" y="2367796"/>
            <a:ext cx="69342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6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다문화 가정 현황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News about Multi-cultural</a:t>
            </a:r>
            <a:endParaRPr lang="en-US" altLang="ko-KR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4392737" y="504428"/>
            <a:ext cx="315924" cy="315924"/>
            <a:chOff x="3487312" y="3111058"/>
            <a:chExt cx="792088" cy="792088"/>
          </a:xfrm>
        </p:grpSpPr>
        <p:sp>
          <p:nvSpPr>
            <p:cNvPr id="123" name="타원 122"/>
            <p:cNvSpPr/>
            <p:nvPr/>
          </p:nvSpPr>
          <p:spPr>
            <a:xfrm>
              <a:off x="3487312" y="3111058"/>
              <a:ext cx="792088" cy="792088"/>
            </a:xfrm>
            <a:prstGeom prst="ellipse">
              <a:avLst/>
            </a:prstGeom>
            <a:gradFill>
              <a:gsLst>
                <a:gs pos="0">
                  <a:srgbClr val="CF2D43"/>
                </a:gs>
                <a:gs pos="100000">
                  <a:srgbClr val="CF2D43">
                    <a:alpha val="65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타원 123"/>
            <p:cNvSpPr/>
            <p:nvPr/>
          </p:nvSpPr>
          <p:spPr>
            <a:xfrm>
              <a:off x="3668531" y="3292277"/>
              <a:ext cx="429656" cy="4296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5" name="Picture 2" descr="http://img.yonhapnews.co.kr/etc/graphic/YH/2016/04/26/GYH2016042600070004400_P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27"/>
          <a:stretch/>
        </p:blipFill>
        <p:spPr bwMode="auto">
          <a:xfrm>
            <a:off x="1654979" y="2034230"/>
            <a:ext cx="4392488" cy="460574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img.yonhapnews.co.kr/etc/graphic/YH/2016/04/26/GYH2016042600070004400_P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89" b="7258"/>
          <a:stretch/>
        </p:blipFill>
        <p:spPr bwMode="auto">
          <a:xfrm>
            <a:off x="6841009" y="2034231"/>
            <a:ext cx="4392488" cy="460574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79" y="2848191"/>
            <a:ext cx="3450834" cy="3791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302" y="1296516"/>
            <a:ext cx="4390727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016" y="2441190"/>
            <a:ext cx="69342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부제목 4"/>
          <p:cNvSpPr txBox="1">
            <a:spLocks/>
          </p:cNvSpPr>
          <p:nvPr/>
        </p:nvSpPr>
        <p:spPr>
          <a:xfrm>
            <a:off x="2493590" y="3306664"/>
            <a:ext cx="7974758" cy="1308297"/>
          </a:xfrm>
          <a:prstGeom prst="rect">
            <a:avLst/>
          </a:prstGeom>
          <a:noFill/>
        </p:spPr>
        <p:txBody>
          <a:bodyPr vert="horz" lIns="119329" tIns="59665" rIns="119329" bIns="59665" rtlCol="0">
            <a:noAutofit/>
          </a:bodyPr>
          <a:lstStyle>
            <a:lvl1pPr marL="0" indent="0" algn="ctr" defTabSz="1193292" rtl="0" eaLnBrk="1" latinLnBrk="1" hangingPunct="1">
              <a:spcBef>
                <a:spcPct val="20000"/>
              </a:spcBef>
              <a:buFont typeface="Arial" pitchFamily="34" charset="0"/>
              <a:buNone/>
              <a:defRPr sz="4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6646" indent="0" algn="ctr" defTabSz="1193292" rtl="0" eaLnBrk="1" latinLnBrk="1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93292" indent="0" algn="ctr" defTabSz="1193292" rtl="0" eaLnBrk="1" latinLnBrk="1" hangingPunct="1">
              <a:spcBef>
                <a:spcPct val="20000"/>
              </a:spcBef>
              <a:buFont typeface="Arial" pitchFamily="34" charset="0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89938" indent="0" algn="ctr" defTabSz="1193292" rtl="0" eaLnBrk="1" latinLnBrk="1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386584" indent="0" algn="ctr" defTabSz="1193292" rtl="0" eaLnBrk="1" latinLnBrk="1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983230" indent="0" algn="ctr" defTabSz="1193292" rtl="0" eaLnBrk="1" latinLnBrk="1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579876" indent="0" algn="ctr" defTabSz="1193292" rtl="0" eaLnBrk="1" latinLnBrk="1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176522" indent="0" algn="ctr" defTabSz="1193292" rtl="0" eaLnBrk="1" latinLnBrk="1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773168" indent="0" algn="ctr" defTabSz="1193292" rtl="0" eaLnBrk="1" latinLnBrk="1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 </a:t>
            </a:r>
            <a:r>
              <a:rPr lang="ko-KR" altLang="en-US" sz="2800" dirty="0" smtClean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단순한 재정지원보다는 </a:t>
            </a:r>
            <a:r>
              <a:rPr lang="ko-KR" altLang="en-US" sz="3200" dirty="0" smtClean="0">
                <a:solidFill>
                  <a:srgbClr val="CF2D43"/>
                </a:solidFill>
                <a:latin typeface="나눔바른고딕" pitchFamily="50" charset="-127"/>
                <a:ea typeface="나눔바른고딕" pitchFamily="50" charset="-127"/>
              </a:rPr>
              <a:t>한국 생활 적응</a:t>
            </a:r>
            <a:r>
              <a:rPr lang="ko-KR" altLang="en-US" sz="28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과 </a:t>
            </a:r>
            <a:endParaRPr lang="en-US" altLang="ko-KR" sz="28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3200" dirty="0" smtClean="0">
                <a:solidFill>
                  <a:srgbClr val="CF2D43"/>
                </a:solidFill>
                <a:latin typeface="나눔바른고딕" pitchFamily="50" charset="-127"/>
                <a:ea typeface="나눔바른고딕" pitchFamily="50" charset="-127"/>
              </a:rPr>
              <a:t>삶의 질 향상</a:t>
            </a:r>
            <a:r>
              <a:rPr lang="ko-KR" altLang="en-US" sz="2800" dirty="0" smtClean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대한 다문화 가정의 지원이 필요 </a:t>
            </a: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  <a:endParaRPr lang="en-US" altLang="ko-KR" sz="2800" dirty="0" smtClean="0">
              <a:solidFill>
                <a:schemeClr val="bg1">
                  <a:lumMod val="8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49" y="-2"/>
            <a:ext cx="12961938" cy="79216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부제목 4"/>
          <p:cNvSpPr txBox="1">
            <a:spLocks/>
          </p:cNvSpPr>
          <p:nvPr/>
        </p:nvSpPr>
        <p:spPr>
          <a:xfrm>
            <a:off x="2493590" y="3306664"/>
            <a:ext cx="7974758" cy="1308297"/>
          </a:xfrm>
          <a:prstGeom prst="rect">
            <a:avLst/>
          </a:prstGeom>
          <a:noFill/>
        </p:spPr>
        <p:txBody>
          <a:bodyPr vert="horz" lIns="119329" tIns="59665" rIns="119329" bIns="59665" rtlCol="0">
            <a:noAutofit/>
          </a:bodyPr>
          <a:lstStyle>
            <a:lvl1pPr marL="0" indent="0" algn="ctr" defTabSz="1193292" rtl="0" eaLnBrk="1" latinLnBrk="1" hangingPunct="1">
              <a:spcBef>
                <a:spcPct val="20000"/>
              </a:spcBef>
              <a:buFont typeface="Arial" pitchFamily="34" charset="0"/>
              <a:buNone/>
              <a:defRPr sz="4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6646" indent="0" algn="ctr" defTabSz="1193292" rtl="0" eaLnBrk="1" latinLnBrk="1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93292" indent="0" algn="ctr" defTabSz="1193292" rtl="0" eaLnBrk="1" latinLnBrk="1" hangingPunct="1">
              <a:spcBef>
                <a:spcPct val="20000"/>
              </a:spcBef>
              <a:buFont typeface="Arial" pitchFamily="34" charset="0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89938" indent="0" algn="ctr" defTabSz="1193292" rtl="0" eaLnBrk="1" latinLnBrk="1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386584" indent="0" algn="ctr" defTabSz="1193292" rtl="0" eaLnBrk="1" latinLnBrk="1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983230" indent="0" algn="ctr" defTabSz="1193292" rtl="0" eaLnBrk="1" latinLnBrk="1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579876" indent="0" algn="ctr" defTabSz="1193292" rtl="0" eaLnBrk="1" latinLnBrk="1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176522" indent="0" algn="ctr" defTabSz="1193292" rtl="0" eaLnBrk="1" latinLnBrk="1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773168" indent="0" algn="ctr" defTabSz="1193292" rtl="0" eaLnBrk="1" latinLnBrk="1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 </a:t>
            </a:r>
            <a:r>
              <a:rPr lang="ko-KR" altLang="en-US" sz="2800" dirty="0" smtClean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단순한 재정지원보다는 </a:t>
            </a:r>
            <a:r>
              <a:rPr lang="ko-KR" altLang="en-US" sz="3200" dirty="0" smtClean="0">
                <a:solidFill>
                  <a:srgbClr val="CF2D43"/>
                </a:solidFill>
                <a:latin typeface="나눔바른고딕" pitchFamily="50" charset="-127"/>
                <a:ea typeface="나눔바른고딕" pitchFamily="50" charset="-127"/>
              </a:rPr>
              <a:t>한국 생활 적응</a:t>
            </a:r>
            <a:r>
              <a:rPr lang="ko-KR" altLang="en-US" sz="28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과 </a:t>
            </a:r>
            <a:endParaRPr lang="en-US" altLang="ko-KR" sz="28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3200" dirty="0" smtClean="0">
                <a:solidFill>
                  <a:srgbClr val="CF2D43"/>
                </a:solidFill>
                <a:latin typeface="나눔바른고딕" pitchFamily="50" charset="-127"/>
                <a:ea typeface="나눔바른고딕" pitchFamily="50" charset="-127"/>
              </a:rPr>
              <a:t>삶의 질 향상</a:t>
            </a:r>
            <a:r>
              <a:rPr lang="ko-KR" altLang="en-US" sz="2800" dirty="0" smtClean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대한 다문화 가정의 지원이 필요 </a:t>
            </a: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  <a:endParaRPr lang="en-US" altLang="ko-KR" sz="2800" dirty="0" smtClean="0">
              <a:solidFill>
                <a:schemeClr val="bg1">
                  <a:lumMod val="8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3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다문화 가정 현황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News about Multi-cultural</a:t>
            </a:r>
            <a:endParaRPr lang="en-US" altLang="ko-KR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4392737" y="504428"/>
            <a:ext cx="315924" cy="315924"/>
            <a:chOff x="3487312" y="3111058"/>
            <a:chExt cx="792088" cy="792088"/>
          </a:xfrm>
        </p:grpSpPr>
        <p:sp>
          <p:nvSpPr>
            <p:cNvPr id="123" name="타원 122"/>
            <p:cNvSpPr/>
            <p:nvPr/>
          </p:nvSpPr>
          <p:spPr>
            <a:xfrm>
              <a:off x="3487312" y="3111058"/>
              <a:ext cx="792088" cy="792088"/>
            </a:xfrm>
            <a:prstGeom prst="ellipse">
              <a:avLst/>
            </a:prstGeom>
            <a:gradFill>
              <a:gsLst>
                <a:gs pos="0">
                  <a:srgbClr val="CF2D43"/>
                </a:gs>
                <a:gs pos="100000">
                  <a:srgbClr val="CF2D43">
                    <a:alpha val="65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타원 123"/>
            <p:cNvSpPr/>
            <p:nvPr/>
          </p:nvSpPr>
          <p:spPr>
            <a:xfrm>
              <a:off x="3668531" y="3292277"/>
              <a:ext cx="429656" cy="4296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" b="94779"/>
          <a:stretch/>
        </p:blipFill>
        <p:spPr bwMode="auto">
          <a:xfrm rot="21093979">
            <a:off x="2080543" y="2168042"/>
            <a:ext cx="7066017" cy="4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6451">
            <a:off x="6273765" y="3613543"/>
            <a:ext cx="35433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0475">
            <a:off x="2988601" y="3863321"/>
            <a:ext cx="5130068" cy="827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2469">
            <a:off x="1625724" y="4846221"/>
            <a:ext cx="55340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2275">
            <a:off x="5193042" y="2896088"/>
            <a:ext cx="6135129" cy="452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0968">
            <a:off x="5432525" y="5268856"/>
            <a:ext cx="5225782" cy="495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00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다문화 가정 현황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News about Multi-cultural</a:t>
            </a:r>
            <a:endParaRPr lang="en-US" altLang="ko-KR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4392737" y="504428"/>
            <a:ext cx="315924" cy="315924"/>
            <a:chOff x="3487312" y="3111058"/>
            <a:chExt cx="792088" cy="792088"/>
          </a:xfrm>
        </p:grpSpPr>
        <p:sp>
          <p:nvSpPr>
            <p:cNvPr id="123" name="타원 122"/>
            <p:cNvSpPr/>
            <p:nvPr/>
          </p:nvSpPr>
          <p:spPr>
            <a:xfrm>
              <a:off x="3487312" y="3111058"/>
              <a:ext cx="792088" cy="792088"/>
            </a:xfrm>
            <a:prstGeom prst="ellipse">
              <a:avLst/>
            </a:prstGeom>
            <a:gradFill>
              <a:gsLst>
                <a:gs pos="0">
                  <a:srgbClr val="CF2D43"/>
                </a:gs>
                <a:gs pos="100000">
                  <a:srgbClr val="CF2D43">
                    <a:alpha val="65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타원 123"/>
            <p:cNvSpPr/>
            <p:nvPr/>
          </p:nvSpPr>
          <p:spPr>
            <a:xfrm>
              <a:off x="3668531" y="3292277"/>
              <a:ext cx="429656" cy="4296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" b="94779"/>
          <a:stretch/>
        </p:blipFill>
        <p:spPr bwMode="auto">
          <a:xfrm rot="21093979">
            <a:off x="2080543" y="2168042"/>
            <a:ext cx="7066017" cy="4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6451">
            <a:off x="6273765" y="3613543"/>
            <a:ext cx="35433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0475">
            <a:off x="2324942" y="3964275"/>
            <a:ext cx="5130068" cy="827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23" y="5129459"/>
            <a:ext cx="55340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2275">
            <a:off x="5193042" y="2896088"/>
            <a:ext cx="6135129" cy="452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0968">
            <a:off x="5007245" y="5700904"/>
            <a:ext cx="5225782" cy="495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-249" y="-2"/>
            <a:ext cx="12961938" cy="7921625"/>
            <a:chOff x="-249" y="-2"/>
            <a:chExt cx="12961938" cy="7921625"/>
          </a:xfrm>
        </p:grpSpPr>
        <p:sp>
          <p:nvSpPr>
            <p:cNvPr id="14" name="직사각형 13"/>
            <p:cNvSpPr/>
            <p:nvPr/>
          </p:nvSpPr>
          <p:spPr>
            <a:xfrm>
              <a:off x="-249" y="-2"/>
              <a:ext cx="12961938" cy="7921625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부제목 4"/>
            <p:cNvSpPr txBox="1">
              <a:spLocks/>
            </p:cNvSpPr>
            <p:nvPr/>
          </p:nvSpPr>
          <p:spPr>
            <a:xfrm>
              <a:off x="3401732" y="3150722"/>
              <a:ext cx="6158475" cy="1620180"/>
            </a:xfrm>
            <a:prstGeom prst="rect">
              <a:avLst/>
            </a:prstGeom>
            <a:noFill/>
          </p:spPr>
          <p:txBody>
            <a:bodyPr vert="horz" lIns="119329" tIns="59665" rIns="119329" bIns="59665" rtlCol="0">
              <a:noAutofit/>
            </a:bodyPr>
            <a:lstStyle>
              <a:lvl1pPr marL="0" indent="0" algn="ctr" defTabSz="1193292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4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596646" indent="0" algn="ctr" defTabSz="1193292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37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93292" indent="0" algn="ctr" defTabSz="1193292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31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789938" indent="0" algn="ctr" defTabSz="1193292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386584" indent="0" algn="ctr" defTabSz="1193292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983230" indent="0" algn="ctr" defTabSz="1193292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79876" indent="0" algn="ctr" defTabSz="1193292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4176522" indent="0" algn="ctr" defTabSz="1193292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4773168" indent="0" algn="ctr" defTabSz="1193292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3600" dirty="0" smtClean="0"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“ </a:t>
              </a:r>
              <a:r>
                <a:rPr lang="ko-KR" altLang="en-US" sz="2800" dirty="0" smtClean="0"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다문화 과정의 </a:t>
              </a:r>
              <a:r>
                <a:rPr lang="ko-KR" altLang="en-US" sz="3200" dirty="0" smtClean="0">
                  <a:solidFill>
                    <a:srgbClr val="CF2D43"/>
                  </a:solidFill>
                  <a:latin typeface="나눔바른고딕" pitchFamily="50" charset="-127"/>
                  <a:ea typeface="나눔바른고딕" pitchFamily="50" charset="-127"/>
                </a:rPr>
                <a:t>자녀 양육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endParaRPr lang="en-US" altLang="ko-KR" sz="28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8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문제에 관한</a:t>
              </a:r>
              <a:r>
                <a:rPr lang="en-US" altLang="ko-KR" sz="2800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도움과 지원이 필요</a:t>
              </a:r>
              <a:r>
                <a:rPr lang="ko-KR" altLang="en-US" sz="2800" dirty="0" smtClean="0"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2800" dirty="0"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”</a:t>
              </a:r>
              <a:endParaRPr lang="en-US" altLang="ko-KR" sz="2800" dirty="0" smtClean="0"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76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외국인 주민 현황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Foreigner Population</a:t>
            </a:r>
            <a:endParaRPr lang="en-US" altLang="ko-KR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4652877" y="504428"/>
            <a:ext cx="315924" cy="315924"/>
            <a:chOff x="3487312" y="3111058"/>
            <a:chExt cx="792088" cy="792088"/>
          </a:xfrm>
        </p:grpSpPr>
        <p:sp>
          <p:nvSpPr>
            <p:cNvPr id="123" name="타원 122"/>
            <p:cNvSpPr/>
            <p:nvPr/>
          </p:nvSpPr>
          <p:spPr>
            <a:xfrm>
              <a:off x="3487312" y="3111058"/>
              <a:ext cx="792088" cy="792088"/>
            </a:xfrm>
            <a:prstGeom prst="ellipse">
              <a:avLst/>
            </a:prstGeom>
            <a:gradFill>
              <a:gsLst>
                <a:gs pos="0">
                  <a:srgbClr val="CF2D43"/>
                </a:gs>
                <a:gs pos="100000">
                  <a:srgbClr val="CF2D43">
                    <a:alpha val="65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타원 123"/>
            <p:cNvSpPr/>
            <p:nvPr/>
          </p:nvSpPr>
          <p:spPr>
            <a:xfrm>
              <a:off x="3668531" y="3292277"/>
              <a:ext cx="429656" cy="4296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728441" y="1478370"/>
            <a:ext cx="9361040" cy="5609008"/>
            <a:chOff x="1152377" y="1178922"/>
            <a:chExt cx="9550954" cy="5722802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02" b="7813"/>
            <a:stretch/>
          </p:blipFill>
          <p:spPr>
            <a:xfrm>
              <a:off x="2434189" y="1331607"/>
              <a:ext cx="8151772" cy="525841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5881222" y="6562434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나눔바른고딕" pitchFamily="50" charset="-127"/>
                  <a:ea typeface="나눔바른고딕" pitchFamily="50" charset="-127"/>
                </a:rPr>
                <a:t>2011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23010" y="6562433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나눔바른고딕" pitchFamily="50" charset="-127"/>
                  <a:ea typeface="나눔바른고딕" pitchFamily="50" charset="-127"/>
                </a:rPr>
                <a:t>2012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64985" y="6562434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나눔바른고딕" pitchFamily="50" charset="-127"/>
                  <a:ea typeface="나눔바른고딕" pitchFamily="50" charset="-127"/>
                </a:rPr>
                <a:t>2013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15508" y="6562434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나눔바른고딕" pitchFamily="50" charset="-127"/>
                  <a:ea typeface="나눔바른고딕" pitchFamily="50" charset="-127"/>
                </a:rPr>
                <a:t>2007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62770" y="6571116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나눔바른고딕" pitchFamily="50" charset="-127"/>
                  <a:ea typeface="나눔바른고딕" pitchFamily="50" charset="-127"/>
                </a:rPr>
                <a:t>2008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99759" y="6562434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나눔바른고딕" pitchFamily="50" charset="-127"/>
                  <a:ea typeface="나눔바른고딕" pitchFamily="50" charset="-127"/>
                </a:rPr>
                <a:t>2009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45901" y="6571116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나눔바른고딕" pitchFamily="50" charset="-127"/>
                  <a:ea typeface="나눔바른고딕" pitchFamily="50" charset="-127"/>
                </a:rPr>
                <a:t>2010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401502" y="6562432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나눔바른고딕" pitchFamily="50" charset="-127"/>
                  <a:ea typeface="나눔바른고딕" pitchFamily="50" charset="-127"/>
                </a:rPr>
                <a:t>2014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244296" y="6553100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나눔바른고딕" pitchFamily="50" charset="-127"/>
                  <a:ea typeface="나눔바른고딕" pitchFamily="50" charset="-127"/>
                </a:rPr>
                <a:t>2015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45210" y="3771210"/>
              <a:ext cx="1564732" cy="31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나눔바른고딕" pitchFamily="50" charset="-127"/>
                  <a:ea typeface="나눔바른고딕" pitchFamily="50" charset="-127"/>
                </a:rPr>
                <a:t>142,015</a:t>
              </a:r>
              <a:endParaRPr lang="ko-KR" altLang="en-US" sz="14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138599" y="1250930"/>
              <a:ext cx="1564732" cy="31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나눔바른고딕" pitchFamily="50" charset="-127"/>
                  <a:ea typeface="나눔바른고딕" pitchFamily="50" charset="-127"/>
                </a:rPr>
                <a:t>294,663</a:t>
              </a:r>
              <a:endParaRPr lang="ko-KR" altLang="en-US" sz="14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05389" y="1178922"/>
              <a:ext cx="1564732" cy="31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나눔바른고딕" pitchFamily="50" charset="-127"/>
                  <a:ea typeface="나눔바른고딕" pitchFamily="50" charset="-127"/>
                </a:rPr>
                <a:t>295,842</a:t>
              </a:r>
              <a:endParaRPr lang="ko-KR" altLang="en-US" sz="14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94687" y="1414046"/>
              <a:ext cx="1564732" cy="31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나눔바른고딕" pitchFamily="50" charset="-127"/>
                  <a:ea typeface="나눔바른고딕" pitchFamily="50" charset="-127"/>
                </a:rPr>
                <a:t>281,259</a:t>
              </a:r>
              <a:endParaRPr lang="ko-KR" altLang="en-US" sz="14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515605" y="1707922"/>
              <a:ext cx="1564732" cy="31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나눔바른고딕" pitchFamily="50" charset="-127"/>
                  <a:ea typeface="나눔바른고딕" pitchFamily="50" charset="-127"/>
                </a:rPr>
                <a:t>267,727</a:t>
              </a:r>
              <a:endParaRPr lang="ko-KR" altLang="en-US" sz="14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0509" y="1948474"/>
              <a:ext cx="1564732" cy="31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나눔바른고딕" pitchFamily="50" charset="-127"/>
                  <a:ea typeface="나눔바른고딕" pitchFamily="50" charset="-127"/>
                </a:rPr>
                <a:t>252,764</a:t>
              </a:r>
              <a:endParaRPr lang="ko-KR" altLang="en-US" sz="14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52352" y="2442611"/>
              <a:ext cx="1564732" cy="31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나눔바른고딕" pitchFamily="50" charset="-127"/>
                  <a:ea typeface="나눔바른고딕" pitchFamily="50" charset="-127"/>
                </a:rPr>
                <a:t>221,548</a:t>
              </a:r>
              <a:endParaRPr lang="ko-KR" altLang="en-US" sz="14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44194" y="2809955"/>
              <a:ext cx="1564732" cy="31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나눔바른고딕" pitchFamily="50" charset="-127"/>
                  <a:ea typeface="나눔바른고딕" pitchFamily="50" charset="-127"/>
                </a:rPr>
                <a:t>199,398</a:t>
              </a:r>
              <a:endParaRPr lang="ko-KR" altLang="en-US" sz="14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2568" y="3339162"/>
              <a:ext cx="1564732" cy="31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나눔바른고딕" pitchFamily="50" charset="-127"/>
                  <a:ea typeface="나눔바른고딕" pitchFamily="50" charset="-127"/>
                </a:rPr>
                <a:t>168,224</a:t>
              </a:r>
              <a:endParaRPr lang="ko-KR" altLang="en-US" sz="14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073998" y="4824908"/>
              <a:ext cx="1564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86,327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228605" y="4824908"/>
              <a:ext cx="1564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86,337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364509" y="4896916"/>
              <a:ext cx="1564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81,731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52712" y="4995346"/>
              <a:ext cx="1564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77,128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88881" y="5067354"/>
              <a:ext cx="1564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71,174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16237" y="5211370"/>
              <a:ext cx="1564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61,447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2141" y="5355386"/>
              <a:ext cx="1564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53,998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60053" y="5499402"/>
              <a:ext cx="1564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46,837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345210" y="5661240"/>
              <a:ext cx="1564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35,461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073257" y="5627011"/>
              <a:ext cx="1564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29.3%</a:t>
              </a:r>
              <a:endParaRPr lang="ko-KR" altLang="en-US" sz="1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281169" y="5616996"/>
              <a:ext cx="1564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29.2%</a:t>
              </a:r>
              <a:endParaRPr lang="ko-KR" altLang="en-US" sz="1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417073" y="5675221"/>
              <a:ext cx="1564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29.1%</a:t>
              </a:r>
              <a:endParaRPr lang="ko-KR" altLang="en-US" sz="1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572421" y="5714272"/>
              <a:ext cx="1564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28.8%</a:t>
              </a:r>
              <a:endParaRPr lang="ko-KR" altLang="en-US" sz="1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60889" y="5769045"/>
              <a:ext cx="1564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28.2%</a:t>
              </a:r>
              <a:endParaRPr lang="ko-KR" altLang="en-US" sz="1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96793" y="5855019"/>
              <a:ext cx="1564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27.7%</a:t>
              </a:r>
              <a:endParaRPr lang="ko-KR" altLang="en-US" sz="1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120172" y="5921989"/>
              <a:ext cx="1564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27.1%</a:t>
              </a:r>
              <a:endParaRPr lang="ko-KR" altLang="en-US" sz="1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83183" y="6002889"/>
              <a:ext cx="1564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27.8%</a:t>
              </a:r>
              <a:endParaRPr lang="ko-KR" altLang="en-US" sz="1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435921" y="6110284"/>
              <a:ext cx="1564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2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5.0%</a:t>
              </a:r>
              <a:endParaRPr lang="ko-KR" altLang="en-US" sz="1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612045" y="6655503"/>
              <a:ext cx="7823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00" dirty="0" smtClean="0">
                  <a:solidFill>
                    <a:srgbClr val="70828E"/>
                  </a:solidFill>
                  <a:latin typeface="나눔바른고딕" pitchFamily="50" charset="-127"/>
                  <a:ea typeface="나눔바른고딕" pitchFamily="50" charset="-127"/>
                </a:rPr>
                <a:t>0</a:t>
              </a:r>
              <a:endParaRPr lang="ko-KR" altLang="en-US" sz="1000" dirty="0">
                <a:solidFill>
                  <a:srgbClr val="70828E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1152377" y="1440532"/>
              <a:ext cx="1242034" cy="4103103"/>
              <a:chOff x="1152377" y="1440532"/>
              <a:chExt cx="1242034" cy="4103103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152377" y="5266636"/>
                <a:ext cx="1242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 smtClean="0">
                    <a:solidFill>
                      <a:srgbClr val="70828E"/>
                    </a:solidFill>
                    <a:latin typeface="나눔바른고딕" pitchFamily="50" charset="-127"/>
                    <a:ea typeface="나눔바른고딕" pitchFamily="50" charset="-127"/>
                  </a:rPr>
                  <a:t>100,000</a:t>
                </a:r>
                <a:endParaRPr lang="ko-KR" altLang="en-US" sz="1200" b="1" dirty="0">
                  <a:solidFill>
                    <a:srgbClr val="70828E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152377" y="3361235"/>
                <a:ext cx="1242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rgbClr val="70828E"/>
                    </a:solidFill>
                    <a:latin typeface="나눔바른고딕" pitchFamily="50" charset="-127"/>
                    <a:ea typeface="나눔바른고딕" pitchFamily="50" charset="-127"/>
                  </a:rPr>
                  <a:t>2</a:t>
                </a:r>
                <a:r>
                  <a:rPr lang="en-US" altLang="ko-KR" sz="1200" b="1" dirty="0" smtClean="0">
                    <a:solidFill>
                      <a:srgbClr val="70828E"/>
                    </a:solidFill>
                    <a:latin typeface="나눔바른고딕" pitchFamily="50" charset="-127"/>
                    <a:ea typeface="나눔바른고딕" pitchFamily="50" charset="-127"/>
                  </a:rPr>
                  <a:t>00,000</a:t>
                </a:r>
                <a:endParaRPr lang="ko-KR" altLang="en-US" sz="1200" b="1" dirty="0">
                  <a:solidFill>
                    <a:srgbClr val="70828E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152377" y="1440532"/>
                <a:ext cx="1242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rgbClr val="70828E"/>
                    </a:solidFill>
                    <a:latin typeface="나눔바른고딕" pitchFamily="50" charset="-127"/>
                    <a:ea typeface="나눔바른고딕" pitchFamily="50" charset="-127"/>
                  </a:rPr>
                  <a:t>3</a:t>
                </a:r>
                <a:r>
                  <a:rPr lang="en-US" altLang="ko-KR" sz="1200" b="1" dirty="0" smtClean="0">
                    <a:solidFill>
                      <a:srgbClr val="70828E"/>
                    </a:solidFill>
                    <a:latin typeface="나눔바른고딕" pitchFamily="50" charset="-127"/>
                    <a:ea typeface="나눔바른고딕" pitchFamily="50" charset="-127"/>
                  </a:rPr>
                  <a:t>00,000</a:t>
                </a:r>
                <a:endParaRPr lang="ko-KR" altLang="en-US" sz="1200" b="1" dirty="0">
                  <a:solidFill>
                    <a:srgbClr val="70828E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</p:grpSp>
      <p:sp>
        <p:nvSpPr>
          <p:cNvPr id="81" name="직사각형 80"/>
          <p:cNvSpPr/>
          <p:nvPr/>
        </p:nvSpPr>
        <p:spPr>
          <a:xfrm>
            <a:off x="4363455" y="7197363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pPr algn="r"/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출처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: https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://www.liveinkorea.kr/portal/KOR/page/contents.do?menuSeq=295&amp;pageSeq=271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287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외국인 주민 현황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Foreigner Population</a:t>
            </a:r>
            <a:endParaRPr lang="en-US" altLang="ko-KR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4652877" y="504428"/>
            <a:ext cx="315924" cy="315924"/>
            <a:chOff x="3487312" y="3111058"/>
            <a:chExt cx="792088" cy="792088"/>
          </a:xfrm>
        </p:grpSpPr>
        <p:sp>
          <p:nvSpPr>
            <p:cNvPr id="123" name="타원 122"/>
            <p:cNvSpPr/>
            <p:nvPr/>
          </p:nvSpPr>
          <p:spPr>
            <a:xfrm>
              <a:off x="3487312" y="3111058"/>
              <a:ext cx="792088" cy="792088"/>
            </a:xfrm>
            <a:prstGeom prst="ellipse">
              <a:avLst/>
            </a:prstGeom>
            <a:gradFill>
              <a:gsLst>
                <a:gs pos="0">
                  <a:srgbClr val="CF2D43"/>
                </a:gs>
                <a:gs pos="100000">
                  <a:srgbClr val="CF2D43">
                    <a:alpha val="65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타원 123"/>
            <p:cNvSpPr/>
            <p:nvPr/>
          </p:nvSpPr>
          <p:spPr>
            <a:xfrm>
              <a:off x="3668531" y="3292277"/>
              <a:ext cx="429656" cy="4296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728441" y="1478370"/>
            <a:ext cx="9316055" cy="5609008"/>
            <a:chOff x="1152377" y="1178922"/>
            <a:chExt cx="9505056" cy="5722802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02" b="7813"/>
            <a:stretch/>
          </p:blipFill>
          <p:spPr>
            <a:xfrm>
              <a:off x="2434189" y="1331607"/>
              <a:ext cx="8151772" cy="525841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5881222" y="6562434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나눔바른고딕" pitchFamily="50" charset="-127"/>
                  <a:ea typeface="나눔바른고딕" pitchFamily="50" charset="-127"/>
                </a:rPr>
                <a:t>2011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23010" y="6562433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나눔바른고딕" pitchFamily="50" charset="-127"/>
                  <a:ea typeface="나눔바른고딕" pitchFamily="50" charset="-127"/>
                </a:rPr>
                <a:t>2012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64985" y="6562434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나눔바른고딕" pitchFamily="50" charset="-127"/>
                  <a:ea typeface="나눔바른고딕" pitchFamily="50" charset="-127"/>
                </a:rPr>
                <a:t>2013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15508" y="6562434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나눔바른고딕" pitchFamily="50" charset="-127"/>
                  <a:ea typeface="나눔바른고딕" pitchFamily="50" charset="-127"/>
                </a:rPr>
                <a:t>2007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62770" y="6571116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나눔바른고딕" pitchFamily="50" charset="-127"/>
                  <a:ea typeface="나눔바른고딕" pitchFamily="50" charset="-127"/>
                </a:rPr>
                <a:t>2008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99759" y="6562434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나눔바른고딕" pitchFamily="50" charset="-127"/>
                  <a:ea typeface="나눔바른고딕" pitchFamily="50" charset="-127"/>
                </a:rPr>
                <a:t>2009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45901" y="6571116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나눔바른고딕" pitchFamily="50" charset="-127"/>
                  <a:ea typeface="나눔바른고딕" pitchFamily="50" charset="-127"/>
                </a:rPr>
                <a:t>2010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401502" y="6562432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나눔바른고딕" pitchFamily="50" charset="-127"/>
                  <a:ea typeface="나눔바른고딕" pitchFamily="50" charset="-127"/>
                </a:rPr>
                <a:t>2014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244296" y="6553100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나눔바른고딕" pitchFamily="50" charset="-127"/>
                  <a:ea typeface="나눔바른고딕" pitchFamily="50" charset="-127"/>
                </a:rPr>
                <a:t>2015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45210" y="3771210"/>
              <a:ext cx="1564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atin typeface="나눔바른고딕" pitchFamily="50" charset="-127"/>
                  <a:ea typeface="나눔바른고딕" pitchFamily="50" charset="-127"/>
                </a:rPr>
                <a:t>142,015</a:t>
              </a:r>
              <a:endParaRPr lang="ko-KR" altLang="en-US" sz="11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092701" y="1250930"/>
              <a:ext cx="1564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atin typeface="나눔바른고딕" pitchFamily="50" charset="-127"/>
                  <a:ea typeface="나눔바른고딕" pitchFamily="50" charset="-127"/>
                </a:rPr>
                <a:t>294,663</a:t>
              </a:r>
              <a:endParaRPr lang="ko-KR" altLang="en-US" sz="11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31204" y="1178922"/>
              <a:ext cx="1564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atin typeface="나눔바른고딕" pitchFamily="50" charset="-127"/>
                  <a:ea typeface="나눔바른고딕" pitchFamily="50" charset="-127"/>
                </a:rPr>
                <a:t>295,842</a:t>
              </a:r>
              <a:endParaRPr lang="ko-KR" altLang="en-US" sz="11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94687" y="1322938"/>
              <a:ext cx="1564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atin typeface="나눔바른고딕" pitchFamily="50" charset="-127"/>
                  <a:ea typeface="나눔바른고딕" pitchFamily="50" charset="-127"/>
                </a:rPr>
                <a:t>281,259</a:t>
              </a:r>
              <a:endParaRPr lang="ko-KR" altLang="en-US" sz="11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552712" y="1538962"/>
              <a:ext cx="1564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atin typeface="나눔바른고딕" pitchFamily="50" charset="-127"/>
                  <a:ea typeface="나눔바른고딕" pitchFamily="50" charset="-127"/>
                </a:rPr>
                <a:t>267,727</a:t>
              </a:r>
              <a:endParaRPr lang="ko-KR" altLang="en-US" sz="11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10924" y="1899002"/>
              <a:ext cx="1564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atin typeface="나눔바른고딕" pitchFamily="50" charset="-127"/>
                  <a:ea typeface="나눔바른고딕" pitchFamily="50" charset="-127"/>
                </a:rPr>
                <a:t>252,764</a:t>
              </a:r>
              <a:endParaRPr lang="ko-KR" altLang="en-US" sz="11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75603" y="2403058"/>
              <a:ext cx="1564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atin typeface="나눔바른고딕" pitchFamily="50" charset="-127"/>
                  <a:ea typeface="나눔바른고딕" pitchFamily="50" charset="-127"/>
                </a:rPr>
                <a:t>221,548</a:t>
              </a:r>
              <a:endParaRPr lang="ko-KR" altLang="en-US" sz="11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29461" y="2763098"/>
              <a:ext cx="1564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atin typeface="나눔바른고딕" pitchFamily="50" charset="-127"/>
                  <a:ea typeface="나눔바른고딕" pitchFamily="50" charset="-127"/>
                </a:rPr>
                <a:t>199,398</a:t>
              </a:r>
              <a:endParaRPr lang="ko-KR" altLang="en-US" sz="11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92472" y="3339162"/>
              <a:ext cx="1564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atin typeface="나눔바른고딕" pitchFamily="50" charset="-127"/>
                  <a:ea typeface="나눔바른고딕" pitchFamily="50" charset="-127"/>
                </a:rPr>
                <a:t>168,224</a:t>
              </a:r>
              <a:endParaRPr lang="ko-KR" altLang="en-US" sz="1100" b="1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073998" y="4824908"/>
              <a:ext cx="1564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86,327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228605" y="4824908"/>
              <a:ext cx="1564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86,337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364509" y="4896916"/>
              <a:ext cx="1564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81,731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52712" y="4995346"/>
              <a:ext cx="1564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77,128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88881" y="5067354"/>
              <a:ext cx="1564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71,174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16237" y="5211370"/>
              <a:ext cx="1564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61,447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2141" y="5355386"/>
              <a:ext cx="1564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53,998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60053" y="5499402"/>
              <a:ext cx="1564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46,837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345210" y="5661240"/>
              <a:ext cx="1564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35,461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073257" y="5627011"/>
              <a:ext cx="1564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29.3%</a:t>
              </a:r>
              <a:endParaRPr lang="ko-KR" altLang="en-US" sz="1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281169" y="5616996"/>
              <a:ext cx="1564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29.2%</a:t>
              </a:r>
              <a:endParaRPr lang="ko-KR" altLang="en-US" sz="1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417073" y="5675221"/>
              <a:ext cx="1564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29.1%</a:t>
              </a:r>
              <a:endParaRPr lang="ko-KR" altLang="en-US" sz="1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572421" y="5714272"/>
              <a:ext cx="1564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28.8%</a:t>
              </a:r>
              <a:endParaRPr lang="ko-KR" altLang="en-US" sz="1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60889" y="5769045"/>
              <a:ext cx="1564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28.2%</a:t>
              </a:r>
              <a:endParaRPr lang="ko-KR" altLang="en-US" sz="1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96793" y="5855019"/>
              <a:ext cx="1564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27.7%</a:t>
              </a:r>
              <a:endParaRPr lang="ko-KR" altLang="en-US" sz="1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120172" y="5921989"/>
              <a:ext cx="1564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27.1%</a:t>
              </a:r>
              <a:endParaRPr lang="ko-KR" altLang="en-US" sz="1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83183" y="6002889"/>
              <a:ext cx="1564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27.8%</a:t>
              </a:r>
              <a:endParaRPr lang="ko-KR" altLang="en-US" sz="1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435921" y="6110284"/>
              <a:ext cx="1564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2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5.0%</a:t>
              </a:r>
              <a:endParaRPr lang="ko-KR" altLang="en-US" sz="1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612045" y="6655503"/>
              <a:ext cx="7823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00" dirty="0" smtClean="0">
                  <a:solidFill>
                    <a:srgbClr val="70828E"/>
                  </a:solidFill>
                  <a:latin typeface="나눔바른고딕" pitchFamily="50" charset="-127"/>
                  <a:ea typeface="나눔바른고딕" pitchFamily="50" charset="-127"/>
                </a:rPr>
                <a:t>0</a:t>
              </a:r>
              <a:endParaRPr lang="ko-KR" altLang="en-US" sz="1000" dirty="0">
                <a:solidFill>
                  <a:srgbClr val="70828E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1152377" y="1440532"/>
              <a:ext cx="1242034" cy="4103103"/>
              <a:chOff x="1152377" y="1440532"/>
              <a:chExt cx="1242034" cy="4103103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152377" y="5266636"/>
                <a:ext cx="1242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 smtClean="0">
                    <a:solidFill>
                      <a:srgbClr val="70828E"/>
                    </a:solidFill>
                    <a:latin typeface="나눔바른고딕" pitchFamily="50" charset="-127"/>
                    <a:ea typeface="나눔바른고딕" pitchFamily="50" charset="-127"/>
                  </a:rPr>
                  <a:t>100,000</a:t>
                </a:r>
                <a:endParaRPr lang="ko-KR" altLang="en-US" sz="1200" b="1" dirty="0">
                  <a:solidFill>
                    <a:srgbClr val="70828E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152377" y="3361235"/>
                <a:ext cx="1242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rgbClr val="70828E"/>
                    </a:solidFill>
                    <a:latin typeface="나눔바른고딕" pitchFamily="50" charset="-127"/>
                    <a:ea typeface="나눔바른고딕" pitchFamily="50" charset="-127"/>
                  </a:rPr>
                  <a:t>2</a:t>
                </a:r>
                <a:r>
                  <a:rPr lang="en-US" altLang="ko-KR" sz="1200" b="1" dirty="0" smtClean="0">
                    <a:solidFill>
                      <a:srgbClr val="70828E"/>
                    </a:solidFill>
                    <a:latin typeface="나눔바른고딕" pitchFamily="50" charset="-127"/>
                    <a:ea typeface="나눔바른고딕" pitchFamily="50" charset="-127"/>
                  </a:rPr>
                  <a:t>00,000</a:t>
                </a:r>
                <a:endParaRPr lang="ko-KR" altLang="en-US" sz="1200" b="1" dirty="0">
                  <a:solidFill>
                    <a:srgbClr val="70828E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152377" y="1440532"/>
                <a:ext cx="1242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rgbClr val="70828E"/>
                    </a:solidFill>
                    <a:latin typeface="나눔바른고딕" pitchFamily="50" charset="-127"/>
                    <a:ea typeface="나눔바른고딕" pitchFamily="50" charset="-127"/>
                  </a:rPr>
                  <a:t>3</a:t>
                </a:r>
                <a:r>
                  <a:rPr lang="en-US" altLang="ko-KR" sz="1200" b="1" dirty="0" smtClean="0">
                    <a:solidFill>
                      <a:srgbClr val="70828E"/>
                    </a:solidFill>
                    <a:latin typeface="나눔바른고딕" pitchFamily="50" charset="-127"/>
                    <a:ea typeface="나눔바른고딕" pitchFamily="50" charset="-127"/>
                  </a:rPr>
                  <a:t>00,000</a:t>
                </a:r>
                <a:endParaRPr lang="ko-KR" altLang="en-US" sz="1200" b="1" dirty="0">
                  <a:solidFill>
                    <a:srgbClr val="70828E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</p:grpSp>
      <p:sp>
        <p:nvSpPr>
          <p:cNvPr id="81" name="직사각형 80"/>
          <p:cNvSpPr/>
          <p:nvPr/>
        </p:nvSpPr>
        <p:spPr>
          <a:xfrm>
            <a:off x="4363455" y="7197363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pPr algn="r"/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출처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: https</a:t>
            </a:r>
            <a:r>
              <a:rPr lang="en-US" altLang="ko-KR" sz="1200" dirty="0">
                <a:latin typeface="나눔바른고딕" pitchFamily="50" charset="-127"/>
                <a:ea typeface="나눔바른고딕" pitchFamily="50" charset="-127"/>
              </a:rPr>
              <a:t>://www.liveinkorea.kr/portal/KOR/page/contents.do?menuSeq=295&amp;pageSeq=271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961938" cy="79216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799402" y="2624951"/>
            <a:ext cx="7714015" cy="2671723"/>
            <a:chOff x="3209581" y="2533706"/>
            <a:chExt cx="7714015" cy="2671723"/>
          </a:xfrm>
        </p:grpSpPr>
        <p:grpSp>
          <p:nvGrpSpPr>
            <p:cNvPr id="82" name="그룹 81"/>
            <p:cNvGrpSpPr/>
            <p:nvPr/>
          </p:nvGrpSpPr>
          <p:grpSpPr>
            <a:xfrm>
              <a:off x="3209581" y="2533706"/>
              <a:ext cx="7079848" cy="395443"/>
              <a:chOff x="2262968" y="2390571"/>
              <a:chExt cx="3238324" cy="395443"/>
            </a:xfrm>
          </p:grpSpPr>
          <p:sp>
            <p:nvSpPr>
              <p:cNvPr id="83" name="모서리가 둥근 직사각형 82"/>
              <p:cNvSpPr/>
              <p:nvPr/>
            </p:nvSpPr>
            <p:spPr>
              <a:xfrm>
                <a:off x="2262968" y="2390571"/>
                <a:ext cx="360000" cy="360000"/>
              </a:xfrm>
              <a:prstGeom prst="roundRect">
                <a:avLst>
                  <a:gd name="adj" fmla="val 50000"/>
                </a:avLst>
              </a:prstGeom>
              <a:solidFill>
                <a:srgbClr val="CF2D4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dirty="0" smtClean="0">
                    <a:solidFill>
                      <a:schemeClr val="bg1"/>
                    </a:solidFill>
                    <a:latin typeface="나눔바른고딕" pitchFamily="50" charset="-127"/>
                    <a:ea typeface="나눔바른고딕" pitchFamily="50" charset="-127"/>
                  </a:rPr>
                  <a:t>1</a:t>
                </a:r>
                <a:endParaRPr lang="ko-KR" altLang="en-US" sz="2200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84" name="텍스트 개체 틀 4102"/>
              <p:cNvSpPr txBox="1">
                <a:spLocks/>
              </p:cNvSpPr>
              <p:nvPr/>
            </p:nvSpPr>
            <p:spPr>
              <a:xfrm>
                <a:off x="2734517" y="2447460"/>
                <a:ext cx="2766775" cy="33855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ko-KR" altLang="en-US" sz="2000" b="1" kern="1200" spc="-50" smtClean="0">
                    <a:solidFill>
                      <a:srgbClr val="3E484F"/>
                    </a:solidFill>
                    <a:latin typeface="+mj-ea"/>
                    <a:ea typeface="+mj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200" b="0" dirty="0" smtClean="0">
                    <a:solidFill>
                      <a:schemeClr val="bg1"/>
                    </a:solidFill>
                    <a:latin typeface="나눔바른고딕" pitchFamily="50" charset="-127"/>
                    <a:ea typeface="나눔바른고딕" pitchFamily="50" charset="-127"/>
                  </a:rPr>
                  <a:t>외국인 주민의 지속적인 증가추세</a:t>
                </a:r>
                <a:endParaRPr lang="en-US" altLang="ko-KR" sz="2200" b="0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3209581" y="3679307"/>
              <a:ext cx="7714015" cy="395443"/>
              <a:chOff x="2262968" y="2390571"/>
              <a:chExt cx="3528392" cy="395443"/>
            </a:xfrm>
          </p:grpSpPr>
          <p:sp>
            <p:nvSpPr>
              <p:cNvPr id="86" name="모서리가 둥근 직사각형 85"/>
              <p:cNvSpPr/>
              <p:nvPr/>
            </p:nvSpPr>
            <p:spPr>
              <a:xfrm>
                <a:off x="2262968" y="2390571"/>
                <a:ext cx="360000" cy="360000"/>
              </a:xfrm>
              <a:prstGeom prst="roundRect">
                <a:avLst>
                  <a:gd name="adj" fmla="val 50000"/>
                </a:avLst>
              </a:prstGeom>
              <a:solidFill>
                <a:srgbClr val="CF2D4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dirty="0">
                    <a:solidFill>
                      <a:schemeClr val="bg1"/>
                    </a:solidFill>
                    <a:latin typeface="나눔바른고딕" pitchFamily="50" charset="-127"/>
                    <a:ea typeface="나눔바른고딕" pitchFamily="50" charset="-127"/>
                  </a:rPr>
                  <a:t>2</a:t>
                </a:r>
                <a:endParaRPr lang="ko-KR" altLang="en-US" sz="2200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87" name="텍스트 개체 틀 4102"/>
              <p:cNvSpPr txBox="1">
                <a:spLocks/>
              </p:cNvSpPr>
              <p:nvPr/>
            </p:nvSpPr>
            <p:spPr>
              <a:xfrm>
                <a:off x="2734517" y="2447460"/>
                <a:ext cx="3056843" cy="33855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ko-KR" altLang="en-US" sz="2000" b="1" kern="1200" spc="-50" smtClean="0">
                    <a:solidFill>
                      <a:srgbClr val="3E484F"/>
                    </a:solidFill>
                    <a:latin typeface="+mj-ea"/>
                    <a:ea typeface="+mj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200" b="0" dirty="0" smtClean="0">
                    <a:solidFill>
                      <a:schemeClr val="bg1"/>
                    </a:solidFill>
                    <a:latin typeface="나눔바른고딕" pitchFamily="50" charset="-127"/>
                    <a:ea typeface="나눔바른고딕" pitchFamily="50" charset="-127"/>
                  </a:rPr>
                  <a:t>경기도 지역의 외국인 주민도 상승세</a:t>
                </a:r>
                <a:endParaRPr lang="en-US" altLang="ko-KR" sz="2200" b="0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3209581" y="4824908"/>
              <a:ext cx="7714015" cy="380521"/>
              <a:chOff x="2262968" y="2390571"/>
              <a:chExt cx="3528392" cy="380521"/>
            </a:xfrm>
          </p:grpSpPr>
          <p:sp>
            <p:nvSpPr>
              <p:cNvPr id="89" name="모서리가 둥근 직사각형 88"/>
              <p:cNvSpPr/>
              <p:nvPr/>
            </p:nvSpPr>
            <p:spPr>
              <a:xfrm>
                <a:off x="2262968" y="2390571"/>
                <a:ext cx="360000" cy="360000"/>
              </a:xfrm>
              <a:prstGeom prst="roundRect">
                <a:avLst>
                  <a:gd name="adj" fmla="val 50000"/>
                </a:avLst>
              </a:prstGeom>
              <a:solidFill>
                <a:srgbClr val="CF2D4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 dirty="0">
                    <a:solidFill>
                      <a:schemeClr val="bg1"/>
                    </a:solidFill>
                    <a:latin typeface="나눔바른고딕" pitchFamily="50" charset="-127"/>
                    <a:ea typeface="나눔바른고딕" pitchFamily="50" charset="-127"/>
                  </a:rPr>
                  <a:t>3</a:t>
                </a:r>
                <a:endParaRPr lang="ko-KR" altLang="en-US" sz="2200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90" name="텍스트 개체 틀 4102"/>
              <p:cNvSpPr txBox="1">
                <a:spLocks/>
              </p:cNvSpPr>
              <p:nvPr/>
            </p:nvSpPr>
            <p:spPr>
              <a:xfrm>
                <a:off x="2734517" y="2432538"/>
                <a:ext cx="3056843" cy="33855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ko-KR" altLang="en-US" sz="2000" b="1" kern="1200" spc="-50" smtClean="0">
                    <a:solidFill>
                      <a:srgbClr val="3E484F"/>
                    </a:solidFill>
                    <a:latin typeface="+mj-ea"/>
                    <a:ea typeface="+mj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200" b="0" dirty="0" smtClean="0">
                    <a:solidFill>
                      <a:schemeClr val="bg1"/>
                    </a:solidFill>
                    <a:latin typeface="나눔바른고딕" pitchFamily="50" charset="-127"/>
                    <a:ea typeface="나눔바른고딕" pitchFamily="50" charset="-127"/>
                  </a:rPr>
                  <a:t>전체 외국인 인구의 </a:t>
                </a:r>
                <a:r>
                  <a:rPr lang="en-US" altLang="ko-KR" sz="2200" b="0" dirty="0" smtClean="0">
                    <a:solidFill>
                      <a:schemeClr val="bg1"/>
                    </a:solidFill>
                    <a:latin typeface="나눔바른고딕" pitchFamily="50" charset="-127"/>
                    <a:ea typeface="나눔바른고딕" pitchFamily="50" charset="-127"/>
                  </a:rPr>
                  <a:t>29%</a:t>
                </a:r>
                <a:r>
                  <a:rPr lang="ko-KR" altLang="en-US" sz="2200" b="0" dirty="0" smtClean="0">
                    <a:solidFill>
                      <a:schemeClr val="bg1"/>
                    </a:solidFill>
                    <a:latin typeface="나눔바른고딕" pitchFamily="50" charset="-127"/>
                    <a:ea typeface="나눔바른고딕" pitchFamily="50" charset="-127"/>
                  </a:rPr>
                  <a:t>가 경기도 지역에 거주 </a:t>
                </a:r>
                <a:endParaRPr lang="en-US" altLang="ko-KR" sz="2200" b="0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903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theme">
      <a:majorFont>
        <a:latin typeface="Tium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84185</TotalTime>
  <Words>2767</Words>
  <Application>Microsoft Office PowerPoint</Application>
  <PresentationFormat>사용자 지정</PresentationFormat>
  <Paragraphs>716</Paragraphs>
  <Slides>39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3" baseType="lpstr">
      <vt:lpstr>굴림</vt:lpstr>
      <vt:lpstr>Arial</vt:lpstr>
      <vt:lpstr>MV Boli</vt:lpstr>
      <vt:lpstr>Calibri</vt:lpstr>
      <vt:lpstr>나눔바른고딕</vt:lpstr>
      <vt:lpstr>휴먼모음T</vt:lpstr>
      <vt:lpstr>나눔고딕 ExtraBold</vt:lpstr>
      <vt:lpstr>양재난초체M</vt:lpstr>
      <vt:lpstr>나눔고딕</vt:lpstr>
      <vt:lpstr>Wingdings</vt:lpstr>
      <vt:lpstr>Tium</vt:lpstr>
      <vt:lpstr>맑은 고딕</vt:lpstr>
      <vt:lpstr>나눔바른고딕 Light</vt:lpstr>
      <vt:lpstr>디자인 사용자 지정</vt:lpstr>
      <vt:lpstr>다우리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군집별 해결책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  <vt:lpstr>감사합니다:)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프로모션 기획 템플릿</dc:title>
  <dc:creator>주소현</dc:creator>
  <cp:lastModifiedBy>student</cp:lastModifiedBy>
  <cp:revision>7979</cp:revision>
  <cp:lastPrinted>2015-03-26T07:57:20Z</cp:lastPrinted>
  <dcterms:created xsi:type="dcterms:W3CDTF">2013-05-15T08:14:35Z</dcterms:created>
  <dcterms:modified xsi:type="dcterms:W3CDTF">2017-08-18T07:16:40Z</dcterms:modified>
</cp:coreProperties>
</file>