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76" r:id="rId19"/>
    <p:sldId id="266" r:id="rId20"/>
    <p:sldId id="274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Expectation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IF-39-SIDE02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R.P.P	1301154717</a:t>
            </a:r>
          </a:p>
          <a:p>
            <a:pPr marL="285750" indent="-285750">
              <a:buFontTx/>
              <a:buChar char="-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Kania F.L	1301150101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	130115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Selanjutnya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kita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perlu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menghitung</a:t>
                </a:r>
                <a:r>
                  <a:rPr lang="en-ID" sz="2000" dirty="0" smtClean="0"/>
                  <a:t> Likelihood </a:t>
                </a:r>
                <a:r>
                  <a:rPr lang="en-ID" sz="2000" dirty="0" err="1" smtClean="0"/>
                  <a:t>dengan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. </a:t>
                </a:r>
                <a:r>
                  <a:rPr lang="en-ID" sz="2000" dirty="0" err="1" smtClean="0"/>
                  <a:t>Sehingga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didapat</a:t>
                </a:r>
                <a:r>
                  <a:rPr lang="en-ID" sz="2000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Standar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Deviasi</a:t>
                </a:r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rata-rata yang </a:t>
                </a:r>
                <a:r>
                  <a:rPr lang="en-US" sz="2000" dirty="0" err="1"/>
                  <a:t>diambil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secara</a:t>
                </a:r>
                <a:r>
                  <a:rPr lang="en-US" sz="2000" dirty="0"/>
                  <a:t> random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maximisasi</a:t>
                </a:r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  <a:blipFill rotWithShape="0">
                <a:blip r:embed="rId2"/>
                <a:stretch>
                  <a:fillRect l="-588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525036"/>
            <a:ext cx="10369296" cy="4825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LIKELIHOOD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864438" y="334852"/>
            <a:ext cx="3879761" cy="56667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64437" y="901522"/>
            <a:ext cx="3554571" cy="5445555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164245"/>
            <a:ext cx="5054890" cy="31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D" sz="2400" dirty="0" err="1" smtClean="0"/>
                  <a:t>Kemudian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hitunglah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nilai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Ekxpektasinya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menggunakan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rumus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dibawah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ini</a:t>
                </a:r>
                <a:r>
                  <a:rPr lang="en-ID" sz="2400" dirty="0" smtClean="0"/>
                  <a:t> </a:t>
                </a:r>
                <a:r>
                  <a:rPr lang="en-ID" sz="2400" dirty="0" smtClean="0"/>
                  <a:t>:</a:t>
                </a:r>
              </a:p>
              <a:p>
                <a:pPr algn="just"/>
                <a:endParaRPr lang="en-ID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E</m:t>
                      </m:r>
                      <m:r>
                        <a:rPr lang="en-US" sz="20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Keterangan: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Likelihood	</a:t>
                </a:r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  <a:blipFill rotWithShape="0">
                <a:blip r:embed="rId2"/>
                <a:stretch>
                  <a:fillRect l="-882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96248"/>
            <a:ext cx="10369296" cy="611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expectation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89320" y="425004"/>
            <a:ext cx="4754880" cy="54091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435" y="934558"/>
            <a:ext cx="4164182" cy="518259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2859110"/>
            <a:ext cx="4754562" cy="31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Kemudian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hitunglah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nilai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maksimasi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menggunakan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. </a:t>
                </a:r>
                <a:r>
                  <a:rPr lang="en-ID" sz="2000" dirty="0" err="1" smtClean="0"/>
                  <a:t>Kemudian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didapat</a:t>
                </a:r>
                <a:r>
                  <a:rPr lang="en-ID" sz="2000" dirty="0" smtClean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Nilai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ekspetasi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  <a:blipFill rotWithShape="0">
                <a:blip r:embed="rId2"/>
                <a:stretch>
                  <a:fillRect l="-589" t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6019800"/>
            <a:ext cx="10356418" cy="309779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maximization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097400"/>
            <a:ext cx="4754562" cy="321196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81748" y="312199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1748" y="1033372"/>
            <a:ext cx="4479394" cy="52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50102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Menggunakan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maksimasi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</a:t>
            </a:r>
            <a:r>
              <a:rPr lang="en-ID" sz="2400" dirty="0" err="1" smtClean="0"/>
              <a:t>atribut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pada</a:t>
            </a:r>
            <a:r>
              <a:rPr lang="en-ID" sz="2400" dirty="0" smtClean="0"/>
              <a:t> </a:t>
            </a:r>
            <a:r>
              <a:rPr lang="en-ID" sz="2400" dirty="0" err="1" smtClean="0"/>
              <a:t>iterasi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berikutnya</a:t>
            </a:r>
            <a:r>
              <a:rPr lang="en-ID" sz="2400" dirty="0" smtClean="0"/>
              <a:t>.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total </a:t>
            </a:r>
            <a:r>
              <a:rPr lang="en-ID" sz="2400" dirty="0" err="1" smtClean="0"/>
              <a:t>terdapat</a:t>
            </a:r>
            <a:r>
              <a:rPr lang="en-ID" sz="2400" dirty="0" smtClean="0"/>
              <a:t> 3 </a:t>
            </a:r>
            <a:r>
              <a:rPr lang="en-ID" sz="2400" dirty="0" err="1" smtClean="0"/>
              <a:t>iterasi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4185634"/>
            <a:ext cx="10369296" cy="182197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Silhouette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670" y="2967038"/>
            <a:ext cx="4859764" cy="334168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97769" y="394928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0" y="1217888"/>
            <a:ext cx="3335628" cy="50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[3]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7" y="3097401"/>
            <a:ext cx="5185703" cy="31726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7353" y="286441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7353" y="888644"/>
            <a:ext cx="4539854" cy="5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12146"/>
            <a:ext cx="10369296" cy="21954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62294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Kemudian</a:t>
            </a:r>
            <a:r>
              <a:rPr lang="en-ID" sz="2400" dirty="0" smtClean="0"/>
              <a:t> </a:t>
            </a:r>
            <a:r>
              <a:rPr lang="en-ID" sz="2400" dirty="0" err="1" smtClean="0"/>
              <a:t>bandingkan</a:t>
            </a:r>
            <a:r>
              <a:rPr lang="en-ID" sz="2400" dirty="0" smtClean="0"/>
              <a:t> </a:t>
            </a:r>
            <a:r>
              <a:rPr lang="en-ID" sz="2400" dirty="0" err="1" smtClean="0"/>
              <a:t>jumlah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data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semua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data </a:t>
            </a:r>
            <a:r>
              <a:rPr lang="en-ID" sz="2400" dirty="0" err="1" smtClean="0"/>
              <a:t>tersebut</a:t>
            </a:r>
            <a:r>
              <a:rPr lang="en-ID" sz="2400" dirty="0" smtClean="0"/>
              <a:t>. </a:t>
            </a:r>
            <a:r>
              <a:rPr lang="en-ID" sz="2400" dirty="0" err="1" smtClean="0"/>
              <a:t>Maka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didapat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Clustering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</a:t>
            </a:r>
            <a:r>
              <a:rPr lang="en-ID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5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785611" y="1970469"/>
            <a:ext cx="5100034" cy="414699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EM (Expectation–Maximization)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/>
              <a:t>namanya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2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proses expectation (E),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likelihood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maximization (M),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likelihood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E. </a:t>
            </a:r>
            <a:r>
              <a:rPr lang="en-US" dirty="0" err="1"/>
              <a:t>Kedua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proses 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kami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ID" dirty="0" err="1"/>
              <a:t>m</a:t>
            </a:r>
            <a:r>
              <a:rPr lang="en-ID" dirty="0" err="1" smtClean="0"/>
              <a:t>engimplementasikan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membangun</a:t>
            </a:r>
            <a:r>
              <a:rPr lang="en-ID" dirty="0" smtClean="0"/>
              <a:t> model Clustering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Expectation Maximization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 </a:t>
            </a:r>
            <a:r>
              <a:rPr lang="en-ID" dirty="0" err="1" smtClean="0"/>
              <a:t>metode</a:t>
            </a:r>
            <a:r>
              <a:rPr lang="en-ID" dirty="0" smtClean="0"/>
              <a:t> Expectation Maximization di Excel </a:t>
            </a:r>
            <a:r>
              <a:rPr lang="en-ID" dirty="0" err="1" smtClean="0"/>
              <a:t>menggunakan</a:t>
            </a:r>
            <a:r>
              <a:rPr lang="en-ID" dirty="0" smtClean="0"/>
              <a:t> dataset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diberikan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822" y="1854150"/>
            <a:ext cx="5510665" cy="36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Clustering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9100" y="2822674"/>
            <a:ext cx="1506356" cy="3486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4314" y="2822674"/>
            <a:ext cx="2146423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Clustering </a:t>
            </a:r>
            <a:r>
              <a:rPr lang="en-ID" dirty="0" err="1" smtClean="0"/>
              <a:t>dengan</a:t>
            </a:r>
            <a:r>
              <a:rPr lang="en-ID" dirty="0" smtClean="0"/>
              <a:t> Tools </a:t>
            </a:r>
            <a:r>
              <a:rPr lang="en-ID" dirty="0" err="1" smtClean="0"/>
              <a:t>weka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1977" y="2967038"/>
            <a:ext cx="3832831" cy="334168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6092" y="2967038"/>
            <a:ext cx="4321653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Expectation maximization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610599" y="4790941"/>
            <a:ext cx="3405389" cy="1777283"/>
          </a:xfrm>
        </p:spPr>
        <p:txBody>
          <a:bodyPr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IF-39-SIDE02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R.P.P	1301154717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Kania F.L	1301150101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Maulina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	130115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2" name="Picture 14" descr="thank you tex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 bwMode="auto">
          <a:xfrm>
            <a:off x="0" y="-38637"/>
            <a:ext cx="1218895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Expectation maximization 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6" y="2084832"/>
            <a:ext cx="6371856" cy="4449679"/>
          </a:xfrm>
        </p:spPr>
      </p:pic>
    </p:spTree>
    <p:extLst>
      <p:ext uri="{BB962C8B-B14F-4D97-AF65-F5344CB8AC3E}">
        <p14:creationId xmlns:p14="http://schemas.microsoft.com/office/powerpoint/2010/main" val="179017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Solusi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IFIK-39-SIDE02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24128" y="1871140"/>
            <a:ext cx="10369296" cy="3138742"/>
          </a:xfrm>
        </p:spPr>
        <p:txBody>
          <a:bodyPr>
            <a:normAutofit/>
          </a:bodyPr>
          <a:lstStyle/>
          <a:p>
            <a:pPr algn="just"/>
            <a:r>
              <a:rPr lang="en-ID" sz="2800" dirty="0" err="1" smtClean="0"/>
              <a:t>Masukkan</a:t>
            </a:r>
            <a:r>
              <a:rPr lang="en-ID" sz="2800" dirty="0" smtClean="0"/>
              <a:t> data yang </a:t>
            </a:r>
            <a:r>
              <a:rPr lang="en-ID" sz="2800" dirty="0" err="1" smtClean="0"/>
              <a:t>tersedia</a:t>
            </a:r>
            <a:r>
              <a:rPr lang="en-ID" sz="2800" dirty="0" smtClean="0"/>
              <a:t> </a:t>
            </a:r>
            <a:r>
              <a:rPr lang="en-ID" sz="2800" dirty="0" err="1" smtClean="0"/>
              <a:t>dalam</a:t>
            </a:r>
            <a:r>
              <a:rPr lang="en-ID" sz="2800" dirty="0" smtClean="0"/>
              <a:t> excel. Data </a:t>
            </a:r>
            <a:r>
              <a:rPr lang="en-ID" sz="2800" dirty="0" err="1" smtClean="0"/>
              <a:t>terdiri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smtClean="0"/>
              <a:t>2 </a:t>
            </a:r>
            <a:r>
              <a:rPr lang="en-ID" sz="2800" dirty="0" err="1" smtClean="0"/>
              <a:t>jenis</a:t>
            </a:r>
            <a:r>
              <a:rPr lang="en-ID" sz="2800" dirty="0"/>
              <a:t> data </a:t>
            </a:r>
            <a:r>
              <a:rPr lang="en-ID" sz="2800" dirty="0" err="1"/>
              <a:t>dengan</a:t>
            </a:r>
            <a:r>
              <a:rPr lang="en-ID" sz="2800" dirty="0"/>
              <a:t> 5 </a:t>
            </a:r>
            <a:r>
              <a:rPr lang="en-ID" sz="2800" dirty="0" err="1" smtClean="0"/>
              <a:t>atribut</a:t>
            </a:r>
            <a:r>
              <a:rPr lang="en-ID" sz="2800" dirty="0" smtClean="0"/>
              <a:t> </a:t>
            </a:r>
            <a:r>
              <a:rPr lang="en-ID" sz="2800" dirty="0" err="1" smtClean="0"/>
              <a:t>yaitu</a:t>
            </a:r>
            <a:r>
              <a:rPr lang="en-ID" sz="2800" dirty="0" smtClean="0"/>
              <a:t>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19 record data test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43 record data training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5293217"/>
            <a:ext cx="10369296" cy="7143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2"/>
            <a:ext cx="9720072" cy="1499616"/>
          </a:xfrm>
        </p:spPr>
        <p:txBody>
          <a:bodyPr/>
          <a:lstStyle/>
          <a:p>
            <a:r>
              <a:rPr lang="en-ID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74949" y="167425"/>
            <a:ext cx="3439507" cy="417791"/>
          </a:xfrm>
        </p:spPr>
        <p:txBody>
          <a:bodyPr/>
          <a:lstStyle/>
          <a:p>
            <a:pPr algn="r"/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9284" y="585216"/>
            <a:ext cx="2485026" cy="5747181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069" y="2967038"/>
            <a:ext cx="4362300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3514455"/>
            <a:ext cx="10392220" cy="6559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8956999" cy="4143294"/>
          </a:xfrm>
        </p:spPr>
        <p:txBody>
          <a:bodyPr>
            <a:normAutofit/>
          </a:bodyPr>
          <a:lstStyle/>
          <a:p>
            <a:pPr algn="just"/>
            <a:r>
              <a:rPr lang="en-ID" sz="3600" dirty="0" err="1" smtClean="0"/>
              <a:t>Cari</a:t>
            </a:r>
            <a:r>
              <a:rPr lang="en-ID" sz="3600" dirty="0" smtClean="0"/>
              <a:t> </a:t>
            </a:r>
            <a:r>
              <a:rPr lang="en-ID" sz="3600" dirty="0" err="1" smtClean="0"/>
              <a:t>nilai</a:t>
            </a:r>
            <a:r>
              <a:rPr lang="en-ID" sz="3600" dirty="0" smtClean="0"/>
              <a:t> mean </a:t>
            </a:r>
            <a:r>
              <a:rPr lang="en-ID" sz="3600" dirty="0" err="1" smtClean="0"/>
              <a:t>setiap</a:t>
            </a:r>
            <a:r>
              <a:rPr lang="en-ID" sz="3600" dirty="0" smtClean="0"/>
              <a:t> </a:t>
            </a:r>
            <a:r>
              <a:rPr lang="en-ID" sz="3600" dirty="0" err="1" smtClean="0"/>
              <a:t>atribut</a:t>
            </a:r>
            <a:r>
              <a:rPr lang="en-ID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Test</a:t>
            </a:r>
          </a:p>
          <a:p>
            <a:pPr algn="just"/>
            <a:endParaRPr lang="en-ID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Training</a:t>
            </a:r>
          </a:p>
          <a:p>
            <a:pPr algn="just"/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017032"/>
            <a:ext cx="10392220" cy="5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1800" dirty="0" err="1" smtClean="0"/>
                  <a:t>Hitung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nilai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standar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deviasi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masing-masing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atribut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menggunakan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rumus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dibawah</a:t>
                </a:r>
                <a:r>
                  <a:rPr lang="en-ID" sz="1800" dirty="0" smtClean="0"/>
                  <a:t>. </a:t>
                </a:r>
                <a:r>
                  <a:rPr lang="en-ID" sz="1800" dirty="0" err="1" smtClean="0"/>
                  <a:t>Kemudian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didapat</a:t>
                </a:r>
                <a:r>
                  <a:rPr lang="en-ID" sz="1800" dirty="0"/>
                  <a:t> </a:t>
                </a:r>
                <a:r>
                  <a:rPr lang="en-ID" sz="1800" dirty="0" smtClean="0"/>
                  <a:t>:</a:t>
                </a:r>
                <a:endParaRPr lang="en-ID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 err="1"/>
                  <a:t>Keterangan</a:t>
                </a:r>
                <a:r>
                  <a:rPr lang="en-US" sz="18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ke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n =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data</a:t>
                </a:r>
                <a:r>
                  <a:rPr lang="en-US" dirty="0"/>
                  <a:t>	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  <a:blipFill rotWithShape="0">
                <a:blip r:embed="rId2"/>
                <a:stretch>
                  <a:fillRect l="-496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31854"/>
            <a:ext cx="10369296" cy="6757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3"/>
            <a:ext cx="9720072" cy="1499616"/>
          </a:xfrm>
        </p:spPr>
        <p:txBody>
          <a:bodyPr/>
          <a:lstStyle/>
          <a:p>
            <a:r>
              <a:rPr lang="en-ID" dirty="0" err="1" smtClean="0"/>
              <a:t>Standar</a:t>
            </a:r>
            <a:r>
              <a:rPr lang="en-ID" dirty="0" smtClean="0"/>
              <a:t> </a:t>
            </a:r>
            <a:r>
              <a:rPr lang="en-ID" dirty="0" err="1" smtClean="0"/>
              <a:t>deviasi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269257" y="206062"/>
            <a:ext cx="2195324" cy="65217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005" y="3058763"/>
            <a:ext cx="5454135" cy="3429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3273" y="913514"/>
            <a:ext cx="2773916" cy="55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</TotalTime>
  <Words>336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Tw Cen MT Condensed</vt:lpstr>
      <vt:lpstr>Wingdings 3</vt:lpstr>
      <vt:lpstr>Integral</vt:lpstr>
      <vt:lpstr>Expectation maximization</vt:lpstr>
      <vt:lpstr>Tujuan utama</vt:lpstr>
      <vt:lpstr>Expectation maximization algorithm</vt:lpstr>
      <vt:lpstr>Solusi</vt:lpstr>
      <vt:lpstr>Langkah 1</vt:lpstr>
      <vt:lpstr>Data</vt:lpstr>
      <vt:lpstr>Langkah 2</vt:lpstr>
      <vt:lpstr>Langkah 3</vt:lpstr>
      <vt:lpstr>Standar deviasi</vt:lpstr>
      <vt:lpstr>Langkah 4</vt:lpstr>
      <vt:lpstr>LIKELIHOOD</vt:lpstr>
      <vt:lpstr>Langkah 5</vt:lpstr>
      <vt:lpstr>expectation</vt:lpstr>
      <vt:lpstr>Langkah 6</vt:lpstr>
      <vt:lpstr>maximization</vt:lpstr>
      <vt:lpstr>Langkah 7</vt:lpstr>
      <vt:lpstr>Silhouette</vt:lpstr>
      <vt:lpstr>Iterasi terakhir [3]</vt:lpstr>
      <vt:lpstr>Langkah 8</vt:lpstr>
      <vt:lpstr>Clustering</vt:lpstr>
      <vt:lpstr>Clustering dengan Tools weka</vt:lpstr>
      <vt:lpstr>Expectation maximization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MAXIMASIZATIONS</dc:title>
  <dc:creator>Kania Lydia</dc:creator>
  <cp:lastModifiedBy>Kania Lydia</cp:lastModifiedBy>
  <cp:revision>32</cp:revision>
  <dcterms:created xsi:type="dcterms:W3CDTF">2018-11-27T15:29:32Z</dcterms:created>
  <dcterms:modified xsi:type="dcterms:W3CDTF">2018-11-29T16:41:14Z</dcterms:modified>
</cp:coreProperties>
</file>