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159689A-CA5D-485C-8A33-89EBE1382E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D87DD6-3960-4322-93B3-28E4AD887A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397DA2-7A50-416D-B74B-73076C95898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15D899-AF10-4886-9EAA-86B894CDDD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A9C273F-F1FB-450E-BE74-4E0E8057BFC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311C88-4C23-43B9-840C-388EF22825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oodle.cs.colorado.edu/mod/resource/view.php?id=40874" TargetMode="External"/><Relationship Id="rId2" Type="http://schemas.openxmlformats.org/officeDocument/2006/relationships/hyperlink" Target="https://hub.csel.io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oodle.cs.colorado.edu/mod/url/view.php?id=40873" TargetMode="External"/><Relationship Id="rId2" Type="http://schemas.openxmlformats.org/officeDocument/2006/relationships/hyperlink" Target="https://moodle.cs.colorado.edu/mod/hvp/view.php?id=40875" TargetMode="External"/><Relationship Id="rId3" Type="http://schemas.openxmlformats.org/officeDocument/2006/relationships/hyperlink" Target="https://moodle.cs.colorado.edu/mod/hvp/view.php?id=40894" TargetMode="External"/><Relationship Id="rId4" Type="http://schemas.openxmlformats.org/officeDocument/2006/relationships/hyperlink" Target="https://moodle.cs.colorado.edu/mod/hvp/view.php?id=40895" TargetMode="External"/><Relationship Id="rId5" Type="http://schemas.openxmlformats.org/officeDocument/2006/relationships/hyperlink" Target="https://moodle.cs.colorado.edu/mod/hvp/view.php?id=40896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moodle.cs.colorado.edu/mod/hvp/view.php?id=28817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cs2400-applied.cs.colorado.edu:15213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14400" y="1497600"/>
            <a:ext cx="10362960" cy="1890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CSCI 2400 Recitation: Bomb Lab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14400" y="3886200"/>
            <a:ext cx="10236600" cy="42217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Recitation 2: 18-Sep-2018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Sandesh Dhawaskar Sathyanarayana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Blowing up your bomb notifies Autolab.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Dr. Evil takes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0.5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your points each time.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Inputting the right string moves you to the next phase.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Jumping between phases detonates the bomb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mini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get: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executable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readme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heavily redacted source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file just makes fun of you.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Outsmart Dr. Evil by examining the executable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Diff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objdump -t bomb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examines the symbol 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objdump -d bomb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disassembles all bomb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strings bomb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prints all printable 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gdb bomb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will open up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NU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ugger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Examine while stepping through your program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90000"/>
              </a:lnSpc>
              <a:buClr>
                <a:srgbClr val="990000"/>
              </a:buClr>
              <a:buSzPct val="45000"/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registers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90000"/>
              </a:lnSpc>
              <a:buClr>
                <a:srgbClr val="990000"/>
              </a:buClr>
              <a:buSzPct val="45000"/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the stack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90000"/>
              </a:lnSpc>
              <a:buClr>
                <a:srgbClr val="990000"/>
              </a:buClr>
              <a:buSzPct val="45000"/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contents of program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90000"/>
              </a:lnSpc>
              <a:buClr>
                <a:srgbClr val="990000"/>
              </a:buClr>
              <a:buSzPct val="45000"/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instruction stream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29200" y="1362240"/>
            <a:ext cx="1134108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break &lt;location&gt;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Stop execution at function name or 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Reset breakpoints when restarting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gdb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run &lt;args&gt;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ourier New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Run program with args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&lt;args&gt;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Convenient for specifying text file with answers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disas &lt;fun&gt;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, but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not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dis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stepi / nexti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90000"/>
              </a:lnSpc>
              <a:buClr>
                <a:srgbClr val="990000"/>
              </a:buClr>
              <a:buSzPct val="50000"/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Steps / does not step through function calls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75920" y="1060560"/>
            <a:ext cx="11341080" cy="4695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info registers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Print hex values in every register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/x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or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/d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$eax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- Yes, use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$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Print hex or decimal contents of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8000"/>
              <a:buFont typeface="Courier New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x $register, x 0xaddress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Prints what’s in the register / at the given 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By default, prints one word (4 bytes)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219320" indent="-406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Specify format: /s, /[num][size][format]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45000"/>
              <a:buFont typeface="Courier New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x/8a 0x15213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828800" indent="-39744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45000"/>
              <a:buFont typeface="Courier New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x/4wd 0xdeadbeef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Courier New"/>
              </a:rPr>
              <a:t>sscanf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Bomb uses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sscanf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for reading 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Figure out what phase expects for input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Check out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man sscanf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for formatting string details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75920" y="91440"/>
            <a:ext cx="10122480" cy="14504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Unix Refresher – This Saturday - 9/19/2015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228600" indent="-22824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should know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cd, ls, scp, ssh, tar,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and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chmod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by now. Use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man &lt;command&gt;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for help.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&lt;Control-C&gt;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exits your current program.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Shape 237" descr=""/>
          <p:cNvPicPr/>
          <p:nvPr/>
        </p:nvPicPr>
        <p:blipFill>
          <a:blip r:embed="rId1"/>
          <a:stretch/>
        </p:blipFill>
        <p:spPr>
          <a:xfrm>
            <a:off x="1568520" y="3497040"/>
            <a:ext cx="9054720" cy="29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Lets see how to solve phase 1 and phase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1: string comparison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2: read six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briefly explain all the rest phase but you would have to do on own.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 to GDB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Bomb Lab Overview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Assembly Refresher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Unix Refresher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Bomb Lab Demo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Shape 67" descr=""/>
          <p:cNvPicPr/>
          <p:nvPr/>
        </p:nvPicPr>
        <p:blipFill>
          <a:blip r:embed="rId1"/>
          <a:stretch/>
        </p:blipFill>
        <p:spPr>
          <a:xfrm>
            <a:off x="6592680" y="1657440"/>
            <a:ext cx="446436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 to GDB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501200"/>
            <a:ext cx="10515240" cy="517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learn GDB we will download the tutorial files from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https://moodle.cs.colorado.edu/mod/resource/view.php?id=40874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in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https://hub.csel.io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un-tar the files and compile it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tar -xvzf gdb-tutorial.tar.gz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demo following functions with the given c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break, next,info breakpoints,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run, del ,tui enable/disable(ctr+l)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continue, list and where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finish,step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Print and examine command in GDB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examine the following commands: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Print/p : p  “x/o/t/s/c/f” variables/constants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Examine/x “x 4b memory”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Display variables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variable=“”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Watch all the GDB videos from moodle from week 2 and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90440" y="2103120"/>
            <a:ext cx="61333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https://moodle.cs.colorado.edu/mod/url/view.php?id=40873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https://moodle.cs.colorado.edu/mod/hvp/view.php?id=40875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3"/>
              </a:rPr>
              <a:t>https://moodle.cs.colorado.edu/mod/hvp/view.php?id=40894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4"/>
              </a:rPr>
              <a:t>https://moodle.cs.colorado.edu/mod/hvp/view.php?id=40895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5"/>
              </a:rPr>
              <a:t>https://moodle.cs.colorado.edu/mod/hvp/view.php?id=40896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86000" y="4800600"/>
            <a:ext cx="3555720" cy="533160"/>
          </a:xfrm>
          <a:prstGeom prst="rect">
            <a:avLst/>
          </a:prstGeom>
          <a:solidFill>
            <a:srgbClr val="efbfb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%rsp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365040"/>
            <a:ext cx="10515240" cy="612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19160" indent="-118800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8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4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842840" y="6019920"/>
            <a:ext cx="732924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reference low-order byte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181480" y="118116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181480" y="17906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%bl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181480" y="240048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%cl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181480" y="300996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%dl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181480" y="36194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%sil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5181480" y="422928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%dil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173560" y="4838760"/>
            <a:ext cx="655200" cy="444240"/>
          </a:xfrm>
          <a:prstGeom prst="rect">
            <a:avLst/>
          </a:prstGeom>
          <a:solidFill>
            <a:srgbClr val="ff99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%spl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5181480" y="54356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%bpl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9144000" y="118116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%r8b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9144000" y="17906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%r9b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9144000" y="240048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%r10b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9144000" y="300996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%r11b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9144000" y="36194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%r12b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9144000" y="422928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%r13b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18"/>
          <p:cNvSpPr/>
          <p:nvPr/>
        </p:nvSpPr>
        <p:spPr>
          <a:xfrm>
            <a:off x="9144000" y="483876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%r14b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19"/>
          <p:cNvSpPr/>
          <p:nvPr/>
        </p:nvSpPr>
        <p:spPr>
          <a:xfrm>
            <a:off x="9144000" y="5448240"/>
            <a:ext cx="659880" cy="444240"/>
          </a:xfrm>
          <a:prstGeom prst="rect">
            <a:avLst/>
          </a:prstGeom>
          <a:solidFill>
            <a:srgbClr val="d8d8d8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 Bold"/>
              </a:rPr>
              <a:t>%r15b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20"/>
          <p:cNvSpPr/>
          <p:nvPr/>
        </p:nvSpPr>
        <p:spPr>
          <a:xfrm>
            <a:off x="6248520" y="114300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21"/>
          <p:cNvSpPr/>
          <p:nvPr/>
        </p:nvSpPr>
        <p:spPr>
          <a:xfrm>
            <a:off x="6248520" y="17524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2"/>
          <p:cNvSpPr/>
          <p:nvPr/>
        </p:nvSpPr>
        <p:spPr>
          <a:xfrm>
            <a:off x="6248520" y="236232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6248520" y="297180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24"/>
          <p:cNvSpPr/>
          <p:nvPr/>
        </p:nvSpPr>
        <p:spPr>
          <a:xfrm>
            <a:off x="6248520" y="35812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1" name="CustomShape 25"/>
          <p:cNvSpPr/>
          <p:nvPr/>
        </p:nvSpPr>
        <p:spPr>
          <a:xfrm>
            <a:off x="6248520" y="419112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26"/>
          <p:cNvSpPr/>
          <p:nvPr/>
        </p:nvSpPr>
        <p:spPr>
          <a:xfrm>
            <a:off x="6248520" y="480060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27"/>
          <p:cNvSpPr/>
          <p:nvPr/>
        </p:nvSpPr>
        <p:spPr>
          <a:xfrm>
            <a:off x="6248520" y="54100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28"/>
          <p:cNvSpPr/>
          <p:nvPr/>
        </p:nvSpPr>
        <p:spPr>
          <a:xfrm>
            <a:off x="2286000" y="114300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9"/>
          <p:cNvSpPr/>
          <p:nvPr/>
        </p:nvSpPr>
        <p:spPr>
          <a:xfrm>
            <a:off x="2286000" y="17524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%rbx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30"/>
          <p:cNvSpPr/>
          <p:nvPr/>
        </p:nvSpPr>
        <p:spPr>
          <a:xfrm>
            <a:off x="2286000" y="236232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%rcx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1"/>
          <p:cNvSpPr/>
          <p:nvPr/>
        </p:nvSpPr>
        <p:spPr>
          <a:xfrm>
            <a:off x="2286000" y="297180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%rdx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32"/>
          <p:cNvSpPr/>
          <p:nvPr/>
        </p:nvSpPr>
        <p:spPr>
          <a:xfrm>
            <a:off x="2286000" y="35812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%rsi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33"/>
          <p:cNvSpPr/>
          <p:nvPr/>
        </p:nvSpPr>
        <p:spPr>
          <a:xfrm>
            <a:off x="2286000" y="419112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%rdi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34"/>
          <p:cNvSpPr/>
          <p:nvPr/>
        </p:nvSpPr>
        <p:spPr>
          <a:xfrm>
            <a:off x="2286000" y="5410080"/>
            <a:ext cx="3555720" cy="533160"/>
          </a:xfrm>
          <a:prstGeom prst="rect">
            <a:avLst/>
          </a:pr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 Bold"/>
              </a:rPr>
              <a:t>%rbp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19160" indent="-118800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Registers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6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6168960" y="5791320"/>
            <a:ext cx="4041360" cy="33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allocate stack space when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86000" y="281952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86000" y="320040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2286000" y="358128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%rdx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2286000" y="396252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%rcx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2286000" y="434340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2286000" y="472428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2286000" y="5791320"/>
            <a:ext cx="1345680" cy="38052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 Bold"/>
              </a:rPr>
              <a:t>%rax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3" name="Group 13"/>
          <p:cNvGrpSpPr/>
          <p:nvPr/>
        </p:nvGrpSpPr>
        <p:grpSpPr>
          <a:xfrm>
            <a:off x="7162920" y="2438280"/>
            <a:ext cx="1345680" cy="2666520"/>
            <a:chOff x="7162920" y="2438280"/>
            <a:chExt cx="1345680" cy="2666520"/>
          </a:xfrm>
        </p:grpSpPr>
        <p:sp>
          <p:nvSpPr>
            <p:cNvPr id="184" name="CustomShape 14"/>
            <p:cNvSpPr/>
            <p:nvPr/>
          </p:nvSpPr>
          <p:spPr>
            <a:xfrm>
              <a:off x="7162920" y="4724280"/>
              <a:ext cx="1345680" cy="380520"/>
            </a:xfrm>
            <a:prstGeom prst="rect">
              <a:avLst/>
            </a:prstGeom>
            <a:solidFill>
              <a:srgbClr val="d6d6f4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ctr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Arg </a:t>
              </a:r>
              <a:r>
                <a:rPr b="0" lang="en-US" sz="1800" spc="-1" strike="noStrike">
                  <a:solidFill>
                    <a:srgbClr val="000000"/>
                  </a:solidFill>
                  <a:latin typeface="Courier New Bold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CustomShape 15"/>
            <p:cNvSpPr/>
            <p:nvPr/>
          </p:nvSpPr>
          <p:spPr>
            <a:xfrm>
              <a:off x="7162920" y="3581280"/>
              <a:ext cx="1345680" cy="761760"/>
            </a:xfrm>
            <a:prstGeom prst="rect">
              <a:avLst/>
            </a:prstGeom>
            <a:solidFill>
              <a:srgbClr val="d6d6f4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• • •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6" name="CustomShape 16"/>
            <p:cNvSpPr/>
            <p:nvPr/>
          </p:nvSpPr>
          <p:spPr>
            <a:xfrm>
              <a:off x="7162920" y="4343400"/>
              <a:ext cx="1345680" cy="380520"/>
            </a:xfrm>
            <a:prstGeom prst="rect">
              <a:avLst/>
            </a:prstGeom>
            <a:solidFill>
              <a:srgbClr val="d6d6f4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ctr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Arg </a:t>
              </a:r>
              <a:r>
                <a:rPr b="0" lang="en-US" sz="1800" spc="-1" strike="noStrike">
                  <a:solidFill>
                    <a:srgbClr val="000000"/>
                  </a:solidFill>
                  <a:latin typeface="Courier New Bold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CustomShape 17"/>
            <p:cNvSpPr/>
            <p:nvPr/>
          </p:nvSpPr>
          <p:spPr>
            <a:xfrm>
              <a:off x="7162920" y="3200400"/>
              <a:ext cx="1345680" cy="380520"/>
            </a:xfrm>
            <a:prstGeom prst="rect">
              <a:avLst/>
            </a:prstGeom>
            <a:solidFill>
              <a:srgbClr val="d6d6f4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ctr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Arg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CustomShape 18"/>
            <p:cNvSpPr/>
            <p:nvPr/>
          </p:nvSpPr>
          <p:spPr>
            <a:xfrm>
              <a:off x="7162920" y="2438280"/>
              <a:ext cx="1345680" cy="761760"/>
            </a:xfrm>
            <a:prstGeom prst="rect">
              <a:avLst/>
            </a:prstGeom>
            <a:solidFill>
              <a:srgbClr val="d6d6f4"/>
            </a:solidFill>
            <a:ln w="255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• • •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6640" y="1445400"/>
            <a:ext cx="9775440" cy="490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Commands to examine: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36640" y="1936080"/>
            <a:ext cx="977544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 registers: p $rip/p $pc/p $rax and x/i $pc/display/i $pc,ni,si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Disassemble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check instructions and program counters using p/i or x/I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Compile code without optimization –O 0/-O 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Demo: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out the video in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https://moodle.cs.colorado.edu/mod/hvp/view.php?id=28817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75920" y="122040"/>
            <a:ext cx="10122480" cy="13892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nloa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29200" y="1362240"/>
            <a:ext cx="10528200" cy="41313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Get Bomb from </a:t>
            </a:r>
            <a:r>
              <a:rPr b="1" i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http://cs2400-applied.cs.colorado.edu:15213/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 using your id key and email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bomb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you. Dr. Evil has created one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billion bombs, and can distribute as many new ones as he pleases.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Bombs have six phases which get progressively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fun to use.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423000">
              <a:lnSpc>
                <a:spcPct val="90000"/>
              </a:lnSpc>
              <a:buClr>
                <a:srgbClr val="990000"/>
              </a:buClr>
              <a:buSzPct val="58000"/>
              <a:buFont typeface="Calibri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Dead Line: Friday, October 4, 2019, 11:59 PM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18719</TotalTime>
  <Application>LibreOffice/6.0.7.3$Linux_X86_64 LibreOffice_project/00m0$Build-3</Application>
  <Words>870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2018-08-29T21:10:18Z</dcterms:created>
  <dc:creator>Sandesh Dhawaskar Sathyanarayana</dc:creator>
  <dc:description/>
  <dc:language>en-US</dc:language>
  <cp:lastModifiedBy/>
  <dcterms:modified xsi:type="dcterms:W3CDTF">2019-09-11T13:43:59Z</dcterms:modified>
  <cp:revision>30</cp:revision>
  <dc:subject/>
  <dc:title>CSCI 2400 Recitation: Bomb 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