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7F5CE-2637-4900-A718-1AF92727F106}" type="datetimeFigureOut">
              <a:rPr lang="en-US" smtClean="0"/>
              <a:t>29-Jul-18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432B0-D1C6-403E-B147-0C97DEEE5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11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432B0-D1C6-403E-B147-0C97DEEE51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2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432B0-D1C6-403E-B147-0C97DEEE51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432B0-D1C6-403E-B147-0C97DEEE51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348F-909F-4B2F-9140-6C53F8136DAE}" type="datetimeFigureOut">
              <a:rPr lang="en-US" smtClean="0"/>
              <a:t>29-Jul-18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DFF8-9691-4863-964E-1587CBC0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348F-909F-4B2F-9140-6C53F8136DAE}" type="datetimeFigureOut">
              <a:rPr lang="en-US" smtClean="0"/>
              <a:t>29-Jul-18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DFF8-9691-4863-964E-1587CBC0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1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348F-909F-4B2F-9140-6C53F8136DAE}" type="datetimeFigureOut">
              <a:rPr lang="en-US" smtClean="0"/>
              <a:t>29-Jul-18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DFF8-9691-4863-964E-1587CBC0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3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348F-909F-4B2F-9140-6C53F8136DAE}" type="datetimeFigureOut">
              <a:rPr lang="en-US" smtClean="0"/>
              <a:t>29-Jul-18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DFF8-9691-4863-964E-1587CBC0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8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348F-909F-4B2F-9140-6C53F8136DAE}" type="datetimeFigureOut">
              <a:rPr lang="en-US" smtClean="0"/>
              <a:t>29-Jul-18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DFF8-9691-4863-964E-1587CBC0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7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348F-909F-4B2F-9140-6C53F8136DAE}" type="datetimeFigureOut">
              <a:rPr lang="en-US" smtClean="0"/>
              <a:t>29-Jul-18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DFF8-9691-4863-964E-1587CBC0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7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348F-909F-4B2F-9140-6C53F8136DAE}" type="datetimeFigureOut">
              <a:rPr lang="en-US" smtClean="0"/>
              <a:t>29-Jul-18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DFF8-9691-4863-964E-1587CBC0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6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348F-909F-4B2F-9140-6C53F8136DAE}" type="datetimeFigureOut">
              <a:rPr lang="en-US" smtClean="0"/>
              <a:t>29-Jul-18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DFF8-9691-4863-964E-1587CBC0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1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348F-909F-4B2F-9140-6C53F8136DAE}" type="datetimeFigureOut">
              <a:rPr lang="en-US" smtClean="0"/>
              <a:t>29-Jul-18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DFF8-9691-4863-964E-1587CBC0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5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348F-909F-4B2F-9140-6C53F8136DAE}" type="datetimeFigureOut">
              <a:rPr lang="en-US" smtClean="0"/>
              <a:t>29-Jul-18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DFF8-9691-4863-964E-1587CBC0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348F-909F-4B2F-9140-6C53F8136DAE}" type="datetimeFigureOut">
              <a:rPr lang="en-US" smtClean="0"/>
              <a:t>29-Jul-18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DFF8-9691-4863-964E-1587CBC0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6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348F-909F-4B2F-9140-6C53F8136DAE}" type="datetimeFigureOut">
              <a:rPr lang="en-US" smtClean="0"/>
              <a:t>29-Jul-18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EDFF8-9691-4863-964E-1587CBC0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700"/>
            <a:ext cx="10736088" cy="6490952"/>
          </a:xfrm>
        </p:spPr>
      </p:pic>
    </p:spTree>
    <p:extLst>
      <p:ext uri="{BB962C8B-B14F-4D97-AF65-F5344CB8AC3E}">
        <p14:creationId xmlns:p14="http://schemas.microsoft.com/office/powerpoint/2010/main" val="14744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View Sales Between Two Dates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37" y="2134133"/>
            <a:ext cx="8603087" cy="4086363"/>
          </a:xfrm>
        </p:spPr>
      </p:pic>
    </p:spTree>
    <p:extLst>
      <p:ext uri="{BB962C8B-B14F-4D97-AF65-F5344CB8AC3E}">
        <p14:creationId xmlns:p14="http://schemas.microsoft.com/office/powerpoint/2010/main" val="26755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                      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ERD DIAGRAM</a:t>
            </a: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78" y="1825625"/>
            <a:ext cx="6744990" cy="4351338"/>
          </a:xfrm>
        </p:spPr>
      </p:pic>
    </p:spTree>
    <p:extLst>
      <p:ext uri="{BB962C8B-B14F-4D97-AF65-F5344CB8AC3E}">
        <p14:creationId xmlns:p14="http://schemas.microsoft.com/office/powerpoint/2010/main" val="33233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PROJECT ERD DIAGRAM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ETA</a:t>
            </a:r>
            <a:r>
              <a:rPr lang="en-US" dirty="0" smtClean="0"/>
              <a:t> TUMI CUSTOMIZE KORE NIO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45465" y="2962141"/>
            <a:ext cx="1700011" cy="231819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4875" y="3451539"/>
            <a:ext cx="1764406" cy="231819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11403" y="2730321"/>
            <a:ext cx="1584101" cy="3039415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51572" y="2356834"/>
            <a:ext cx="1545465" cy="262729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>
            <a:off x="3245476" y="3876541"/>
            <a:ext cx="502277" cy="3606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5499281" y="4829577"/>
            <a:ext cx="412122" cy="3090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7495504" y="3348507"/>
            <a:ext cx="1056068" cy="888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100070"/>
          </a:xfrm>
        </p:spPr>
      </p:pic>
    </p:spTree>
    <p:extLst>
      <p:ext uri="{BB962C8B-B14F-4D97-AF65-F5344CB8AC3E}">
        <p14:creationId xmlns:p14="http://schemas.microsoft.com/office/powerpoint/2010/main" val="18996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4294967295"/>
          </p:nvPr>
        </p:nvSpPr>
        <p:spPr>
          <a:xfrm>
            <a:off x="721216" y="128790"/>
            <a:ext cx="11256135" cy="64651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Web Application Development using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ASP.Net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  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Project name: </a:t>
            </a:r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</a:rPr>
              <a:t>Stock Management System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           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             </a:t>
            </a:r>
            <a:r>
              <a:rPr lang="en-US" sz="4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en-US" sz="4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Developed </a:t>
            </a:r>
            <a:r>
              <a:rPr lang="en-US" sz="4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/>
              <a:t> </a:t>
            </a:r>
            <a:r>
              <a:rPr lang="en-US" sz="4900" b="1" dirty="0" smtClean="0"/>
              <a:t>                    </a:t>
            </a:r>
            <a:r>
              <a:rPr lang="en-US" sz="3600" b="1" i="1" dirty="0" smtClean="0">
                <a:solidFill>
                  <a:schemeClr val="accent2">
                    <a:lumMod val="50000"/>
                  </a:schemeClr>
                </a:solidFill>
              </a:rPr>
              <a:t>Group: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Abstract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Byte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Class                     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>
                <a:solidFill>
                  <a:srgbClr val="00B0F0"/>
                </a:solidFill>
              </a:rPr>
              <a:t>                              </a:t>
            </a:r>
            <a:r>
              <a:rPr lang="en-US" sz="2200" i="1" dirty="0" smtClean="0">
                <a:solidFill>
                  <a:srgbClr val="00B0F0"/>
                </a:solidFill>
              </a:rPr>
              <a:t>1.Hafijul Islam </a:t>
            </a:r>
            <a:r>
              <a:rPr lang="en-US" sz="2200" i="1" dirty="0" err="1" smtClean="0">
                <a:solidFill>
                  <a:srgbClr val="00B0F0"/>
                </a:solidFill>
              </a:rPr>
              <a:t>Hridoy</a:t>
            </a:r>
            <a:r>
              <a:rPr lang="en-US" sz="2200" i="1" dirty="0" smtClean="0">
                <a:solidFill>
                  <a:srgbClr val="00B0F0"/>
                </a:solidFill>
              </a:rPr>
              <a:t/>
            </a:r>
            <a:br>
              <a:rPr lang="en-US" sz="2200" i="1" dirty="0" smtClean="0">
                <a:solidFill>
                  <a:srgbClr val="00B0F0"/>
                </a:solidFill>
              </a:rPr>
            </a:br>
            <a:r>
              <a:rPr lang="en-US" sz="2200" i="1" dirty="0" smtClean="0">
                <a:solidFill>
                  <a:srgbClr val="00B0F0"/>
                </a:solidFill>
              </a:rPr>
              <a:t>                                                            2. </a:t>
            </a:r>
            <a:r>
              <a:rPr lang="en-US" sz="2200" i="1" dirty="0" err="1" smtClean="0">
                <a:solidFill>
                  <a:srgbClr val="00B0F0"/>
                </a:solidFill>
              </a:rPr>
              <a:t>YObaedullah</a:t>
            </a:r>
            <a:r>
              <a:rPr lang="en-US" sz="2200" i="1" dirty="0" smtClean="0">
                <a:solidFill>
                  <a:srgbClr val="00B0F0"/>
                </a:solidFill>
              </a:rPr>
              <a:t> </a:t>
            </a:r>
            <a:r>
              <a:rPr lang="en-US" sz="2200" i="1" dirty="0" err="1" smtClean="0">
                <a:solidFill>
                  <a:srgbClr val="00B0F0"/>
                </a:solidFill>
              </a:rPr>
              <a:t>Msc</a:t>
            </a:r>
            <a:r>
              <a:rPr lang="en-US" sz="2200" i="1" dirty="0" smtClean="0">
                <a:solidFill>
                  <a:srgbClr val="00B0F0"/>
                </a:solidFill>
              </a:rPr>
              <a:t> </a:t>
            </a:r>
            <a:br>
              <a:rPr lang="en-US" sz="2200" i="1" dirty="0" smtClean="0">
                <a:solidFill>
                  <a:srgbClr val="00B0F0"/>
                </a:solidFill>
              </a:rPr>
            </a:br>
            <a:r>
              <a:rPr lang="en-US" sz="2200" i="1" dirty="0" smtClean="0">
                <a:solidFill>
                  <a:srgbClr val="00B0F0"/>
                </a:solidFill>
              </a:rPr>
              <a:t>                                                            3. </a:t>
            </a:r>
            <a:r>
              <a:rPr lang="en-US" sz="2200" i="1" dirty="0" err="1" smtClean="0">
                <a:solidFill>
                  <a:srgbClr val="00B0F0"/>
                </a:solidFill>
              </a:rPr>
              <a:t>Asaduzzaman</a:t>
            </a:r>
            <a:r>
              <a:rPr lang="en-US" sz="2200" i="1" dirty="0" smtClean="0">
                <a:solidFill>
                  <a:srgbClr val="00B0F0"/>
                </a:solidFill>
              </a:rPr>
              <a:t> </a:t>
            </a:r>
            <a:r>
              <a:rPr lang="en-US" sz="2200" i="1" dirty="0" err="1" smtClean="0">
                <a:solidFill>
                  <a:srgbClr val="00B0F0"/>
                </a:solidFill>
              </a:rPr>
              <a:t>Himel</a:t>
            </a:r>
            <a:r>
              <a:rPr lang="en-US" sz="2200" i="1" dirty="0" smtClean="0">
                <a:solidFill>
                  <a:srgbClr val="00B0F0"/>
                </a:solidFill>
              </a:rPr>
              <a:t> </a:t>
            </a:r>
            <a:br>
              <a:rPr lang="en-US" sz="2200" i="1" dirty="0" smtClean="0">
                <a:solidFill>
                  <a:srgbClr val="00B0F0"/>
                </a:solidFill>
              </a:rPr>
            </a:br>
            <a:r>
              <a:rPr lang="en-US" sz="2200" i="1" dirty="0" smtClean="0">
                <a:solidFill>
                  <a:srgbClr val="00B0F0"/>
                </a:solidFill>
              </a:rPr>
              <a:t>                                                            4.Kanij </a:t>
            </a:r>
            <a:r>
              <a:rPr lang="en-US" sz="2200" i="1" dirty="0" err="1" smtClean="0">
                <a:solidFill>
                  <a:srgbClr val="00B0F0"/>
                </a:solidFill>
              </a:rPr>
              <a:t>Fatema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sz="36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Batch:50</a:t>
            </a:r>
            <a:r>
              <a:rPr lang="en-US" b="1" i="1" dirty="0" smtClean="0"/>
              <a:t>              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LOGIN PAGE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33" y="1690688"/>
            <a:ext cx="9079605" cy="4916173"/>
          </a:xfrm>
        </p:spPr>
      </p:pic>
    </p:spTree>
    <p:extLst>
      <p:ext uri="{BB962C8B-B14F-4D97-AF65-F5344CB8AC3E}">
        <p14:creationId xmlns:p14="http://schemas.microsoft.com/office/powerpoint/2010/main" val="12568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Category Setup 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85" y="2010290"/>
            <a:ext cx="7894749" cy="4622329"/>
          </a:xfrm>
        </p:spPr>
      </p:pic>
    </p:spTree>
    <p:extLst>
      <p:ext uri="{BB962C8B-B14F-4D97-AF65-F5344CB8AC3E}">
        <p14:creationId xmlns:p14="http://schemas.microsoft.com/office/powerpoint/2010/main" val="68142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Company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Setup 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80" y="1690687"/>
            <a:ext cx="8680361" cy="4877537"/>
          </a:xfrm>
        </p:spPr>
      </p:pic>
    </p:spTree>
    <p:extLst>
      <p:ext uri="{BB962C8B-B14F-4D97-AF65-F5344CB8AC3E}">
        <p14:creationId xmlns:p14="http://schemas.microsoft.com/office/powerpoint/2010/main" val="28289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Item Setup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40" y="1690688"/>
            <a:ext cx="7250805" cy="4301543"/>
          </a:xfrm>
        </p:spPr>
      </p:pic>
    </p:spTree>
    <p:extLst>
      <p:ext uri="{BB962C8B-B14F-4D97-AF65-F5344CB8AC3E}">
        <p14:creationId xmlns:p14="http://schemas.microsoft.com/office/powerpoint/2010/main" val="3791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Stock In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93" y="1690688"/>
            <a:ext cx="8216721" cy="4533364"/>
          </a:xfrm>
        </p:spPr>
      </p:pic>
    </p:spTree>
    <p:extLst>
      <p:ext uri="{BB962C8B-B14F-4D97-AF65-F5344CB8AC3E}">
        <p14:creationId xmlns:p14="http://schemas.microsoft.com/office/powerpoint/2010/main" val="40267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Stock Out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9" y="1690688"/>
            <a:ext cx="7624292" cy="4224271"/>
          </a:xfrm>
        </p:spPr>
      </p:pic>
    </p:spTree>
    <p:extLst>
      <p:ext uri="{BB962C8B-B14F-4D97-AF65-F5344CB8AC3E}">
        <p14:creationId xmlns:p14="http://schemas.microsoft.com/office/powerpoint/2010/main" val="33003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Search &amp; View Items Summary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26" y="1933364"/>
            <a:ext cx="7776130" cy="4338645"/>
          </a:xfrm>
        </p:spPr>
      </p:pic>
    </p:spTree>
    <p:extLst>
      <p:ext uri="{BB962C8B-B14F-4D97-AF65-F5344CB8AC3E}">
        <p14:creationId xmlns:p14="http://schemas.microsoft.com/office/powerpoint/2010/main" val="5546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37</Words>
  <Application>Microsoft Office PowerPoint</Application>
  <PresentationFormat>Widescreen</PresentationFormat>
  <Paragraphs>15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             Web Application Development using ASP.Net             Project name: Stock Management System                                          Project Developed By                      Group: Abstract Byte Class                                                    1.Hafijul Islam Hridoy                                                             2. YObaedullah Msc                                                              3. Asaduzzaman Himel                                                              4.Kanij Fatema                              Batch:50                  </vt:lpstr>
      <vt:lpstr>LOGIN PAGE</vt:lpstr>
      <vt:lpstr>Category Setup </vt:lpstr>
      <vt:lpstr>Company Setup </vt:lpstr>
      <vt:lpstr>Item Setup</vt:lpstr>
      <vt:lpstr>Stock In</vt:lpstr>
      <vt:lpstr>Stock Out</vt:lpstr>
      <vt:lpstr>Search &amp; View Items Summary</vt:lpstr>
      <vt:lpstr>View Sales Between Two Dates</vt:lpstr>
      <vt:lpstr>                       ERD DIAGRAM</vt:lpstr>
      <vt:lpstr>PROJECT ERD DIAGRAM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pct</dc:creator>
  <cp:lastModifiedBy>pct</cp:lastModifiedBy>
  <cp:revision>29</cp:revision>
  <dcterms:created xsi:type="dcterms:W3CDTF">2018-07-28T05:46:57Z</dcterms:created>
  <dcterms:modified xsi:type="dcterms:W3CDTF">2018-07-29T15:02:16Z</dcterms:modified>
</cp:coreProperties>
</file>