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848CBA9-E2BF-4DBA-8D16-A2A5F3C0F9CD}" type="datetimeFigureOut">
              <a:rPr lang="en-US" smtClean="0"/>
              <a:t>2/3/2021</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0D0AD0C0-4D02-4824-9EE6-5D75AC55C688}"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848CBA9-E2BF-4DBA-8D16-A2A5F3C0F9CD}" type="datetimeFigureOut">
              <a:rPr lang="en-US" smtClean="0"/>
              <a:t>2/3/2021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0AD0C0-4D02-4824-9EE6-5D75AC55C68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848CBA9-E2BF-4DBA-8D16-A2A5F3C0F9CD}" type="datetimeFigureOut">
              <a:rPr lang="en-US" smtClean="0"/>
              <a:t>2/3/2021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0AD0C0-4D02-4824-9EE6-5D75AC55C68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848CBA9-E2BF-4DBA-8D16-A2A5F3C0F9CD}" type="datetimeFigureOut">
              <a:rPr lang="en-US" smtClean="0"/>
              <a:t>2/3/2021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0AD0C0-4D02-4824-9EE6-5D75AC55C68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848CBA9-E2BF-4DBA-8D16-A2A5F3C0F9CD}" type="datetimeFigureOut">
              <a:rPr lang="en-US" smtClean="0"/>
              <a:t>2/3/2021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0AD0C0-4D02-4824-9EE6-5D75AC55C688}"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848CBA9-E2BF-4DBA-8D16-A2A5F3C0F9CD}" type="datetimeFigureOut">
              <a:rPr lang="en-US" smtClean="0"/>
              <a:t>2/3/2021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0AD0C0-4D02-4824-9EE6-5D75AC55C68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848CBA9-E2BF-4DBA-8D16-A2A5F3C0F9CD}" type="datetimeFigureOut">
              <a:rPr lang="en-US" smtClean="0"/>
              <a:t>2/3/2021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0AD0C0-4D02-4824-9EE6-5D75AC55C68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848CBA9-E2BF-4DBA-8D16-A2A5F3C0F9CD}" type="datetimeFigureOut">
              <a:rPr lang="en-US" smtClean="0"/>
              <a:t>2/3/2021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0AD0C0-4D02-4824-9EE6-5D75AC55C68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48CBA9-E2BF-4DBA-8D16-A2A5F3C0F9CD}" type="datetimeFigureOut">
              <a:rPr lang="en-US" smtClean="0"/>
              <a:t>2/3/2021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0AD0C0-4D02-4824-9EE6-5D75AC55C68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848CBA9-E2BF-4DBA-8D16-A2A5F3C0F9CD}" type="datetimeFigureOut">
              <a:rPr lang="en-US" smtClean="0"/>
              <a:t>2/3/2021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0AD0C0-4D02-4824-9EE6-5D75AC55C68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848CBA9-E2BF-4DBA-8D16-A2A5F3C0F9CD}" type="datetimeFigureOut">
              <a:rPr lang="en-US" smtClean="0"/>
              <a:t>2/3/2021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0D0AD0C0-4D02-4824-9EE6-5D75AC55C688}"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848CBA9-E2BF-4DBA-8D16-A2A5F3C0F9CD}" type="datetimeFigureOut">
              <a:rPr lang="en-US" smtClean="0"/>
              <a:t>2/3/2021</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D0AD0C0-4D02-4824-9EE6-5D75AC55C688}"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9000"/>
            <a:lum/>
          </a:blip>
          <a:srcRect/>
          <a:stretch>
            <a:fillRect t="-5000" b="-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071670" y="1"/>
            <a:ext cx="5286412" cy="1785925"/>
          </a:xfrm>
        </p:spPr>
        <p:txBody>
          <a:bodyPr/>
          <a:lstStyle/>
          <a:p>
            <a:r>
              <a:rPr lang="en-IN" b="1" i="1" dirty="0" smtClean="0">
                <a:solidFill>
                  <a:schemeClr val="bg2"/>
                </a:solidFill>
                <a:latin typeface="Algerian" pitchFamily="82" charset="0"/>
              </a:rPr>
              <a:t>vaccine</a:t>
            </a:r>
            <a:endParaRPr lang="en-IN" b="1" i="1" dirty="0">
              <a:solidFill>
                <a:schemeClr val="bg2"/>
              </a:solidFill>
              <a:latin typeface="Algerian" pitchFamily="82" charset="0"/>
            </a:endParaRPr>
          </a:p>
        </p:txBody>
      </p:sp>
      <p:sp>
        <p:nvSpPr>
          <p:cNvPr id="3" name="Subtitle 2"/>
          <p:cNvSpPr>
            <a:spLocks noGrp="1"/>
          </p:cNvSpPr>
          <p:nvPr>
            <p:ph type="subTitle" idx="1"/>
          </p:nvPr>
        </p:nvSpPr>
        <p:spPr>
          <a:xfrm>
            <a:off x="285720" y="3929066"/>
            <a:ext cx="8286808" cy="5072098"/>
          </a:xfrm>
        </p:spPr>
        <p:txBody>
          <a:bodyPr>
            <a:normAutofit/>
          </a:bodyPr>
          <a:lstStyle/>
          <a:p>
            <a:r>
              <a:rPr lang="en-IN" b="1" i="1" dirty="0" smtClean="0">
                <a:solidFill>
                  <a:srgbClr val="00B0F0"/>
                </a:solidFill>
              </a:rPr>
              <a:t>All the vaccine available in </a:t>
            </a:r>
            <a:r>
              <a:rPr lang="en-IN" b="1" i="1" dirty="0" err="1" smtClean="0">
                <a:solidFill>
                  <a:srgbClr val="00B0F0"/>
                </a:solidFill>
              </a:rPr>
              <a:t>india</a:t>
            </a:r>
            <a:r>
              <a:rPr lang="en-IN" b="1" i="1" dirty="0" smtClean="0">
                <a:solidFill>
                  <a:srgbClr val="00B0F0"/>
                </a:solidFill>
              </a:rPr>
              <a:t> about other vaccines which are in trials(which phase  is going on)which are available to everyone and how many vaccinated and how many are yet to get vaccinated and which phase of vaccination is going on like frontline workers are first than senior citizens and so on.</a:t>
            </a:r>
            <a:endParaRPr lang="en-IN" b="1" i="1" dirty="0">
              <a:solidFill>
                <a:srgbClr val="00B0F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49</TotalTime>
  <Words>54</Words>
  <Application>Microsoft Office PowerPoint</Application>
  <PresentationFormat>On-screen Show (4:3)</PresentationFormat>
  <Paragraphs>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Flow</vt:lpstr>
      <vt:lpstr>vaccine</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Liladhar</dc:creator>
  <cp:lastModifiedBy>Liladhar</cp:lastModifiedBy>
  <cp:revision>5</cp:revision>
  <dcterms:created xsi:type="dcterms:W3CDTF">2021-02-03T16:29:50Z</dcterms:created>
  <dcterms:modified xsi:type="dcterms:W3CDTF">2021-02-03T17:19:09Z</dcterms:modified>
</cp:coreProperties>
</file>