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18"/>
  </p:normalViewPr>
  <p:slideViewPr>
    <p:cSldViewPr snapToGrid="0" snapToObjects="1">
      <p:cViewPr varScale="1">
        <p:scale>
          <a:sx n="93" d="100"/>
          <a:sy n="93" d="100"/>
        </p:scale>
        <p:origin x="6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F67EF-2B31-6148-A2BD-84B60B81BF30}" type="datetimeFigureOut">
              <a:rPr lang="en-US" smtClean="0"/>
              <a:t>5/14/17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584CC3-CE72-FC4F-9833-298A2A187C92}" type="slidenum">
              <a:rPr lang="en-US" smtClean="0"/>
              <a:t>‹#›</a:t>
            </a:fld>
            <a:endParaRPr lang="en-US"/>
          </a:p>
        </p:txBody>
      </p:sp>
    </p:spTree>
    <p:extLst>
      <p:ext uri="{BB962C8B-B14F-4D97-AF65-F5344CB8AC3E}">
        <p14:creationId xmlns:p14="http://schemas.microsoft.com/office/powerpoint/2010/main" val="523958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5/13/17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5/13/17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Go-Safe-go-shopping</a:t>
            </a:r>
            <a:endParaRPr lang="en-US" dirty="0"/>
          </a:p>
        </p:txBody>
      </p:sp>
      <p:sp>
        <p:nvSpPr>
          <p:cNvPr id="3" name="Subtitle 2"/>
          <p:cNvSpPr>
            <a:spLocks noGrp="1"/>
          </p:cNvSpPr>
          <p:nvPr>
            <p:ph type="subTitle" idx="1"/>
          </p:nvPr>
        </p:nvSpPr>
        <p:spPr/>
        <p:txBody>
          <a:bodyPr/>
          <a:lstStyle/>
          <a:p>
            <a:r>
              <a:rPr lang="en-US" dirty="0" smtClean="0">
                <a:solidFill>
                  <a:srgbClr val="FF0000"/>
                </a:solidFill>
              </a:rPr>
              <a:t>Ascenders</a:t>
            </a:r>
          </a:p>
          <a:p>
            <a:r>
              <a:rPr lang="en-US" dirty="0" err="1" smtClean="0"/>
              <a:t>Kanika</a:t>
            </a:r>
            <a:r>
              <a:rPr lang="en-US" dirty="0" smtClean="0"/>
              <a:t>, </a:t>
            </a:r>
            <a:r>
              <a:rPr lang="en-US" dirty="0" err="1" smtClean="0"/>
              <a:t>Reshma</a:t>
            </a:r>
            <a:r>
              <a:rPr lang="en-US" dirty="0" smtClean="0"/>
              <a:t>, Surbhi</a:t>
            </a:r>
            <a:endParaRPr lang="en-US" dirty="0"/>
          </a:p>
        </p:txBody>
      </p:sp>
    </p:spTree>
    <p:extLst>
      <p:ext uri="{BB962C8B-B14F-4D97-AF65-F5344CB8AC3E}">
        <p14:creationId xmlns:p14="http://schemas.microsoft.com/office/powerpoint/2010/main" val="586909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chor="t">
            <a:normAutofit/>
          </a:bodyPr>
          <a:lstStyle/>
          <a:p>
            <a:pPr marL="0" indent="0" algn="ctr">
              <a:buNone/>
            </a:pPr>
            <a:r>
              <a:rPr lang="en-US" sz="2000" dirty="0" smtClean="0"/>
              <a:t>Got stuck in Bangalore traffic and got nothing better to do. We made an app which makes cab travel safe and fun. Check out exciting shopping discounts while keeping an eye on the driver.</a:t>
            </a:r>
          </a:p>
          <a:p>
            <a:pPr marL="0" indent="0" algn="ctr">
              <a:buNone/>
            </a:pPr>
            <a:r>
              <a:rPr lang="en-US" sz="2000" dirty="0" smtClean="0"/>
              <a:t>App uses real time eye detection for checking whether driver dozes off during driving. Upon detection it alerts user by triggering alarm.  </a:t>
            </a:r>
          </a:p>
          <a:p>
            <a:pPr marL="0" indent="0" algn="ctr">
              <a:buNone/>
            </a:pPr>
            <a:r>
              <a:rPr lang="en-US" sz="2000" dirty="0"/>
              <a:t>B</a:t>
            </a:r>
            <a:r>
              <a:rPr lang="en-US" sz="2000" dirty="0" smtClean="0"/>
              <a:t>rowse through real time discounts and offers on shops you pass by. Check out ratings and reviews of others and get heat map of shopping areas based on frequent users.</a:t>
            </a:r>
          </a:p>
          <a:p>
            <a:pPr marL="0" indent="0" algn="ctr">
              <a:buNone/>
            </a:pPr>
            <a:r>
              <a:rPr lang="en-US" sz="2000" dirty="0" smtClean="0"/>
              <a:t>It helps local shop owners in promoting their business too.</a:t>
            </a:r>
            <a:endParaRPr lang="en-US" sz="2000" dirty="0"/>
          </a:p>
        </p:txBody>
      </p:sp>
    </p:spTree>
    <p:extLst>
      <p:ext uri="{BB962C8B-B14F-4D97-AF65-F5344CB8AC3E}">
        <p14:creationId xmlns:p14="http://schemas.microsoft.com/office/powerpoint/2010/main" val="1950807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 Language / Tools</a:t>
            </a:r>
            <a:endParaRPr lang="en-US" dirty="0"/>
          </a:p>
        </p:txBody>
      </p:sp>
      <p:sp>
        <p:nvSpPr>
          <p:cNvPr id="3" name="Content Placeholder 2"/>
          <p:cNvSpPr>
            <a:spLocks noGrp="1"/>
          </p:cNvSpPr>
          <p:nvPr>
            <p:ph idx="1"/>
          </p:nvPr>
        </p:nvSpPr>
        <p:spPr/>
        <p:txBody>
          <a:bodyPr anchor="t"/>
          <a:lstStyle/>
          <a:p>
            <a:r>
              <a:rPr lang="en-US" dirty="0" smtClean="0"/>
              <a:t>Machine Learning</a:t>
            </a:r>
          </a:p>
          <a:p>
            <a:r>
              <a:rPr lang="en-US" dirty="0" smtClean="0"/>
              <a:t>Data Science</a:t>
            </a:r>
          </a:p>
          <a:p>
            <a:r>
              <a:rPr lang="en-US" dirty="0" smtClean="0"/>
              <a:t>GPS</a:t>
            </a:r>
          </a:p>
          <a:p>
            <a:r>
              <a:rPr lang="en-US" dirty="0" smtClean="0"/>
              <a:t>Camera</a:t>
            </a:r>
          </a:p>
          <a:p>
            <a:r>
              <a:rPr lang="en-US" dirty="0" smtClean="0"/>
              <a:t>Google API</a:t>
            </a:r>
          </a:p>
          <a:p>
            <a:r>
              <a:rPr lang="en-US" dirty="0" smtClean="0"/>
              <a:t>Android</a:t>
            </a:r>
          </a:p>
          <a:p>
            <a:r>
              <a:rPr lang="en-US" dirty="0" smtClean="0"/>
              <a:t>Python</a:t>
            </a:r>
            <a:endParaRPr lang="en-US" dirty="0"/>
          </a:p>
        </p:txBody>
      </p:sp>
    </p:spTree>
    <p:extLst>
      <p:ext uri="{BB962C8B-B14F-4D97-AF65-F5344CB8AC3E}">
        <p14:creationId xmlns:p14="http://schemas.microsoft.com/office/powerpoint/2010/main" val="1535674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chor="t">
            <a:normAutofit/>
          </a:bodyPr>
          <a:lstStyle/>
          <a:p>
            <a:r>
              <a:rPr lang="en-US" sz="2000" dirty="0"/>
              <a:t>Drowsiness and fatigue of automobile drivers reduce the drivers’ abilities of vehicle control, natural reflex, recognition and perception. Such diminished vigilance level of drivers is observed at night driving or overdriving, causing accident and pose severe threat to mankind and society. </a:t>
            </a:r>
            <a:r>
              <a:rPr lang="en-US" sz="2000" dirty="0"/>
              <a:t>Therefore it is very much necessary in this recent trend in automobile industry to incorporate driver assistance system that </a:t>
            </a:r>
            <a:r>
              <a:rPr lang="en-US" sz="2000" dirty="0"/>
              <a:t>can detect drowsiness and fatigue of the </a:t>
            </a:r>
            <a:r>
              <a:rPr lang="en-US" sz="2000" dirty="0" smtClean="0"/>
              <a:t>drivers</a:t>
            </a:r>
          </a:p>
          <a:p>
            <a:r>
              <a:rPr lang="en-US" sz="2000" dirty="0" smtClean="0"/>
              <a:t>Online shopping apps and malls have eaten up the business of small shop owners. On the other hand consumer also can’t search through entire array of shops in his vicinity. This app will be a win-win situation for both the parties</a:t>
            </a:r>
            <a:endParaRPr lang="en-US" sz="2000" dirty="0"/>
          </a:p>
        </p:txBody>
      </p:sp>
    </p:spTree>
    <p:extLst>
      <p:ext uri="{BB962C8B-B14F-4D97-AF65-F5344CB8AC3E}">
        <p14:creationId xmlns:p14="http://schemas.microsoft.com/office/powerpoint/2010/main" val="1486145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226" y="1759527"/>
            <a:ext cx="10033000" cy="4724400"/>
          </a:xfrm>
          <a:prstGeom prst="rect">
            <a:avLst/>
          </a:prstGeom>
        </p:spPr>
      </p:pic>
    </p:spTree>
    <p:extLst>
      <p:ext uri="{BB962C8B-B14F-4D97-AF65-F5344CB8AC3E}">
        <p14:creationId xmlns:p14="http://schemas.microsoft.com/office/powerpoint/2010/main" val="256918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85872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chor="t"/>
          <a:lstStyle/>
          <a:p>
            <a:r>
              <a:rPr lang="en-US" dirty="0" smtClean="0"/>
              <a:t>We succeeded in achieving detecting driver’s current state. We also built a sample app which finds the current location of user and displays offers &amp; discounts on a map.</a:t>
            </a:r>
          </a:p>
          <a:p>
            <a:r>
              <a:rPr lang="en-US" b="1" dirty="0" smtClean="0"/>
              <a:t>Future work</a:t>
            </a:r>
          </a:p>
          <a:p>
            <a:pPr lvl="1"/>
            <a:r>
              <a:rPr lang="en-US" dirty="0" smtClean="0"/>
              <a:t>Generate a heatmap of shops based on rating or frequent customers</a:t>
            </a:r>
          </a:p>
          <a:p>
            <a:pPr lvl="1"/>
            <a:r>
              <a:rPr lang="en-US" dirty="0" smtClean="0"/>
              <a:t>Display advertisements based on age and mood of user</a:t>
            </a:r>
          </a:p>
          <a:p>
            <a:pPr lvl="1"/>
            <a:r>
              <a:rPr lang="en-US" dirty="0" smtClean="0"/>
              <a:t>Reduce GPS usage by storing offline maps</a:t>
            </a:r>
          </a:p>
          <a:p>
            <a:pPr lvl="1"/>
            <a:r>
              <a:rPr lang="en-US" dirty="0" smtClean="0"/>
              <a:t>Create a dashboard for shop owners</a:t>
            </a:r>
            <a:endParaRPr lang="en-US" dirty="0"/>
          </a:p>
        </p:txBody>
      </p:sp>
    </p:spTree>
    <p:extLst>
      <p:ext uri="{BB962C8B-B14F-4D97-AF65-F5344CB8AC3E}">
        <p14:creationId xmlns:p14="http://schemas.microsoft.com/office/powerpoint/2010/main" val="11852027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241</TotalTime>
  <Words>314</Words>
  <Application>Microsoft Macintosh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Arial</vt:lpstr>
      <vt:lpstr>Celestial</vt:lpstr>
      <vt:lpstr>Go-Safe-go-shopping</vt:lpstr>
      <vt:lpstr>abstract</vt:lpstr>
      <vt:lpstr>Technology / Language / Tools</vt:lpstr>
      <vt:lpstr>motivation</vt:lpstr>
      <vt:lpstr>architecture</vt:lpstr>
      <vt:lpstr>results</vt:lpstr>
      <vt:lpstr>conclusion</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Go-Safe-shopping</dc:title>
  <dc:creator>MT2015116 Surbhi Bhattar</dc:creator>
  <cp:lastModifiedBy>MT2015116 Surbhi Bhattar</cp:lastModifiedBy>
  <cp:revision>24</cp:revision>
  <dcterms:created xsi:type="dcterms:W3CDTF">2017-05-13T18:19:05Z</dcterms:created>
  <dcterms:modified xsi:type="dcterms:W3CDTF">2017-05-13T22:20:42Z</dcterms:modified>
</cp:coreProperties>
</file>