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F1C9E-1FAE-4BA2-BBC0-6FB77B3C4710}" v="8" dt="2024-01-19T13:30:36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37B4-3CAD-4599-BDAF-91AFE41C4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077EC-5868-499A-B4A6-0D1B6526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CD18-00F3-4A02-9AA9-D6F2756C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40B4-EB3F-48A7-9B35-123DB15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E10EC-6145-47CF-B4F8-58027EF6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D265-970A-4E3B-8BCB-A7DBAD1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C042E-92F6-480C-92CB-B731CF7D8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7799-6D2E-4CE9-B852-D8B8AEC6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D854-7BB2-403E-B2F0-9C397845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B806-7C72-4271-984B-654BBDF0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408F0-4EB0-46F8-AE8D-6074327B8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2B475-28DA-4C97-95E6-32B6EA4C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714B-0B48-4E2D-BF07-D38BAC8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3F81-9EB4-4767-8C47-7EB6159F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6031-BFD5-45DD-86AA-1606F03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4E0F-1AC2-4DF3-B1B9-E5134B8E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E444-220C-4FDB-ADD7-7EB0559B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9D73-B9D1-4FAA-BD55-EC819980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4BEE-34FA-4306-BB6F-49730593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EB98-E04C-4CEA-AA4F-BAB6998A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0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2CF4-D324-47B7-A094-E750DD8E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B2A29-224E-4E66-BC4F-215C67E5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4689-F23A-4618-993F-F069AB28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B138-5509-4AED-92D8-CF6B1377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DF44-ABB7-434E-9784-976BFFE6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BB51-F031-4DE5-AB47-7CC9A5D9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DA05-2385-48CB-8EF6-4DD6651D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4204F-ED98-4F93-9AB8-AD20A342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8DFD-B1D9-4A9B-B6D7-448D605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49E9-803F-4714-B464-1B16CAC4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AAA1-E219-4E9F-AACC-291CF0CA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74EA-53D8-4880-ABF6-4835300E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CAD6-8BE3-46AD-A42F-4FEEBF5B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3F52-6C72-437B-879A-F2CDB599D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57814-D4EE-4D96-BB6B-6B7C13BE4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92DDF-3E89-4F69-AFAA-6F67279D2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DD551-8F8F-473E-B82C-61C02B5A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4B947-D999-4316-8A71-5CC194DA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0A8B6-50D0-4044-81C0-3CA53A89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50D0-3F7A-4FF4-B10B-F5A9DEE9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532EE-C39A-43D0-BF46-C90A1E84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03483-66DE-47B7-A37E-CB8830E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27532-9620-4F68-93AF-19C7C221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6A84B-E6F4-4F6E-A764-8333E2AD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3DF6-9160-43C3-9BB5-0564C9B1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9A842-BFDC-4A44-ADF8-068D3B38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095C-F11F-4BA9-BB65-CCA91D27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32CB-A7D5-429F-87ED-1E388CBD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0D160-3651-4EF7-82C3-79D788F6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42897-FA01-4891-84C1-D8D949CC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8751-80EC-40C8-812A-E890684B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CE0EB-C93F-4964-9B6A-9F97881B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52A4-913B-4BEA-8DC4-9DD02870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09204-D03C-4655-A5B4-4F5A21A59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6744-9C9B-4AD6-899E-DD268C465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DD4D-3C1A-40E9-AC70-45A16613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B2227-C6FF-4645-99AD-87A2BCEC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1BFE2-C236-475B-BCD4-631D541A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19A4C-5179-49A8-9667-43CD5590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40DD7-2BC7-4505-A5C8-14D20A77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B2A4-FB08-4F00-949A-C274189BC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0799-96FA-41DB-91C6-B56B09C9C8E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7B73-4254-4B49-BC99-AECCA489F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1E2A-090A-40A3-B143-D24A184B4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CAC5-17CC-4198-9A77-3F14C2EC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F2C-9269-4AE5-9174-91C20179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135998"/>
            <a:ext cx="3112039" cy="398860"/>
          </a:xfrm>
        </p:spPr>
        <p:txBody>
          <a:bodyPr>
            <a:normAutofit fontScale="90000"/>
          </a:bodyPr>
          <a:lstStyle/>
          <a:p>
            <a:r>
              <a:rPr lang="en-US" dirty="0"/>
              <a:t>Kanika </a:t>
            </a:r>
            <a:r>
              <a:rPr lang="en-US" dirty="0" err="1"/>
              <a:t>jindal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51ED3-6820-4EEE-AB17-E70B9942593E}"/>
              </a:ext>
            </a:extLst>
          </p:cNvPr>
          <p:cNvSpPr txBox="1"/>
          <p:nvPr/>
        </p:nvSpPr>
        <p:spPr>
          <a:xfrm>
            <a:off x="613408" y="645794"/>
            <a:ext cx="8967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Jaipur, Rajasthan</a:t>
            </a:r>
            <a:endParaRPr lang="en-US" dirty="0"/>
          </a:p>
          <a:p>
            <a:r>
              <a:rPr lang="en-US" dirty="0"/>
              <a:t>Fun fact about this place – Walls of this city painted in pink. So its called pink city.</a:t>
            </a:r>
          </a:p>
          <a:p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196AF-BFB6-3024-3E62-DB499D59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09" y="1550521"/>
            <a:ext cx="2993929" cy="24745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839992-A218-993A-6372-D6B93A98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164479"/>
            <a:ext cx="54006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A2099A-7713-09D4-4ECA-5F581C4E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228" y="1555831"/>
            <a:ext cx="3594382" cy="2881344"/>
          </a:xfrm>
          <a:prstGeom prst="rect">
            <a:avLst/>
          </a:prstGeom>
        </p:spPr>
      </p:pic>
      <p:pic>
        <p:nvPicPr>
          <p:cNvPr id="1028" name="Picture 4" descr="42 Facts about Chennai (Madras) - Facts.net">
            <a:extLst>
              <a:ext uri="{FF2B5EF4-FFF2-40B4-BE49-F238E27FC236}">
                <a16:creationId xmlns:a16="http://schemas.microsoft.com/office/drawing/2014/main" id="{AE9D98AC-914B-DDE9-CD39-09CE82E4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38" y="4437175"/>
            <a:ext cx="5182662" cy="21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625117-B050-A68F-3A6B-D82B45F2FC4D}"/>
              </a:ext>
            </a:extLst>
          </p:cNvPr>
          <p:cNvSpPr txBox="1"/>
          <p:nvPr/>
        </p:nvSpPr>
        <p:spPr>
          <a:xfrm>
            <a:off x="4838700" y="2114550"/>
            <a:ext cx="233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Place picture of map &amp; picture of the place</a:t>
            </a:r>
          </a:p>
        </p:txBody>
      </p:sp>
    </p:spTree>
    <p:extLst>
      <p:ext uri="{BB962C8B-B14F-4D97-AF65-F5344CB8AC3E}">
        <p14:creationId xmlns:p14="http://schemas.microsoft.com/office/powerpoint/2010/main" val="56633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0907-76CB-42D5-9295-0744024E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53" y="857667"/>
            <a:ext cx="7963156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Arial" panose="020B0604020202020204" pitchFamily="34" charset="0"/>
              </a:rPr>
              <a:t>My favorite hobbies</a:t>
            </a:r>
          </a:p>
          <a:p>
            <a:r>
              <a:rPr lang="en-US" sz="1800" dirty="0">
                <a:latin typeface="Calisto MT" panose="02040603050505030304" pitchFamily="18" charset="0"/>
                <a:cs typeface="Arial" panose="020B0604020202020204" pitchFamily="34" charset="0"/>
              </a:rPr>
              <a:t>My favorite food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74A27-0137-4C59-A636-DF02CB330D93}"/>
              </a:ext>
            </a:extLst>
          </p:cNvPr>
          <p:cNvSpPr/>
          <p:nvPr/>
        </p:nvSpPr>
        <p:spPr>
          <a:xfrm>
            <a:off x="47625" y="0"/>
            <a:ext cx="12144375" cy="6791325"/>
          </a:xfrm>
          <a:prstGeom prst="rect">
            <a:avLst/>
          </a:prstGeom>
          <a:noFill/>
          <a:ln w="317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88E52-731B-B2B4-5F50-F8268659E8F3}"/>
              </a:ext>
            </a:extLst>
          </p:cNvPr>
          <p:cNvSpPr txBox="1"/>
          <p:nvPr/>
        </p:nvSpPr>
        <p:spPr>
          <a:xfrm>
            <a:off x="4733925" y="1895474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Insert pictures to make it fun</a:t>
            </a:r>
          </a:p>
        </p:txBody>
      </p:sp>
    </p:spTree>
    <p:extLst>
      <p:ext uri="{BB962C8B-B14F-4D97-AF65-F5344CB8AC3E}">
        <p14:creationId xmlns:p14="http://schemas.microsoft.com/office/powerpoint/2010/main" val="83678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572804-9a32-408a-9344-5f468dd7d45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7545EC571C84F996F80BF1BEFE3E8" ma:contentTypeVersion="18" ma:contentTypeDescription="Create a new document." ma:contentTypeScope="" ma:versionID="2ed87a2bc38cb1182c142ec4a33895d6">
  <xsd:schema xmlns:xsd="http://www.w3.org/2001/XMLSchema" xmlns:xs="http://www.w3.org/2001/XMLSchema" xmlns:p="http://schemas.microsoft.com/office/2006/metadata/properties" xmlns:ns3="03572804-9a32-408a-9344-5f468dd7d457" xmlns:ns4="ffbed866-c5a5-4660-b1b1-a4ba0c06522c" targetNamespace="http://schemas.microsoft.com/office/2006/metadata/properties" ma:root="true" ma:fieldsID="4e1a9c605778c2092cc6787dfcf76beb" ns3:_="" ns4:_="">
    <xsd:import namespace="03572804-9a32-408a-9344-5f468dd7d457"/>
    <xsd:import namespace="ffbed866-c5a5-4660-b1b1-a4ba0c0652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72804-9a32-408a-9344-5f468dd7d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bed866-c5a5-4660-b1b1-a4ba0c0652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1A705-8A59-4788-8346-F1D488EF126C}">
  <ds:schemaRefs>
    <ds:schemaRef ds:uri="http://purl.org/dc/terms/"/>
    <ds:schemaRef ds:uri="ffbed866-c5a5-4660-b1b1-a4ba0c06522c"/>
    <ds:schemaRef ds:uri="http://www.w3.org/XML/1998/namespace"/>
    <ds:schemaRef ds:uri="03572804-9a32-408a-9344-5f468dd7d457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D53641-0724-4964-B4A5-DE502161B5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86CD6-F72D-4B2E-A108-993A4E844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572804-9a32-408a-9344-5f468dd7d457"/>
    <ds:schemaRef ds:uri="ffbed866-c5a5-4660-b1b1-a4ba0c0652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47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Calisto MT</vt:lpstr>
      <vt:lpstr>Office Theme</vt:lpstr>
      <vt:lpstr>Kanika jindal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Johnson</dc:creator>
  <cp:lastModifiedBy>Kanika Jindal</cp:lastModifiedBy>
  <cp:revision>3</cp:revision>
  <dcterms:created xsi:type="dcterms:W3CDTF">2023-01-17T21:04:06Z</dcterms:created>
  <dcterms:modified xsi:type="dcterms:W3CDTF">2024-02-09T10:44:58Z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0x01010008D7545EC571C84F996F80BF1BEFE3E8</vt:lpwstr>
  </property>
</Properties>
</file>