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Default Extension="png" ContentType="image/png"/>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89" r:id="rId2"/>
    <p:sldId id="257" r:id="rId3"/>
    <p:sldId id="258" r:id="rId4"/>
    <p:sldId id="302" r:id="rId5"/>
    <p:sldId id="303" r:id="rId6"/>
    <p:sldId id="304" r:id="rId7"/>
    <p:sldId id="259" r:id="rId8"/>
    <p:sldId id="261" r:id="rId9"/>
    <p:sldId id="262" r:id="rId10"/>
    <p:sldId id="263" r:id="rId11"/>
    <p:sldId id="264" r:id="rId12"/>
    <p:sldId id="266" r:id="rId13"/>
    <p:sldId id="268" r:id="rId14"/>
    <p:sldId id="295" r:id="rId15"/>
    <p:sldId id="297" r:id="rId16"/>
    <p:sldId id="296" r:id="rId17"/>
    <p:sldId id="298" r:id="rId18"/>
    <p:sldId id="271" r:id="rId19"/>
    <p:sldId id="272" r:id="rId20"/>
    <p:sldId id="276" r:id="rId21"/>
    <p:sldId id="277" r:id="rId22"/>
    <p:sldId id="278" r:id="rId23"/>
    <p:sldId id="290" r:id="rId24"/>
    <p:sldId id="299" r:id="rId25"/>
    <p:sldId id="279" r:id="rId26"/>
    <p:sldId id="301" r:id="rId27"/>
    <p:sldId id="280" r:id="rId28"/>
    <p:sldId id="300" r:id="rId29"/>
    <p:sldId id="284" r:id="rId30"/>
    <p:sldId id="285" r:id="rId31"/>
    <p:sldId id="286" r:id="rId32"/>
    <p:sldId id="294" r:id="rId33"/>
  </p:sldIdLst>
  <p:sldSz cx="9144000" cy="5143500" type="screen16x9"/>
  <p:notesSz cx="9144000" cy="5143500"/>
  <p:defaultTextStyle>
    <a:defPPr>
      <a:defRPr lang="en-US"/>
    </a:defPPr>
    <a:lvl1pPr marL="0" algn="l" defTabSz="914241" rtl="0" eaLnBrk="1" latinLnBrk="0" hangingPunct="1">
      <a:defRPr sz="1800" kern="1200">
        <a:solidFill>
          <a:schemeClr val="tx1"/>
        </a:solidFill>
        <a:latin typeface="+mn-lt"/>
        <a:ea typeface="+mn-ea"/>
        <a:cs typeface="+mn-cs"/>
      </a:defRPr>
    </a:lvl1pPr>
    <a:lvl2pPr marL="457122" algn="l" defTabSz="914241" rtl="0" eaLnBrk="1" latinLnBrk="0" hangingPunct="1">
      <a:defRPr sz="1800" kern="1200">
        <a:solidFill>
          <a:schemeClr val="tx1"/>
        </a:solidFill>
        <a:latin typeface="+mn-lt"/>
        <a:ea typeface="+mn-ea"/>
        <a:cs typeface="+mn-cs"/>
      </a:defRPr>
    </a:lvl2pPr>
    <a:lvl3pPr marL="914241" algn="l" defTabSz="914241" rtl="0" eaLnBrk="1" latinLnBrk="0" hangingPunct="1">
      <a:defRPr sz="1800" kern="1200">
        <a:solidFill>
          <a:schemeClr val="tx1"/>
        </a:solidFill>
        <a:latin typeface="+mn-lt"/>
        <a:ea typeface="+mn-ea"/>
        <a:cs typeface="+mn-cs"/>
      </a:defRPr>
    </a:lvl3pPr>
    <a:lvl4pPr marL="1371363" algn="l" defTabSz="914241" rtl="0" eaLnBrk="1" latinLnBrk="0" hangingPunct="1">
      <a:defRPr sz="1800" kern="1200">
        <a:solidFill>
          <a:schemeClr val="tx1"/>
        </a:solidFill>
        <a:latin typeface="+mn-lt"/>
        <a:ea typeface="+mn-ea"/>
        <a:cs typeface="+mn-cs"/>
      </a:defRPr>
    </a:lvl4pPr>
    <a:lvl5pPr marL="1828484" algn="l" defTabSz="914241" rtl="0" eaLnBrk="1" latinLnBrk="0" hangingPunct="1">
      <a:defRPr sz="1800" kern="1200">
        <a:solidFill>
          <a:schemeClr val="tx1"/>
        </a:solidFill>
        <a:latin typeface="+mn-lt"/>
        <a:ea typeface="+mn-ea"/>
        <a:cs typeface="+mn-cs"/>
      </a:defRPr>
    </a:lvl5pPr>
    <a:lvl6pPr marL="2285605" algn="l" defTabSz="914241" rtl="0" eaLnBrk="1" latinLnBrk="0" hangingPunct="1">
      <a:defRPr sz="1800" kern="1200">
        <a:solidFill>
          <a:schemeClr val="tx1"/>
        </a:solidFill>
        <a:latin typeface="+mn-lt"/>
        <a:ea typeface="+mn-ea"/>
        <a:cs typeface="+mn-cs"/>
      </a:defRPr>
    </a:lvl6pPr>
    <a:lvl7pPr marL="2742725" algn="l" defTabSz="914241" rtl="0" eaLnBrk="1" latinLnBrk="0" hangingPunct="1">
      <a:defRPr sz="1800" kern="1200">
        <a:solidFill>
          <a:schemeClr val="tx1"/>
        </a:solidFill>
        <a:latin typeface="+mn-lt"/>
        <a:ea typeface="+mn-ea"/>
        <a:cs typeface="+mn-cs"/>
      </a:defRPr>
    </a:lvl7pPr>
    <a:lvl8pPr marL="3199847" algn="l" defTabSz="914241" rtl="0" eaLnBrk="1" latinLnBrk="0" hangingPunct="1">
      <a:defRPr sz="1800" kern="1200">
        <a:solidFill>
          <a:schemeClr val="tx1"/>
        </a:solidFill>
        <a:latin typeface="+mn-lt"/>
        <a:ea typeface="+mn-ea"/>
        <a:cs typeface="+mn-cs"/>
      </a:defRPr>
    </a:lvl8pPr>
    <a:lvl9pPr marL="3656968" algn="l" defTabSz="914241"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0080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91" d="100"/>
          <a:sy n="91" d="100"/>
        </p:scale>
        <p:origin x="-774" y="-96"/>
      </p:cViewPr>
      <p:guideLst>
        <p:guide orient="horz" pos="2880"/>
        <p:guide pos="216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1594486"/>
            <a:ext cx="7772400" cy="553998"/>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2" y="2880363"/>
            <a:ext cx="6400800"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3/21/2022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2713800" y="54738"/>
            <a:ext cx="3273425" cy="549571"/>
          </a:xfrm>
        </p:spPr>
        <p:txBody>
          <a:bodyPr lIns="0" tIns="0" rIns="0" bIns="0"/>
          <a:lstStyle>
            <a:lvl1pPr>
              <a:defRPr sz="3600" b="1" i="0">
                <a:solidFill>
                  <a:srgbClr val="CC0000"/>
                </a:solidFill>
                <a:latin typeface="Tahoma"/>
                <a:cs typeface="Tahoma"/>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3/21/2022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a:xfrm>
            <a:off x="2713800" y="54738"/>
            <a:ext cx="3273425" cy="549571"/>
          </a:xfrm>
        </p:spPr>
        <p:txBody>
          <a:bodyPr lIns="0" tIns="0" rIns="0" bIns="0"/>
          <a:lstStyle>
            <a:lvl1pPr>
              <a:defRPr sz="3600" b="1" i="0">
                <a:solidFill>
                  <a:srgbClr val="CC0000"/>
                </a:solidFill>
                <a:latin typeface="Tahoma"/>
                <a:cs typeface="Tahoma"/>
              </a:defRPr>
            </a:lvl1pPr>
          </a:lstStyle>
          <a:p>
            <a:endParaRPr/>
          </a:p>
        </p:txBody>
      </p:sp>
      <p:sp>
        <p:nvSpPr>
          <p:cNvPr id="3" name="Holder 3"/>
          <p:cNvSpPr>
            <a:spLocks noGrp="1"/>
          </p:cNvSpPr>
          <p:nvPr>
            <p:ph sz="half" idx="2"/>
          </p:nvPr>
        </p:nvSpPr>
        <p:spPr>
          <a:xfrm>
            <a:off x="457202" y="1183008"/>
            <a:ext cx="3977641"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3008"/>
            <a:ext cx="3977641" cy="276999"/>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3/21/2022</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a:xfrm>
            <a:off x="2713800" y="54738"/>
            <a:ext cx="3273425" cy="549571"/>
          </a:xfrm>
        </p:spPr>
        <p:txBody>
          <a:bodyPr lIns="0" tIns="0" rIns="0" bIns="0"/>
          <a:lstStyle>
            <a:lvl1pPr>
              <a:defRPr sz="3600" b="1" i="0">
                <a:solidFill>
                  <a:srgbClr val="CC0000"/>
                </a:solidFill>
                <a:latin typeface="Tahoma"/>
                <a:cs typeface="Tahoma"/>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3/21/2022</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3/21/2022</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8602978" y="66528"/>
            <a:ext cx="348618" cy="357955"/>
          </a:xfrm>
          <a:prstGeom prst="rect">
            <a:avLst/>
          </a:prstGeom>
        </p:spPr>
      </p:pic>
      <p:sp>
        <p:nvSpPr>
          <p:cNvPr id="2" name="Holder 2"/>
          <p:cNvSpPr>
            <a:spLocks noGrp="1"/>
          </p:cNvSpPr>
          <p:nvPr>
            <p:ph type="title"/>
          </p:nvPr>
        </p:nvSpPr>
        <p:spPr>
          <a:xfrm>
            <a:off x="2713800" y="54736"/>
            <a:ext cx="3273425" cy="553998"/>
          </a:xfrm>
          <a:prstGeom prst="rect">
            <a:avLst/>
          </a:prstGeom>
        </p:spPr>
        <p:txBody>
          <a:bodyPr wrap="square" lIns="0" tIns="0" rIns="0" bIns="0">
            <a:spAutoFit/>
          </a:bodyPr>
          <a:lstStyle>
            <a:lvl1pPr>
              <a:defRPr sz="3600" b="1" i="0">
                <a:solidFill>
                  <a:srgbClr val="CC0000"/>
                </a:solidFill>
                <a:latin typeface="Tahoma"/>
                <a:cs typeface="Tahoma"/>
              </a:defRPr>
            </a:lvl1pPr>
          </a:lstStyle>
          <a:p>
            <a:endParaRPr/>
          </a:p>
        </p:txBody>
      </p:sp>
      <p:sp>
        <p:nvSpPr>
          <p:cNvPr id="3" name="Holder 3"/>
          <p:cNvSpPr>
            <a:spLocks noGrp="1"/>
          </p:cNvSpPr>
          <p:nvPr>
            <p:ph type="body" idx="1"/>
          </p:nvPr>
        </p:nvSpPr>
        <p:spPr>
          <a:xfrm>
            <a:off x="362328" y="1406692"/>
            <a:ext cx="8419351" cy="276999"/>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3108960" y="4783460"/>
            <a:ext cx="2926080" cy="276999"/>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1" y="4783460"/>
            <a:ext cx="2103120" cy="276999"/>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3/21/2022</a:t>
            </a:fld>
            <a:endParaRPr lang="en-US"/>
          </a:p>
        </p:txBody>
      </p:sp>
      <p:sp>
        <p:nvSpPr>
          <p:cNvPr id="6" name="Holder 6"/>
          <p:cNvSpPr>
            <a:spLocks noGrp="1"/>
          </p:cNvSpPr>
          <p:nvPr>
            <p:ph type="sldNum" sz="quarter" idx="7"/>
          </p:nvPr>
        </p:nvSpPr>
        <p:spPr>
          <a:xfrm>
            <a:off x="6583681" y="4783460"/>
            <a:ext cx="2103120" cy="276999"/>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122">
        <a:defRPr>
          <a:latin typeface="+mn-lt"/>
          <a:ea typeface="+mn-ea"/>
          <a:cs typeface="+mn-cs"/>
        </a:defRPr>
      </a:lvl2pPr>
      <a:lvl3pPr marL="914241">
        <a:defRPr>
          <a:latin typeface="+mn-lt"/>
          <a:ea typeface="+mn-ea"/>
          <a:cs typeface="+mn-cs"/>
        </a:defRPr>
      </a:lvl3pPr>
      <a:lvl4pPr marL="1371363">
        <a:defRPr>
          <a:latin typeface="+mn-lt"/>
          <a:ea typeface="+mn-ea"/>
          <a:cs typeface="+mn-cs"/>
        </a:defRPr>
      </a:lvl4pPr>
      <a:lvl5pPr marL="1828484">
        <a:defRPr>
          <a:latin typeface="+mn-lt"/>
          <a:ea typeface="+mn-ea"/>
          <a:cs typeface="+mn-cs"/>
        </a:defRPr>
      </a:lvl5pPr>
      <a:lvl6pPr marL="2285605">
        <a:defRPr>
          <a:latin typeface="+mn-lt"/>
          <a:ea typeface="+mn-ea"/>
          <a:cs typeface="+mn-cs"/>
        </a:defRPr>
      </a:lvl6pPr>
      <a:lvl7pPr marL="2742725">
        <a:defRPr>
          <a:latin typeface="+mn-lt"/>
          <a:ea typeface="+mn-ea"/>
          <a:cs typeface="+mn-cs"/>
        </a:defRPr>
      </a:lvl7pPr>
      <a:lvl8pPr marL="3199847">
        <a:defRPr>
          <a:latin typeface="+mn-lt"/>
          <a:ea typeface="+mn-ea"/>
          <a:cs typeface="+mn-cs"/>
        </a:defRPr>
      </a:lvl8pPr>
      <a:lvl9pPr marL="3656968">
        <a:defRPr>
          <a:latin typeface="+mn-lt"/>
          <a:ea typeface="+mn-ea"/>
          <a:cs typeface="+mn-cs"/>
        </a:defRPr>
      </a:lvl9pPr>
    </p:bodyStyle>
    <p:otherStyle>
      <a:lvl1pPr marL="0">
        <a:defRPr>
          <a:latin typeface="+mn-lt"/>
          <a:ea typeface="+mn-ea"/>
          <a:cs typeface="+mn-cs"/>
        </a:defRPr>
      </a:lvl1pPr>
      <a:lvl2pPr marL="457122">
        <a:defRPr>
          <a:latin typeface="+mn-lt"/>
          <a:ea typeface="+mn-ea"/>
          <a:cs typeface="+mn-cs"/>
        </a:defRPr>
      </a:lvl2pPr>
      <a:lvl3pPr marL="914241">
        <a:defRPr>
          <a:latin typeface="+mn-lt"/>
          <a:ea typeface="+mn-ea"/>
          <a:cs typeface="+mn-cs"/>
        </a:defRPr>
      </a:lvl3pPr>
      <a:lvl4pPr marL="1371363">
        <a:defRPr>
          <a:latin typeface="+mn-lt"/>
          <a:ea typeface="+mn-ea"/>
          <a:cs typeface="+mn-cs"/>
        </a:defRPr>
      </a:lvl4pPr>
      <a:lvl5pPr marL="1828484">
        <a:defRPr>
          <a:latin typeface="+mn-lt"/>
          <a:ea typeface="+mn-ea"/>
          <a:cs typeface="+mn-cs"/>
        </a:defRPr>
      </a:lvl5pPr>
      <a:lvl6pPr marL="2285605">
        <a:defRPr>
          <a:latin typeface="+mn-lt"/>
          <a:ea typeface="+mn-ea"/>
          <a:cs typeface="+mn-cs"/>
        </a:defRPr>
      </a:lvl6pPr>
      <a:lvl7pPr marL="2742725">
        <a:defRPr>
          <a:latin typeface="+mn-lt"/>
          <a:ea typeface="+mn-ea"/>
          <a:cs typeface="+mn-cs"/>
        </a:defRPr>
      </a:lvl7pPr>
      <a:lvl8pPr marL="3199847">
        <a:defRPr>
          <a:latin typeface="+mn-lt"/>
          <a:ea typeface="+mn-ea"/>
          <a:cs typeface="+mn-cs"/>
        </a:defRPr>
      </a:lvl8pPr>
      <a:lvl9pPr marL="3656968">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2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s>
</file>

<file path=ppt/slides/_rels/slide2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27.png"/><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35.png"/></Relationships>
</file>

<file path=ppt/slides/_rels/slide2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32.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xmlns="" id="{5DF3DC69-6BD6-4317-9BB3-47A2A36349B3}"/>
              </a:ext>
            </a:extLst>
          </p:cNvPr>
          <p:cNvSpPr>
            <a:spLocks noGrp="1"/>
          </p:cNvSpPr>
          <p:nvPr>
            <p:ph type="body" idx="1"/>
          </p:nvPr>
        </p:nvSpPr>
        <p:spPr>
          <a:xfrm>
            <a:off x="152401" y="438152"/>
            <a:ext cx="8839199" cy="4847481"/>
          </a:xfrm>
        </p:spPr>
        <p:txBody>
          <a:bodyPr/>
          <a:lstStyle/>
          <a:p>
            <a:pPr algn="ctr"/>
            <a:r>
              <a:rPr lang="en-IN" sz="3200" b="1" spc="-114" dirty="0">
                <a:solidFill>
                  <a:srgbClr val="C00000"/>
                </a:solidFill>
                <a:latin typeface="Tahoma" panose="020B0604030504040204" pitchFamily="34" charset="0"/>
                <a:ea typeface="Tahoma" panose="020B0604030504040204" pitchFamily="34" charset="0"/>
                <a:cs typeface="Tahoma" panose="020B0604030504040204" pitchFamily="34" charset="0"/>
              </a:rPr>
              <a:t>Capstone </a:t>
            </a:r>
            <a:r>
              <a:rPr lang="en-IN" sz="3200" b="1" spc="-175" dirty="0">
                <a:solidFill>
                  <a:srgbClr val="C00000"/>
                </a:solidFill>
                <a:latin typeface="Tahoma" panose="020B0604030504040204" pitchFamily="34" charset="0"/>
                <a:ea typeface="Tahoma" panose="020B0604030504040204" pitchFamily="34" charset="0"/>
                <a:cs typeface="Tahoma" panose="020B0604030504040204" pitchFamily="34" charset="0"/>
              </a:rPr>
              <a:t>Project-</a:t>
            </a:r>
            <a:r>
              <a:rPr lang="en-IN" sz="3200" b="1" spc="-385" dirty="0">
                <a:solidFill>
                  <a:srgbClr val="C00000"/>
                </a:solidFill>
                <a:latin typeface="Tahoma" panose="020B0604030504040204" pitchFamily="34" charset="0"/>
                <a:ea typeface="Tahoma" panose="020B0604030504040204" pitchFamily="34" charset="0"/>
                <a:cs typeface="Tahoma" panose="020B0604030504040204" pitchFamily="34" charset="0"/>
              </a:rPr>
              <a:t> </a:t>
            </a:r>
            <a:r>
              <a:rPr lang="en-IN" sz="3200" b="1" spc="-1215" dirty="0">
                <a:solidFill>
                  <a:srgbClr val="C00000"/>
                </a:solidFill>
                <a:latin typeface="Tahoma" panose="020B0604030504040204" pitchFamily="34" charset="0"/>
                <a:ea typeface="Tahoma" panose="020B0604030504040204" pitchFamily="34" charset="0"/>
                <a:cs typeface="Tahoma" panose="020B0604030504040204" pitchFamily="34" charset="0"/>
              </a:rPr>
              <a:t>2</a:t>
            </a:r>
            <a:endParaRPr lang="en-US" sz="2800" b="1" dirty="0">
              <a:solidFill>
                <a:srgbClr val="C00000"/>
              </a:solidFill>
              <a:latin typeface="Tahoma" panose="020B0604030504040204" pitchFamily="34" charset="0"/>
              <a:ea typeface="Tahoma" panose="020B0604030504040204" pitchFamily="34" charset="0"/>
              <a:cs typeface="Tahoma" panose="020B0604030504040204" pitchFamily="34" charset="0"/>
            </a:endParaRPr>
          </a:p>
          <a:p>
            <a:pPr algn="ctr"/>
            <a:r>
              <a:rPr lang="en-US" sz="2800" b="1" dirty="0">
                <a:solidFill>
                  <a:schemeClr val="accent1">
                    <a:lumMod val="50000"/>
                  </a:schemeClr>
                </a:solidFill>
                <a:latin typeface="Tahoma" panose="020B0604030504040204" pitchFamily="34" charset="0"/>
                <a:ea typeface="Tahoma" panose="020B0604030504040204" pitchFamily="34" charset="0"/>
                <a:cs typeface="Tahoma" panose="020B0604030504040204" pitchFamily="34" charset="0"/>
              </a:rPr>
              <a:t>Supervised ML-Regression</a:t>
            </a:r>
          </a:p>
          <a:p>
            <a:pPr algn="ctr"/>
            <a:r>
              <a:rPr lang="en-US" sz="2800" b="1" dirty="0">
                <a:solidFill>
                  <a:schemeClr val="accent1">
                    <a:lumMod val="50000"/>
                  </a:schemeClr>
                </a:solidFill>
                <a:latin typeface="Tahoma" panose="020B0604030504040204" pitchFamily="34" charset="0"/>
                <a:ea typeface="Tahoma" panose="020B0604030504040204" pitchFamily="34" charset="0"/>
                <a:cs typeface="Tahoma" panose="020B0604030504040204" pitchFamily="34" charset="0"/>
              </a:rPr>
              <a:t>(Bike Sharing Demand Prediction)</a:t>
            </a:r>
          </a:p>
          <a:p>
            <a:pPr algn="ctr"/>
            <a:endParaRPr lang="en-US" sz="2800" dirty="0"/>
          </a:p>
          <a:p>
            <a:pPr algn="ctr"/>
            <a:r>
              <a:rPr lang="en-US" sz="2800" b="1" dirty="0">
                <a:solidFill>
                  <a:schemeClr val="accent1">
                    <a:lumMod val="50000"/>
                  </a:schemeClr>
                </a:solidFill>
                <a:latin typeface="Tahoma" panose="020B0604030504040204" pitchFamily="34" charset="0"/>
                <a:ea typeface="Tahoma" panose="020B0604030504040204" pitchFamily="34" charset="0"/>
                <a:cs typeface="Tahoma" panose="020B0604030504040204" pitchFamily="34" charset="0"/>
              </a:rPr>
              <a:t>By</a:t>
            </a:r>
            <a:r>
              <a:rPr lang="en-US" sz="2800" b="1" dirty="0">
                <a:solidFill>
                  <a:srgbClr val="FF0000"/>
                </a:solidFill>
                <a:latin typeface="Tahoma" panose="020B0604030504040204" pitchFamily="34" charset="0"/>
                <a:ea typeface="Tahoma" panose="020B0604030504040204" pitchFamily="34" charset="0"/>
                <a:cs typeface="Tahoma" panose="020B0604030504040204" pitchFamily="34" charset="0"/>
              </a:rPr>
              <a:t> </a:t>
            </a:r>
            <a:r>
              <a:rPr lang="en-US" sz="2800" b="1" dirty="0">
                <a:solidFill>
                  <a:srgbClr val="FF0000"/>
                </a:solidFill>
                <a:effectLst>
                  <a:glow rad="38100">
                    <a:srgbClr val="FFFF00">
                      <a:alpha val="44000"/>
                    </a:srgbClr>
                  </a:glow>
                </a:effectLst>
                <a:latin typeface="Tahoma" panose="020B0604030504040204" pitchFamily="34" charset="0"/>
                <a:ea typeface="Tahoma" panose="020B0604030504040204" pitchFamily="34" charset="0"/>
                <a:cs typeface="Tahoma" panose="020B0604030504040204" pitchFamily="34" charset="0"/>
              </a:rPr>
              <a:t>Team GodSpeed</a:t>
            </a:r>
          </a:p>
          <a:p>
            <a:pPr algn="ctr"/>
            <a:r>
              <a:rPr lang="en-US" sz="2800" b="1" dirty="0">
                <a:solidFill>
                  <a:schemeClr val="accent1">
                    <a:lumMod val="50000"/>
                  </a:schemeClr>
                </a:solidFill>
                <a:latin typeface="Tahoma" panose="020B0604030504040204" pitchFamily="34" charset="0"/>
                <a:ea typeface="Tahoma" panose="020B0604030504040204" pitchFamily="34" charset="0"/>
                <a:cs typeface="Tahoma" panose="020B0604030504040204" pitchFamily="34" charset="0"/>
              </a:rPr>
              <a:t>Members:</a:t>
            </a:r>
          </a:p>
          <a:p>
            <a:pPr algn="ctr"/>
            <a:r>
              <a:rPr lang="en-US" sz="2800" b="1" dirty="0">
                <a:solidFill>
                  <a:srgbClr val="FF0000"/>
                </a:solidFill>
                <a:effectLst>
                  <a:glow rad="25400">
                    <a:srgbClr val="FFFF00">
                      <a:alpha val="44000"/>
                    </a:srgbClr>
                  </a:glow>
                </a:effectLst>
                <a:latin typeface="Tahoma" panose="020B0604030504040204" pitchFamily="34" charset="0"/>
                <a:ea typeface="Tahoma" panose="020B0604030504040204" pitchFamily="34" charset="0"/>
                <a:cs typeface="Tahoma" panose="020B0604030504040204" pitchFamily="34" charset="0"/>
              </a:rPr>
              <a:t>Akash Jaiswal</a:t>
            </a:r>
          </a:p>
          <a:p>
            <a:pPr algn="ctr"/>
            <a:r>
              <a:rPr lang="en-US" sz="2800" b="1" dirty="0">
                <a:solidFill>
                  <a:srgbClr val="FF0000"/>
                </a:solidFill>
                <a:effectLst>
                  <a:glow rad="25400">
                    <a:srgbClr val="FFFF00">
                      <a:alpha val="44000"/>
                    </a:srgbClr>
                  </a:glow>
                </a:effectLst>
                <a:latin typeface="Tahoma" panose="020B0604030504040204" pitchFamily="34" charset="0"/>
                <a:ea typeface="Tahoma" panose="020B0604030504040204" pitchFamily="34" charset="0"/>
                <a:cs typeface="Tahoma" panose="020B0604030504040204" pitchFamily="34" charset="0"/>
              </a:rPr>
              <a:t>Jagdish Mahato</a:t>
            </a:r>
          </a:p>
          <a:p>
            <a:pPr algn="ctr"/>
            <a:r>
              <a:rPr lang="en-US" sz="2800" b="1" dirty="0">
                <a:solidFill>
                  <a:srgbClr val="FF0000"/>
                </a:solidFill>
                <a:effectLst>
                  <a:glow rad="25400">
                    <a:srgbClr val="FFFF00">
                      <a:alpha val="44000"/>
                    </a:srgbClr>
                  </a:glow>
                </a:effectLst>
                <a:latin typeface="Tahoma" panose="020B0604030504040204" pitchFamily="34" charset="0"/>
                <a:ea typeface="Tahoma" panose="020B0604030504040204" pitchFamily="34" charset="0"/>
                <a:cs typeface="Tahoma" panose="020B0604030504040204" pitchFamily="34" charset="0"/>
              </a:rPr>
              <a:t>Abhishek Rana</a:t>
            </a:r>
          </a:p>
          <a:p>
            <a:pPr algn="ctr"/>
            <a:r>
              <a:rPr lang="en-US" sz="2800" b="1" dirty="0">
                <a:solidFill>
                  <a:srgbClr val="FF0000"/>
                </a:solidFill>
                <a:effectLst>
                  <a:glow rad="25400">
                    <a:srgbClr val="FFFF00">
                      <a:alpha val="44000"/>
                    </a:srgbClr>
                  </a:glow>
                </a:effectLst>
                <a:latin typeface="Tahoma" panose="020B0604030504040204" pitchFamily="34" charset="0"/>
                <a:ea typeface="Tahoma" panose="020B0604030504040204" pitchFamily="34" charset="0"/>
                <a:cs typeface="Tahoma" panose="020B0604030504040204" pitchFamily="34" charset="0"/>
              </a:rPr>
              <a:t>Kanika Raj</a:t>
            </a:r>
          </a:p>
          <a:p>
            <a:pPr algn="ctr"/>
            <a:endParaRPr lang="en-IN" sz="2800" dirty="0">
              <a:solidFill>
                <a:srgbClr val="FF0000"/>
              </a:solidFill>
              <a:effectLst>
                <a:glow rad="25400">
                  <a:srgbClr val="FFFF00">
                    <a:alpha val="44000"/>
                  </a:srgbClr>
                </a:glow>
              </a:effectLs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 y="761178"/>
            <a:ext cx="4176900" cy="2954549"/>
          </a:xfrm>
          <a:prstGeom prst="rect">
            <a:avLst/>
          </a:prstGeom>
        </p:spPr>
      </p:pic>
      <p:sp>
        <p:nvSpPr>
          <p:cNvPr id="3" name="object 3"/>
          <p:cNvSpPr txBox="1">
            <a:spLocks noGrp="1"/>
          </p:cNvSpPr>
          <p:nvPr>
            <p:ph type="title"/>
          </p:nvPr>
        </p:nvSpPr>
        <p:spPr>
          <a:xfrm>
            <a:off x="1396176" y="170703"/>
            <a:ext cx="6909624" cy="397542"/>
          </a:xfrm>
          <a:prstGeom prst="rect">
            <a:avLst/>
          </a:prstGeom>
        </p:spPr>
        <p:txBody>
          <a:bodyPr vert="horz" wrap="square" lIns="0" tIns="12697" rIns="0" bIns="0" rtlCol="0">
            <a:spAutoFit/>
          </a:bodyPr>
          <a:lstStyle/>
          <a:p>
            <a:pPr marL="12697">
              <a:spcBef>
                <a:spcPts val="100"/>
              </a:spcBef>
            </a:pPr>
            <a:r>
              <a:rPr sz="2500" dirty="0">
                <a:latin typeface="Verdana" panose="020B0604030504040204" pitchFamily="34" charset="0"/>
                <a:ea typeface="Verdana" panose="020B0604030504040204" pitchFamily="34" charset="0"/>
              </a:rPr>
              <a:t>ANALYSIS</a:t>
            </a:r>
            <a:r>
              <a:rPr sz="2500" spc="-35" dirty="0">
                <a:latin typeface="Verdana" panose="020B0604030504040204" pitchFamily="34" charset="0"/>
                <a:ea typeface="Verdana" panose="020B0604030504040204" pitchFamily="34" charset="0"/>
              </a:rPr>
              <a:t> </a:t>
            </a:r>
            <a:r>
              <a:rPr sz="2500" spc="160" dirty="0">
                <a:latin typeface="Verdana" panose="020B0604030504040204" pitchFamily="34" charset="0"/>
                <a:ea typeface="Verdana" panose="020B0604030504040204" pitchFamily="34" charset="0"/>
              </a:rPr>
              <a:t>OF</a:t>
            </a:r>
            <a:r>
              <a:rPr sz="2500" spc="-35" dirty="0">
                <a:latin typeface="Verdana" panose="020B0604030504040204" pitchFamily="34" charset="0"/>
                <a:ea typeface="Verdana" panose="020B0604030504040204" pitchFamily="34" charset="0"/>
              </a:rPr>
              <a:t> </a:t>
            </a:r>
            <a:r>
              <a:rPr sz="2500" spc="95" dirty="0">
                <a:latin typeface="Verdana" panose="020B0604030504040204" pitchFamily="34" charset="0"/>
                <a:ea typeface="Verdana" panose="020B0604030504040204" pitchFamily="34" charset="0"/>
              </a:rPr>
              <a:t>RENTED</a:t>
            </a:r>
            <a:r>
              <a:rPr sz="2500" spc="-30" dirty="0">
                <a:latin typeface="Verdana" panose="020B0604030504040204" pitchFamily="34" charset="0"/>
                <a:ea typeface="Verdana" panose="020B0604030504040204" pitchFamily="34" charset="0"/>
              </a:rPr>
              <a:t> </a:t>
            </a:r>
            <a:r>
              <a:rPr sz="2500" spc="10" dirty="0">
                <a:latin typeface="Verdana" panose="020B0604030504040204" pitchFamily="34" charset="0"/>
                <a:ea typeface="Verdana" panose="020B0604030504040204" pitchFamily="34" charset="0"/>
              </a:rPr>
              <a:t>BIKE</a:t>
            </a:r>
            <a:r>
              <a:rPr sz="2500" spc="-35" dirty="0">
                <a:latin typeface="Verdana" panose="020B0604030504040204" pitchFamily="34" charset="0"/>
                <a:ea typeface="Verdana" panose="020B0604030504040204" pitchFamily="34" charset="0"/>
              </a:rPr>
              <a:t> </a:t>
            </a:r>
            <a:r>
              <a:rPr sz="2500" spc="120" dirty="0">
                <a:latin typeface="Verdana" panose="020B0604030504040204" pitchFamily="34" charset="0"/>
                <a:ea typeface="Verdana" panose="020B0604030504040204" pitchFamily="34" charset="0"/>
              </a:rPr>
              <a:t>COLUMN</a:t>
            </a:r>
            <a:endParaRPr sz="2500" dirty="0">
              <a:latin typeface="Verdana" panose="020B0604030504040204" pitchFamily="34" charset="0"/>
              <a:ea typeface="Verdana" panose="020B0604030504040204" pitchFamily="34" charset="0"/>
            </a:endParaRPr>
          </a:p>
        </p:txBody>
      </p:sp>
      <p:pic>
        <p:nvPicPr>
          <p:cNvPr id="4" name="object 4"/>
          <p:cNvPicPr/>
          <p:nvPr/>
        </p:nvPicPr>
        <p:blipFill>
          <a:blip r:embed="rId3" cstate="print"/>
          <a:stretch>
            <a:fillRect/>
          </a:stretch>
        </p:blipFill>
        <p:spPr>
          <a:xfrm>
            <a:off x="4481702" y="778538"/>
            <a:ext cx="4662299" cy="2919824"/>
          </a:xfrm>
          <a:prstGeom prst="rect">
            <a:avLst/>
          </a:prstGeom>
        </p:spPr>
      </p:pic>
      <p:sp>
        <p:nvSpPr>
          <p:cNvPr id="5" name="object 5"/>
          <p:cNvSpPr txBox="1"/>
          <p:nvPr/>
        </p:nvSpPr>
        <p:spPr>
          <a:xfrm>
            <a:off x="120650" y="3870685"/>
            <a:ext cx="8709661" cy="1003862"/>
          </a:xfrm>
          <a:prstGeom prst="rect">
            <a:avLst/>
          </a:prstGeom>
        </p:spPr>
        <p:txBody>
          <a:bodyPr vert="horz" wrap="square" lIns="0" tIns="12697" rIns="0" bIns="0" rtlCol="0">
            <a:spAutoFit/>
          </a:bodyPr>
          <a:lstStyle/>
          <a:p>
            <a:pPr marL="422202" marR="5079" indent="-409504">
              <a:lnSpc>
                <a:spcPct val="114999"/>
              </a:lnSpc>
              <a:spcBef>
                <a:spcPts val="100"/>
              </a:spcBef>
              <a:buFont typeface="MS PGothic"/>
              <a:buChar char="➢"/>
              <a:tabLst>
                <a:tab pos="421567" algn="l"/>
                <a:tab pos="422202" algn="l"/>
              </a:tabLst>
            </a:pPr>
            <a:r>
              <a:rPr lang="en-IN" sz="1400" b="1" spc="30" dirty="0" smtClean="0">
                <a:solidFill>
                  <a:srgbClr val="0B044F"/>
                </a:solidFill>
                <a:latin typeface="Verdana" panose="020B0604030504040204" pitchFamily="34" charset="0"/>
                <a:ea typeface="Verdana" panose="020B0604030504040204" pitchFamily="34" charset="0"/>
                <a:cs typeface="Tahoma"/>
              </a:rPr>
              <a:t>As we  can see in </a:t>
            </a:r>
            <a:r>
              <a:rPr lang="en-IN" sz="1400" b="1" spc="50" dirty="0" smtClean="0">
                <a:solidFill>
                  <a:srgbClr val="0B044F"/>
                </a:solidFill>
                <a:latin typeface="Verdana" panose="020B0604030504040204" pitchFamily="34" charset="0"/>
                <a:ea typeface="Verdana" panose="020B0604030504040204" pitchFamily="34" charset="0"/>
                <a:cs typeface="Tahoma"/>
              </a:rPr>
              <a:t>histogram</a:t>
            </a:r>
            <a:r>
              <a:rPr lang="en-IN" sz="1400" b="1" spc="-5" dirty="0" smtClean="0">
                <a:solidFill>
                  <a:srgbClr val="0B044F"/>
                </a:solidFill>
                <a:latin typeface="Verdana" panose="020B0604030504040204" pitchFamily="34" charset="0"/>
                <a:ea typeface="Verdana" panose="020B0604030504040204" pitchFamily="34" charset="0"/>
                <a:cs typeface="Tahoma"/>
              </a:rPr>
              <a:t> graph,</a:t>
            </a:r>
            <a:r>
              <a:rPr lang="en-IN" sz="1400" b="1" spc="30" dirty="0" smtClean="0">
                <a:solidFill>
                  <a:srgbClr val="0B044F"/>
                </a:solidFill>
                <a:latin typeface="Verdana" panose="020B0604030504040204" pitchFamily="34" charset="0"/>
                <a:ea typeface="Verdana" panose="020B0604030504040204" pitchFamily="34" charset="0"/>
                <a:cs typeface="Tahoma"/>
              </a:rPr>
              <a:t> a</a:t>
            </a:r>
            <a:r>
              <a:rPr sz="1400" b="1" spc="30" smtClean="0">
                <a:solidFill>
                  <a:srgbClr val="0B044F"/>
                </a:solidFill>
                <a:latin typeface="Verdana" panose="020B0604030504040204" pitchFamily="34" charset="0"/>
                <a:ea typeface="Verdana" panose="020B0604030504040204" pitchFamily="34" charset="0"/>
                <a:cs typeface="Tahoma"/>
              </a:rPr>
              <a:t>fter</a:t>
            </a:r>
            <a:r>
              <a:rPr sz="1400" b="1" spc="-10" smtClean="0">
                <a:solidFill>
                  <a:srgbClr val="0B044F"/>
                </a:solidFill>
                <a:latin typeface="Verdana" panose="020B0604030504040204" pitchFamily="34" charset="0"/>
                <a:ea typeface="Verdana" panose="020B0604030504040204" pitchFamily="34" charset="0"/>
                <a:cs typeface="Tahoma"/>
              </a:rPr>
              <a:t> </a:t>
            </a:r>
            <a:r>
              <a:rPr sz="1400" b="1" spc="45" dirty="0">
                <a:solidFill>
                  <a:srgbClr val="0B044F"/>
                </a:solidFill>
                <a:latin typeface="Verdana" panose="020B0604030504040204" pitchFamily="34" charset="0"/>
                <a:ea typeface="Verdana" panose="020B0604030504040204" pitchFamily="34" charset="0"/>
                <a:cs typeface="Tahoma"/>
              </a:rPr>
              <a:t>applying</a:t>
            </a:r>
            <a:r>
              <a:rPr sz="1400" b="1" spc="-10" dirty="0">
                <a:solidFill>
                  <a:srgbClr val="0B044F"/>
                </a:solidFill>
                <a:latin typeface="Verdana" panose="020B0604030504040204" pitchFamily="34" charset="0"/>
                <a:ea typeface="Verdana" panose="020B0604030504040204" pitchFamily="34" charset="0"/>
                <a:cs typeface="Tahoma"/>
              </a:rPr>
              <a:t> </a:t>
            </a:r>
            <a:r>
              <a:rPr sz="1400" b="1" spc="35" dirty="0">
                <a:solidFill>
                  <a:srgbClr val="0B044F"/>
                </a:solidFill>
                <a:latin typeface="Verdana" panose="020B0604030504040204" pitchFamily="34" charset="0"/>
                <a:ea typeface="Verdana" panose="020B0604030504040204" pitchFamily="34" charset="0"/>
                <a:cs typeface="Tahoma"/>
              </a:rPr>
              <a:t>Square</a:t>
            </a:r>
            <a:r>
              <a:rPr sz="1400" b="1" spc="-5" dirty="0">
                <a:solidFill>
                  <a:srgbClr val="0B044F"/>
                </a:solidFill>
                <a:latin typeface="Verdana" panose="020B0604030504040204" pitchFamily="34" charset="0"/>
                <a:ea typeface="Verdana" panose="020B0604030504040204" pitchFamily="34" charset="0"/>
                <a:cs typeface="Tahoma"/>
              </a:rPr>
              <a:t> </a:t>
            </a:r>
            <a:r>
              <a:rPr sz="1400" b="1" spc="25" dirty="0">
                <a:solidFill>
                  <a:srgbClr val="0B044F"/>
                </a:solidFill>
                <a:latin typeface="Verdana" panose="020B0604030504040204" pitchFamily="34" charset="0"/>
                <a:ea typeface="Verdana" panose="020B0604030504040204" pitchFamily="34" charset="0"/>
                <a:cs typeface="Tahoma"/>
              </a:rPr>
              <a:t>root</a:t>
            </a:r>
            <a:r>
              <a:rPr sz="1400" b="1" spc="-10" dirty="0">
                <a:solidFill>
                  <a:srgbClr val="0B044F"/>
                </a:solidFill>
                <a:latin typeface="Verdana" panose="020B0604030504040204" pitchFamily="34" charset="0"/>
                <a:ea typeface="Verdana" panose="020B0604030504040204" pitchFamily="34" charset="0"/>
                <a:cs typeface="Tahoma"/>
              </a:rPr>
              <a:t> </a:t>
            </a:r>
            <a:r>
              <a:rPr sz="1400" b="1" spc="25">
                <a:solidFill>
                  <a:srgbClr val="0B044F"/>
                </a:solidFill>
                <a:latin typeface="Verdana" panose="020B0604030504040204" pitchFamily="34" charset="0"/>
                <a:ea typeface="Verdana" panose="020B0604030504040204" pitchFamily="34" charset="0"/>
                <a:cs typeface="Tahoma"/>
              </a:rPr>
              <a:t>to</a:t>
            </a:r>
            <a:r>
              <a:rPr sz="1400" b="1" spc="-10">
                <a:solidFill>
                  <a:srgbClr val="0B044F"/>
                </a:solidFill>
                <a:latin typeface="Verdana" panose="020B0604030504040204" pitchFamily="34" charset="0"/>
                <a:ea typeface="Verdana" panose="020B0604030504040204" pitchFamily="34" charset="0"/>
                <a:cs typeface="Tahoma"/>
              </a:rPr>
              <a:t> </a:t>
            </a:r>
            <a:r>
              <a:rPr sz="1400" b="1" spc="45" smtClean="0">
                <a:solidFill>
                  <a:srgbClr val="0B044F"/>
                </a:solidFill>
                <a:latin typeface="Verdana" panose="020B0604030504040204" pitchFamily="34" charset="0"/>
                <a:ea typeface="Verdana" panose="020B0604030504040204" pitchFamily="34" charset="0"/>
                <a:cs typeface="Tahoma"/>
              </a:rPr>
              <a:t>skewed</a:t>
            </a:r>
            <a:r>
              <a:rPr sz="1400" b="1" spc="-10" smtClean="0">
                <a:solidFill>
                  <a:srgbClr val="0B044F"/>
                </a:solidFill>
                <a:latin typeface="Verdana" panose="020B0604030504040204" pitchFamily="34" charset="0"/>
                <a:ea typeface="Verdana" panose="020B0604030504040204" pitchFamily="34" charset="0"/>
                <a:cs typeface="Tahoma"/>
              </a:rPr>
              <a:t> </a:t>
            </a:r>
            <a:r>
              <a:rPr sz="1400" b="1" spc="45" dirty="0">
                <a:solidFill>
                  <a:srgbClr val="0B044F"/>
                </a:solidFill>
                <a:latin typeface="Verdana" panose="020B0604030504040204" pitchFamily="34" charset="0"/>
                <a:ea typeface="Verdana" panose="020B0604030504040204" pitchFamily="34" charset="0"/>
                <a:cs typeface="Tahoma"/>
              </a:rPr>
              <a:t>Rented</a:t>
            </a:r>
            <a:r>
              <a:rPr sz="1400" b="1" spc="-10" dirty="0">
                <a:solidFill>
                  <a:srgbClr val="0B044F"/>
                </a:solidFill>
                <a:latin typeface="Verdana" panose="020B0604030504040204" pitchFamily="34" charset="0"/>
                <a:ea typeface="Verdana" panose="020B0604030504040204" pitchFamily="34" charset="0"/>
                <a:cs typeface="Tahoma"/>
              </a:rPr>
              <a:t> </a:t>
            </a:r>
            <a:r>
              <a:rPr sz="1400" b="1" spc="50" dirty="0">
                <a:solidFill>
                  <a:srgbClr val="0B044F"/>
                </a:solidFill>
                <a:latin typeface="Verdana" panose="020B0604030504040204" pitchFamily="34" charset="0"/>
                <a:ea typeface="Verdana" panose="020B0604030504040204" pitchFamily="34" charset="0"/>
                <a:cs typeface="Tahoma"/>
              </a:rPr>
              <a:t>Bike</a:t>
            </a:r>
            <a:r>
              <a:rPr sz="1400" b="1" spc="-5" dirty="0">
                <a:solidFill>
                  <a:srgbClr val="0B044F"/>
                </a:solidFill>
                <a:latin typeface="Verdana" panose="020B0604030504040204" pitchFamily="34" charset="0"/>
                <a:ea typeface="Verdana" panose="020B0604030504040204" pitchFamily="34" charset="0"/>
                <a:cs typeface="Tahoma"/>
              </a:rPr>
              <a:t> </a:t>
            </a:r>
            <a:r>
              <a:rPr sz="1400" b="1" spc="35" dirty="0">
                <a:solidFill>
                  <a:srgbClr val="0B044F"/>
                </a:solidFill>
                <a:latin typeface="Verdana" panose="020B0604030504040204" pitchFamily="34" charset="0"/>
                <a:ea typeface="Verdana" panose="020B0604030504040204" pitchFamily="34" charset="0"/>
                <a:cs typeface="Tahoma"/>
              </a:rPr>
              <a:t>Count</a:t>
            </a:r>
            <a:r>
              <a:rPr sz="1400" b="1" spc="35">
                <a:solidFill>
                  <a:srgbClr val="0B044F"/>
                </a:solidFill>
                <a:latin typeface="Verdana" panose="020B0604030504040204" pitchFamily="34" charset="0"/>
                <a:ea typeface="Verdana" panose="020B0604030504040204" pitchFamily="34" charset="0"/>
                <a:cs typeface="Tahoma"/>
              </a:rPr>
              <a:t>,</a:t>
            </a:r>
            <a:r>
              <a:rPr sz="1400" b="1" spc="-10">
                <a:solidFill>
                  <a:srgbClr val="0B044F"/>
                </a:solidFill>
                <a:latin typeface="Verdana" panose="020B0604030504040204" pitchFamily="34" charset="0"/>
                <a:ea typeface="Verdana" panose="020B0604030504040204" pitchFamily="34" charset="0"/>
                <a:cs typeface="Tahoma"/>
              </a:rPr>
              <a:t> </a:t>
            </a:r>
            <a:r>
              <a:rPr sz="1400" b="1" spc="45" smtClean="0">
                <a:solidFill>
                  <a:srgbClr val="0B044F"/>
                </a:solidFill>
                <a:latin typeface="Verdana" panose="020B0604030504040204" pitchFamily="34" charset="0"/>
                <a:ea typeface="Verdana" panose="020B0604030504040204" pitchFamily="34" charset="0"/>
                <a:cs typeface="Tahoma"/>
              </a:rPr>
              <a:t>we</a:t>
            </a:r>
            <a:r>
              <a:rPr sz="1400" b="1" spc="-5" smtClean="0">
                <a:solidFill>
                  <a:srgbClr val="0B044F"/>
                </a:solidFill>
                <a:latin typeface="Verdana" panose="020B0604030504040204" pitchFamily="34" charset="0"/>
                <a:ea typeface="Verdana" panose="020B0604030504040204" pitchFamily="34" charset="0"/>
                <a:cs typeface="Tahoma"/>
              </a:rPr>
              <a:t> </a:t>
            </a:r>
            <a:r>
              <a:rPr sz="1400" b="1" spc="55" dirty="0">
                <a:solidFill>
                  <a:srgbClr val="0B044F"/>
                </a:solidFill>
                <a:latin typeface="Verdana" panose="020B0604030504040204" pitchFamily="34" charset="0"/>
                <a:ea typeface="Verdana" panose="020B0604030504040204" pitchFamily="34" charset="0"/>
                <a:cs typeface="Tahoma"/>
              </a:rPr>
              <a:t>get</a:t>
            </a:r>
            <a:r>
              <a:rPr sz="1400" b="1" spc="-10" dirty="0">
                <a:solidFill>
                  <a:srgbClr val="0B044F"/>
                </a:solidFill>
                <a:latin typeface="Verdana" panose="020B0604030504040204" pitchFamily="34" charset="0"/>
                <a:ea typeface="Verdana" panose="020B0604030504040204" pitchFamily="34" charset="0"/>
                <a:cs typeface="Tahoma"/>
              </a:rPr>
              <a:t> </a:t>
            </a:r>
            <a:r>
              <a:rPr sz="1400" b="1" spc="40" dirty="0">
                <a:solidFill>
                  <a:srgbClr val="0B044F"/>
                </a:solidFill>
                <a:latin typeface="Verdana" panose="020B0604030504040204" pitchFamily="34" charset="0"/>
                <a:ea typeface="Verdana" panose="020B0604030504040204" pitchFamily="34" charset="0"/>
                <a:cs typeface="Tahoma"/>
              </a:rPr>
              <a:t>almost</a:t>
            </a:r>
            <a:r>
              <a:rPr sz="1400" b="1" spc="-10" dirty="0">
                <a:solidFill>
                  <a:srgbClr val="0B044F"/>
                </a:solidFill>
                <a:latin typeface="Verdana" panose="020B0604030504040204" pitchFamily="34" charset="0"/>
                <a:ea typeface="Verdana" panose="020B0604030504040204" pitchFamily="34" charset="0"/>
                <a:cs typeface="Tahoma"/>
              </a:rPr>
              <a:t> </a:t>
            </a:r>
            <a:r>
              <a:rPr sz="1400" b="1" spc="45" dirty="0">
                <a:solidFill>
                  <a:srgbClr val="0B044F"/>
                </a:solidFill>
                <a:latin typeface="Verdana" panose="020B0604030504040204" pitchFamily="34" charset="0"/>
                <a:ea typeface="Verdana" panose="020B0604030504040204" pitchFamily="34" charset="0"/>
                <a:cs typeface="Tahoma"/>
              </a:rPr>
              <a:t>normal </a:t>
            </a:r>
            <a:r>
              <a:rPr sz="1400" b="1" spc="-395" dirty="0">
                <a:solidFill>
                  <a:srgbClr val="0B044F"/>
                </a:solidFill>
                <a:latin typeface="Verdana" panose="020B0604030504040204" pitchFamily="34" charset="0"/>
                <a:ea typeface="Verdana" panose="020B0604030504040204" pitchFamily="34" charset="0"/>
                <a:cs typeface="Tahoma"/>
              </a:rPr>
              <a:t> </a:t>
            </a:r>
            <a:r>
              <a:rPr sz="1400" b="1" spc="25">
                <a:solidFill>
                  <a:srgbClr val="0B044F"/>
                </a:solidFill>
                <a:latin typeface="Verdana" panose="020B0604030504040204" pitchFamily="34" charset="0"/>
                <a:ea typeface="Verdana" panose="020B0604030504040204" pitchFamily="34" charset="0"/>
                <a:cs typeface="Tahoma"/>
              </a:rPr>
              <a:t>distribution</a:t>
            </a:r>
            <a:r>
              <a:rPr sz="1400" b="1" spc="25" smtClean="0">
                <a:solidFill>
                  <a:srgbClr val="0B044F"/>
                </a:solidFill>
                <a:latin typeface="Verdana" panose="020B0604030504040204" pitchFamily="34" charset="0"/>
                <a:ea typeface="Verdana" panose="020B0604030504040204" pitchFamily="34" charset="0"/>
                <a:cs typeface="Tahoma"/>
              </a:rPr>
              <a:t>.</a:t>
            </a:r>
            <a:endParaRPr sz="1400" dirty="0">
              <a:latin typeface="Verdana" panose="020B0604030504040204" pitchFamily="34" charset="0"/>
              <a:ea typeface="Verdana" panose="020B0604030504040204" pitchFamily="34" charset="0"/>
              <a:cs typeface="Tahoma"/>
            </a:endParaRPr>
          </a:p>
          <a:p>
            <a:pPr marL="422202" marR="350459" indent="-409504">
              <a:lnSpc>
                <a:spcPct val="114999"/>
              </a:lnSpc>
              <a:buFont typeface="MS PGothic"/>
              <a:buChar char="➢"/>
              <a:tabLst>
                <a:tab pos="421567" algn="l"/>
                <a:tab pos="422202" algn="l"/>
              </a:tabLst>
            </a:pPr>
            <a:r>
              <a:rPr sz="1400" b="1" spc="30" dirty="0">
                <a:solidFill>
                  <a:srgbClr val="0B044F"/>
                </a:solidFill>
                <a:latin typeface="Verdana" panose="020B0604030504040204" pitchFamily="34" charset="0"/>
                <a:ea typeface="Verdana" panose="020B0604030504040204" pitchFamily="34" charset="0"/>
                <a:cs typeface="Tahoma"/>
              </a:rPr>
              <a:t>After</a:t>
            </a:r>
            <a:r>
              <a:rPr sz="1400" b="1" spc="-10" dirty="0">
                <a:solidFill>
                  <a:srgbClr val="0B044F"/>
                </a:solidFill>
                <a:latin typeface="Verdana" panose="020B0604030504040204" pitchFamily="34" charset="0"/>
                <a:ea typeface="Verdana" panose="020B0604030504040204" pitchFamily="34" charset="0"/>
                <a:cs typeface="Tahoma"/>
              </a:rPr>
              <a:t> </a:t>
            </a:r>
            <a:r>
              <a:rPr sz="1400" b="1" spc="45" dirty="0">
                <a:solidFill>
                  <a:srgbClr val="0B044F"/>
                </a:solidFill>
                <a:latin typeface="Verdana" panose="020B0604030504040204" pitchFamily="34" charset="0"/>
                <a:ea typeface="Verdana" panose="020B0604030504040204" pitchFamily="34" charset="0"/>
                <a:cs typeface="Tahoma"/>
              </a:rPr>
              <a:t>applying</a:t>
            </a:r>
            <a:r>
              <a:rPr sz="1400" b="1" spc="-10" dirty="0">
                <a:solidFill>
                  <a:srgbClr val="0B044F"/>
                </a:solidFill>
                <a:latin typeface="Verdana" panose="020B0604030504040204" pitchFamily="34" charset="0"/>
                <a:ea typeface="Verdana" panose="020B0604030504040204" pitchFamily="34" charset="0"/>
                <a:cs typeface="Tahoma"/>
              </a:rPr>
              <a:t> </a:t>
            </a:r>
            <a:r>
              <a:rPr sz="1400" b="1" spc="35">
                <a:solidFill>
                  <a:srgbClr val="0B044F"/>
                </a:solidFill>
                <a:latin typeface="Verdana" panose="020B0604030504040204" pitchFamily="34" charset="0"/>
                <a:ea typeface="Verdana" panose="020B0604030504040204" pitchFamily="34" charset="0"/>
                <a:cs typeface="Tahoma"/>
              </a:rPr>
              <a:t>Square</a:t>
            </a:r>
            <a:r>
              <a:rPr sz="1400" b="1" spc="-10">
                <a:solidFill>
                  <a:srgbClr val="0B044F"/>
                </a:solidFill>
                <a:latin typeface="Verdana" panose="020B0604030504040204" pitchFamily="34" charset="0"/>
                <a:ea typeface="Verdana" panose="020B0604030504040204" pitchFamily="34" charset="0"/>
                <a:cs typeface="Tahoma"/>
              </a:rPr>
              <a:t> </a:t>
            </a:r>
            <a:r>
              <a:rPr sz="1400" b="1" spc="25" smtClean="0">
                <a:solidFill>
                  <a:srgbClr val="0B044F"/>
                </a:solidFill>
                <a:latin typeface="Verdana" panose="020B0604030504040204" pitchFamily="34" charset="0"/>
                <a:ea typeface="Verdana" panose="020B0604030504040204" pitchFamily="34" charset="0"/>
                <a:cs typeface="Tahoma"/>
              </a:rPr>
              <a:t>root</a:t>
            </a:r>
            <a:r>
              <a:rPr lang="en-IN" sz="1400" b="1" spc="25" dirty="0" smtClean="0">
                <a:solidFill>
                  <a:srgbClr val="0B044F"/>
                </a:solidFill>
                <a:latin typeface="Verdana" panose="020B0604030504040204" pitchFamily="34" charset="0"/>
                <a:ea typeface="Verdana" panose="020B0604030504040204" pitchFamily="34" charset="0"/>
                <a:cs typeface="Tahoma"/>
              </a:rPr>
              <a:t> operation there are no outliers present in</a:t>
            </a:r>
            <a:r>
              <a:rPr sz="1400" b="1" spc="-10" smtClean="0">
                <a:solidFill>
                  <a:srgbClr val="0B044F"/>
                </a:solidFill>
                <a:latin typeface="Verdana" panose="020B0604030504040204" pitchFamily="34" charset="0"/>
                <a:ea typeface="Verdana" panose="020B0604030504040204" pitchFamily="34" charset="0"/>
                <a:cs typeface="Tahoma"/>
              </a:rPr>
              <a:t> </a:t>
            </a:r>
            <a:r>
              <a:rPr sz="1400" b="1" spc="50" smtClean="0">
                <a:solidFill>
                  <a:srgbClr val="0B044F"/>
                </a:solidFill>
                <a:latin typeface="Verdana" panose="020B0604030504040204" pitchFamily="34" charset="0"/>
                <a:ea typeface="Verdana" panose="020B0604030504040204" pitchFamily="34" charset="0"/>
                <a:cs typeface="Tahoma"/>
              </a:rPr>
              <a:t>th</a:t>
            </a:r>
            <a:r>
              <a:rPr lang="en-IN" sz="1400" b="1" spc="50" dirty="0" smtClean="0">
                <a:solidFill>
                  <a:srgbClr val="0B044F"/>
                </a:solidFill>
                <a:latin typeface="Verdana" panose="020B0604030504040204" pitchFamily="34" charset="0"/>
                <a:ea typeface="Verdana" panose="020B0604030504040204" pitchFamily="34" charset="0"/>
                <a:cs typeface="Tahoma"/>
              </a:rPr>
              <a:t>e </a:t>
            </a:r>
            <a:r>
              <a:rPr sz="1400" b="1" spc="45" smtClean="0">
                <a:solidFill>
                  <a:srgbClr val="0B044F"/>
                </a:solidFill>
                <a:latin typeface="Verdana" panose="020B0604030504040204" pitchFamily="34" charset="0"/>
                <a:ea typeface="Verdana" panose="020B0604030504040204" pitchFamily="34" charset="0"/>
                <a:cs typeface="Tahoma"/>
              </a:rPr>
              <a:t>Rented</a:t>
            </a:r>
            <a:r>
              <a:rPr sz="1400" b="1" spc="-10" smtClean="0">
                <a:solidFill>
                  <a:srgbClr val="0B044F"/>
                </a:solidFill>
                <a:latin typeface="Verdana" panose="020B0604030504040204" pitchFamily="34" charset="0"/>
                <a:ea typeface="Verdana" panose="020B0604030504040204" pitchFamily="34" charset="0"/>
                <a:cs typeface="Tahoma"/>
              </a:rPr>
              <a:t> </a:t>
            </a:r>
            <a:r>
              <a:rPr sz="1400" b="1" spc="50" dirty="0">
                <a:solidFill>
                  <a:srgbClr val="0B044F"/>
                </a:solidFill>
                <a:latin typeface="Verdana" panose="020B0604030504040204" pitchFamily="34" charset="0"/>
                <a:ea typeface="Verdana" panose="020B0604030504040204" pitchFamily="34" charset="0"/>
                <a:cs typeface="Tahoma"/>
              </a:rPr>
              <a:t>Bike</a:t>
            </a:r>
            <a:r>
              <a:rPr sz="1400" b="1" spc="-10" dirty="0">
                <a:solidFill>
                  <a:srgbClr val="0B044F"/>
                </a:solidFill>
                <a:latin typeface="Verdana" panose="020B0604030504040204" pitchFamily="34" charset="0"/>
                <a:ea typeface="Verdana" panose="020B0604030504040204" pitchFamily="34" charset="0"/>
                <a:cs typeface="Tahoma"/>
              </a:rPr>
              <a:t> </a:t>
            </a:r>
            <a:r>
              <a:rPr sz="1400" b="1" spc="55">
                <a:solidFill>
                  <a:srgbClr val="0B044F"/>
                </a:solidFill>
                <a:latin typeface="Verdana" panose="020B0604030504040204" pitchFamily="34" charset="0"/>
                <a:ea typeface="Verdana" panose="020B0604030504040204" pitchFamily="34" charset="0"/>
                <a:cs typeface="Tahoma"/>
              </a:rPr>
              <a:t>Count</a:t>
            </a:r>
            <a:r>
              <a:rPr sz="1400" b="1" spc="-10">
                <a:solidFill>
                  <a:srgbClr val="0B044F"/>
                </a:solidFill>
                <a:latin typeface="Verdana" panose="020B0604030504040204" pitchFamily="34" charset="0"/>
                <a:ea typeface="Verdana" panose="020B0604030504040204" pitchFamily="34" charset="0"/>
                <a:cs typeface="Tahoma"/>
              </a:rPr>
              <a:t> </a:t>
            </a:r>
            <a:r>
              <a:rPr sz="1400" b="1" spc="45" smtClean="0">
                <a:solidFill>
                  <a:srgbClr val="0B044F"/>
                </a:solidFill>
                <a:latin typeface="Verdana" panose="020B0604030504040204" pitchFamily="34" charset="0"/>
                <a:ea typeface="Verdana" panose="020B0604030504040204" pitchFamily="34" charset="0"/>
                <a:cs typeface="Tahoma"/>
              </a:rPr>
              <a:t>column</a:t>
            </a:r>
            <a:r>
              <a:rPr lang="en-IN" sz="1400" b="1" spc="45" dirty="0" smtClean="0">
                <a:solidFill>
                  <a:srgbClr val="0B044F"/>
                </a:solidFill>
                <a:latin typeface="Verdana" panose="020B0604030504040204" pitchFamily="34" charset="0"/>
                <a:ea typeface="Verdana" panose="020B0604030504040204" pitchFamily="34" charset="0"/>
                <a:cs typeface="Tahoma"/>
              </a:rPr>
              <a:t> as shown above in right side box plot </a:t>
            </a:r>
            <a:r>
              <a:rPr lang="en-IN" sz="1400" b="1" spc="40" dirty="0" smtClean="0">
                <a:solidFill>
                  <a:srgbClr val="0B044F"/>
                </a:solidFill>
                <a:latin typeface="Verdana" panose="020B0604030504040204" pitchFamily="34" charset="0"/>
                <a:ea typeface="Verdana" panose="020B0604030504040204" pitchFamily="34" charset="0"/>
                <a:cs typeface="Tahoma"/>
              </a:rPr>
              <a:t>.</a:t>
            </a:r>
            <a:endParaRPr sz="1400" dirty="0">
              <a:latin typeface="Verdana" panose="020B0604030504040204" pitchFamily="34" charset="0"/>
              <a:ea typeface="Verdana" panose="020B0604030504040204" pitchFamily="34" charset="0"/>
              <a:cs typeface="Tahom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84827" y="147163"/>
            <a:ext cx="7349575" cy="474486"/>
          </a:xfrm>
          <a:prstGeom prst="rect">
            <a:avLst/>
          </a:prstGeom>
        </p:spPr>
        <p:txBody>
          <a:bodyPr vert="horz" wrap="square" lIns="0" tIns="12697" rIns="0" bIns="0" rtlCol="0">
            <a:spAutoFit/>
          </a:bodyPr>
          <a:lstStyle/>
          <a:p>
            <a:pPr marL="12697">
              <a:spcBef>
                <a:spcPts val="100"/>
              </a:spcBef>
            </a:pPr>
            <a:r>
              <a:rPr sz="3000" dirty="0">
                <a:latin typeface="Verdana" panose="020B0604030504040204" pitchFamily="34" charset="0"/>
                <a:ea typeface="Verdana" panose="020B0604030504040204" pitchFamily="34" charset="0"/>
              </a:rPr>
              <a:t>ANALYSIS</a:t>
            </a:r>
            <a:r>
              <a:rPr sz="3000" spc="-50" dirty="0">
                <a:latin typeface="Verdana" panose="020B0604030504040204" pitchFamily="34" charset="0"/>
                <a:ea typeface="Verdana" panose="020B0604030504040204" pitchFamily="34" charset="0"/>
              </a:rPr>
              <a:t> </a:t>
            </a:r>
            <a:r>
              <a:rPr sz="3000" spc="195" dirty="0">
                <a:latin typeface="Verdana" panose="020B0604030504040204" pitchFamily="34" charset="0"/>
                <a:ea typeface="Verdana" panose="020B0604030504040204" pitchFamily="34" charset="0"/>
              </a:rPr>
              <a:t>OF</a:t>
            </a:r>
            <a:r>
              <a:rPr sz="3000" spc="-50" dirty="0">
                <a:latin typeface="Verdana" panose="020B0604030504040204" pitchFamily="34" charset="0"/>
                <a:ea typeface="Verdana" panose="020B0604030504040204" pitchFamily="34" charset="0"/>
              </a:rPr>
              <a:t> </a:t>
            </a:r>
            <a:r>
              <a:rPr sz="3000" spc="130" dirty="0">
                <a:latin typeface="Verdana" panose="020B0604030504040204" pitchFamily="34" charset="0"/>
                <a:ea typeface="Verdana" panose="020B0604030504040204" pitchFamily="34" charset="0"/>
              </a:rPr>
              <a:t>MONTH</a:t>
            </a:r>
            <a:r>
              <a:rPr sz="3000" spc="-50" dirty="0">
                <a:latin typeface="Verdana" panose="020B0604030504040204" pitchFamily="34" charset="0"/>
                <a:ea typeface="Verdana" panose="020B0604030504040204" pitchFamily="34" charset="0"/>
              </a:rPr>
              <a:t> </a:t>
            </a:r>
            <a:r>
              <a:rPr sz="3000" spc="80" dirty="0">
                <a:latin typeface="Verdana" panose="020B0604030504040204" pitchFamily="34" charset="0"/>
                <a:ea typeface="Verdana" panose="020B0604030504040204" pitchFamily="34" charset="0"/>
              </a:rPr>
              <a:t>VARIABLE</a:t>
            </a:r>
            <a:endParaRPr sz="3000" dirty="0">
              <a:latin typeface="Verdana" panose="020B0604030504040204" pitchFamily="34" charset="0"/>
              <a:ea typeface="Verdana" panose="020B0604030504040204" pitchFamily="34" charset="0"/>
            </a:endParaRPr>
          </a:p>
        </p:txBody>
      </p:sp>
      <p:pic>
        <p:nvPicPr>
          <p:cNvPr id="3" name="object 3"/>
          <p:cNvPicPr/>
          <p:nvPr/>
        </p:nvPicPr>
        <p:blipFill>
          <a:blip r:embed="rId2" cstate="print"/>
          <a:stretch>
            <a:fillRect/>
          </a:stretch>
        </p:blipFill>
        <p:spPr>
          <a:xfrm>
            <a:off x="424052" y="751076"/>
            <a:ext cx="8292924" cy="2991224"/>
          </a:xfrm>
          <a:prstGeom prst="rect">
            <a:avLst/>
          </a:prstGeom>
        </p:spPr>
      </p:pic>
      <p:sp>
        <p:nvSpPr>
          <p:cNvPr id="4" name="object 4"/>
          <p:cNvSpPr txBox="1"/>
          <p:nvPr/>
        </p:nvSpPr>
        <p:spPr>
          <a:xfrm>
            <a:off x="101602" y="3875601"/>
            <a:ext cx="8693150" cy="862284"/>
          </a:xfrm>
          <a:prstGeom prst="rect">
            <a:avLst/>
          </a:prstGeom>
        </p:spPr>
        <p:txBody>
          <a:bodyPr vert="horz" wrap="square" lIns="0" tIns="12697" rIns="0" bIns="0" rtlCol="0">
            <a:spAutoFit/>
          </a:bodyPr>
          <a:lstStyle/>
          <a:p>
            <a:pPr marL="441249" marR="5079" indent="-428550">
              <a:lnSpc>
                <a:spcPct val="114999"/>
              </a:lnSpc>
              <a:spcBef>
                <a:spcPts val="100"/>
              </a:spcBef>
              <a:buFont typeface="MS PGothic"/>
              <a:buChar char="➢"/>
              <a:tabLst>
                <a:tab pos="440613" algn="l"/>
                <a:tab pos="441249" algn="l"/>
              </a:tabLst>
            </a:pPr>
            <a:r>
              <a:rPr sz="1600" b="1" spc="65" dirty="0">
                <a:solidFill>
                  <a:srgbClr val="0B044F"/>
                </a:solidFill>
                <a:latin typeface="Verdana" panose="020B0604030504040204" pitchFamily="34" charset="0"/>
                <a:ea typeface="Verdana" panose="020B0604030504040204" pitchFamily="34" charset="0"/>
                <a:cs typeface="Tahoma"/>
              </a:rPr>
              <a:t>From </a:t>
            </a:r>
            <a:r>
              <a:rPr sz="1600" b="1" spc="55" dirty="0">
                <a:solidFill>
                  <a:srgbClr val="0B044F"/>
                </a:solidFill>
                <a:latin typeface="Verdana" panose="020B0604030504040204" pitchFamily="34" charset="0"/>
                <a:ea typeface="Verdana" panose="020B0604030504040204" pitchFamily="34" charset="0"/>
                <a:cs typeface="Tahoma"/>
              </a:rPr>
              <a:t>the </a:t>
            </a:r>
            <a:r>
              <a:rPr sz="1600" b="1" spc="40" dirty="0">
                <a:solidFill>
                  <a:srgbClr val="0B044F"/>
                </a:solidFill>
                <a:latin typeface="Verdana" panose="020B0604030504040204" pitchFamily="34" charset="0"/>
                <a:ea typeface="Verdana" panose="020B0604030504040204" pitchFamily="34" charset="0"/>
                <a:cs typeface="Tahoma"/>
              </a:rPr>
              <a:t>above </a:t>
            </a:r>
            <a:r>
              <a:rPr sz="1600" b="1" spc="30" dirty="0">
                <a:solidFill>
                  <a:srgbClr val="0B044F"/>
                </a:solidFill>
                <a:latin typeface="Verdana" panose="020B0604030504040204" pitchFamily="34" charset="0"/>
                <a:ea typeface="Verdana" panose="020B0604030504040204" pitchFamily="34" charset="0"/>
                <a:cs typeface="Tahoma"/>
              </a:rPr>
              <a:t>bar </a:t>
            </a:r>
            <a:r>
              <a:rPr sz="1600" b="1" spc="45" dirty="0">
                <a:solidFill>
                  <a:srgbClr val="0B044F"/>
                </a:solidFill>
                <a:latin typeface="Verdana" panose="020B0604030504040204" pitchFamily="34" charset="0"/>
                <a:ea typeface="Verdana" panose="020B0604030504040204" pitchFamily="34" charset="0"/>
                <a:cs typeface="Tahoma"/>
              </a:rPr>
              <a:t>plot </a:t>
            </a:r>
            <a:r>
              <a:rPr sz="1600" b="1" spc="55" dirty="0">
                <a:solidFill>
                  <a:srgbClr val="0B044F"/>
                </a:solidFill>
                <a:latin typeface="Verdana" panose="020B0604030504040204" pitchFamily="34" charset="0"/>
                <a:ea typeface="Verdana" panose="020B0604030504040204" pitchFamily="34" charset="0"/>
                <a:cs typeface="Tahoma"/>
              </a:rPr>
              <a:t>we </a:t>
            </a:r>
            <a:r>
              <a:rPr sz="1600" b="1" spc="70">
                <a:solidFill>
                  <a:srgbClr val="0B044F"/>
                </a:solidFill>
                <a:latin typeface="Verdana" panose="020B0604030504040204" pitchFamily="34" charset="0"/>
                <a:ea typeface="Verdana" panose="020B0604030504040204" pitchFamily="34" charset="0"/>
                <a:cs typeface="Tahoma"/>
              </a:rPr>
              <a:t>can </a:t>
            </a:r>
            <a:r>
              <a:rPr sz="1600" b="1" spc="25" smtClean="0">
                <a:solidFill>
                  <a:srgbClr val="0B044F"/>
                </a:solidFill>
                <a:latin typeface="Verdana" panose="020B0604030504040204" pitchFamily="34" charset="0"/>
                <a:ea typeface="Verdana" panose="020B0604030504040204" pitchFamily="34" charset="0"/>
                <a:cs typeface="Tahoma"/>
              </a:rPr>
              <a:t>clearly</a:t>
            </a:r>
            <a:r>
              <a:rPr lang="en-IN" sz="1600" b="1" spc="25" dirty="0" smtClean="0">
                <a:solidFill>
                  <a:srgbClr val="0B044F"/>
                </a:solidFill>
                <a:latin typeface="Verdana" panose="020B0604030504040204" pitchFamily="34" charset="0"/>
                <a:ea typeface="Verdana" panose="020B0604030504040204" pitchFamily="34" charset="0"/>
                <a:cs typeface="Tahoma"/>
              </a:rPr>
              <a:t> show</a:t>
            </a:r>
            <a:r>
              <a:rPr lang="en-IN" sz="1600" b="1" spc="20" dirty="0" smtClean="0">
                <a:solidFill>
                  <a:srgbClr val="0B044F"/>
                </a:solidFill>
                <a:latin typeface="Verdana" panose="020B0604030504040204" pitchFamily="34" charset="0"/>
                <a:ea typeface="Verdana" panose="020B0604030504040204" pitchFamily="34" charset="0"/>
                <a:cs typeface="Tahoma"/>
              </a:rPr>
              <a:t> that </a:t>
            </a:r>
            <a:r>
              <a:rPr lang="en-IN" sz="1600" b="1" spc="55" dirty="0" smtClean="0">
                <a:solidFill>
                  <a:srgbClr val="0B044F"/>
                </a:solidFill>
                <a:latin typeface="Verdana" panose="020B0604030504040204" pitchFamily="34" charset="0"/>
                <a:ea typeface="Verdana" panose="020B0604030504040204" pitchFamily="34" charset="0"/>
                <a:cs typeface="Tahoma"/>
              </a:rPr>
              <a:t>the</a:t>
            </a:r>
            <a:r>
              <a:rPr lang="en-IN" sz="1600" b="1" spc="60" dirty="0" smtClean="0">
                <a:solidFill>
                  <a:srgbClr val="0B044F"/>
                </a:solidFill>
                <a:latin typeface="Verdana" panose="020B0604030504040204" pitchFamily="34" charset="0"/>
                <a:ea typeface="Verdana" panose="020B0604030504040204" pitchFamily="34" charset="0"/>
                <a:cs typeface="Tahoma"/>
              </a:rPr>
              <a:t> </a:t>
            </a:r>
            <a:r>
              <a:rPr lang="en-IN" sz="1600" b="1" spc="85" dirty="0" smtClean="0">
                <a:solidFill>
                  <a:srgbClr val="0B044F"/>
                </a:solidFill>
                <a:latin typeface="Verdana" panose="020B0604030504040204" pitchFamily="34" charset="0"/>
                <a:ea typeface="Verdana" panose="020B0604030504040204" pitchFamily="34" charset="0"/>
                <a:cs typeface="Tahoma"/>
              </a:rPr>
              <a:t>demand</a:t>
            </a:r>
            <a:r>
              <a:rPr lang="en-IN" sz="1600" b="1" spc="-20" dirty="0" smtClean="0">
                <a:solidFill>
                  <a:srgbClr val="0B044F"/>
                </a:solidFill>
                <a:latin typeface="Verdana" panose="020B0604030504040204" pitchFamily="34" charset="0"/>
                <a:ea typeface="Verdana" panose="020B0604030504040204" pitchFamily="34" charset="0"/>
                <a:cs typeface="Tahoma"/>
              </a:rPr>
              <a:t> </a:t>
            </a:r>
            <a:r>
              <a:rPr lang="en-IN" sz="1600" b="1" spc="30" dirty="0" smtClean="0">
                <a:solidFill>
                  <a:srgbClr val="0B044F"/>
                </a:solidFill>
                <a:latin typeface="Verdana" panose="020B0604030504040204" pitchFamily="34" charset="0"/>
                <a:ea typeface="Verdana" panose="020B0604030504040204" pitchFamily="34" charset="0"/>
                <a:cs typeface="Tahoma"/>
              </a:rPr>
              <a:t>of</a:t>
            </a:r>
            <a:r>
              <a:rPr lang="en-IN" sz="1600" b="1" spc="-20" dirty="0" smtClean="0">
                <a:solidFill>
                  <a:srgbClr val="0B044F"/>
                </a:solidFill>
                <a:latin typeface="Verdana" panose="020B0604030504040204" pitchFamily="34" charset="0"/>
                <a:ea typeface="Verdana" panose="020B0604030504040204" pitchFamily="34" charset="0"/>
                <a:cs typeface="Tahoma"/>
              </a:rPr>
              <a:t> </a:t>
            </a:r>
            <a:r>
              <a:rPr lang="en-IN" sz="1600" b="1" spc="55" dirty="0" smtClean="0">
                <a:solidFill>
                  <a:srgbClr val="0B044F"/>
                </a:solidFill>
                <a:latin typeface="Verdana" panose="020B0604030504040204" pitchFamily="34" charset="0"/>
                <a:ea typeface="Verdana" panose="020B0604030504040204" pitchFamily="34" charset="0"/>
                <a:cs typeface="Tahoma"/>
              </a:rPr>
              <a:t>the</a:t>
            </a:r>
            <a:r>
              <a:rPr lang="en-IN" sz="1600" b="1" spc="-15" dirty="0" smtClean="0">
                <a:solidFill>
                  <a:srgbClr val="0B044F"/>
                </a:solidFill>
                <a:latin typeface="Verdana" panose="020B0604030504040204" pitchFamily="34" charset="0"/>
                <a:ea typeface="Verdana" panose="020B0604030504040204" pitchFamily="34" charset="0"/>
                <a:cs typeface="Tahoma"/>
              </a:rPr>
              <a:t> </a:t>
            </a:r>
            <a:r>
              <a:rPr lang="en-IN" sz="1600" b="1" spc="45" dirty="0" smtClean="0">
                <a:solidFill>
                  <a:srgbClr val="0B044F"/>
                </a:solidFill>
                <a:latin typeface="Verdana" panose="020B0604030504040204" pitchFamily="34" charset="0"/>
                <a:ea typeface="Verdana" panose="020B0604030504040204" pitchFamily="34" charset="0"/>
                <a:cs typeface="Tahoma"/>
              </a:rPr>
              <a:t>rented</a:t>
            </a:r>
            <a:r>
              <a:rPr lang="en-IN" sz="1600" b="1" spc="-20" dirty="0" smtClean="0">
                <a:solidFill>
                  <a:srgbClr val="0B044F"/>
                </a:solidFill>
                <a:latin typeface="Verdana" panose="020B0604030504040204" pitchFamily="34" charset="0"/>
                <a:ea typeface="Verdana" panose="020B0604030504040204" pitchFamily="34" charset="0"/>
                <a:cs typeface="Tahoma"/>
              </a:rPr>
              <a:t> </a:t>
            </a:r>
            <a:r>
              <a:rPr lang="en-IN" sz="1600" b="1" spc="50" dirty="0" smtClean="0">
                <a:solidFill>
                  <a:srgbClr val="0B044F"/>
                </a:solidFill>
                <a:latin typeface="Verdana" panose="020B0604030504040204" pitchFamily="34" charset="0"/>
                <a:ea typeface="Verdana" panose="020B0604030504040204" pitchFamily="34" charset="0"/>
                <a:cs typeface="Tahoma"/>
              </a:rPr>
              <a:t>bike</a:t>
            </a:r>
            <a:r>
              <a:rPr lang="en-IN" sz="1600" b="1" spc="-15" dirty="0" smtClean="0">
                <a:solidFill>
                  <a:srgbClr val="0B044F"/>
                </a:solidFill>
                <a:latin typeface="Verdana" panose="020B0604030504040204" pitchFamily="34" charset="0"/>
                <a:ea typeface="Verdana" panose="020B0604030504040204" pitchFamily="34" charset="0"/>
                <a:cs typeface="Tahoma"/>
              </a:rPr>
              <a:t> </a:t>
            </a:r>
            <a:r>
              <a:rPr lang="en-IN" sz="1600" b="1" spc="10" dirty="0" smtClean="0">
                <a:solidFill>
                  <a:srgbClr val="0B044F"/>
                </a:solidFill>
                <a:latin typeface="Verdana" panose="020B0604030504040204" pitchFamily="34" charset="0"/>
                <a:ea typeface="Verdana" panose="020B0604030504040204" pitchFamily="34" charset="0"/>
                <a:cs typeface="Tahoma"/>
              </a:rPr>
              <a:t>is</a:t>
            </a:r>
            <a:r>
              <a:rPr lang="en-IN" sz="1600" b="1" spc="-20" dirty="0" smtClean="0">
                <a:solidFill>
                  <a:srgbClr val="0B044F"/>
                </a:solidFill>
                <a:latin typeface="Verdana" panose="020B0604030504040204" pitchFamily="34" charset="0"/>
                <a:ea typeface="Verdana" panose="020B0604030504040204" pitchFamily="34" charset="0"/>
                <a:cs typeface="Tahoma"/>
              </a:rPr>
              <a:t> </a:t>
            </a:r>
            <a:r>
              <a:rPr lang="en-IN" sz="1600" b="1" spc="65" dirty="0" smtClean="0">
                <a:solidFill>
                  <a:srgbClr val="0B044F"/>
                </a:solidFill>
                <a:latin typeface="Verdana" panose="020B0604030504040204" pitchFamily="34" charset="0"/>
                <a:ea typeface="Verdana" panose="020B0604030504040204" pitchFamily="34" charset="0"/>
                <a:cs typeface="Tahoma"/>
              </a:rPr>
              <a:t>high</a:t>
            </a:r>
            <a:r>
              <a:rPr sz="1600" b="1" spc="40" smtClean="0">
                <a:solidFill>
                  <a:srgbClr val="0B044F"/>
                </a:solidFill>
                <a:latin typeface="Verdana" panose="020B0604030504040204" pitchFamily="34" charset="0"/>
                <a:ea typeface="Verdana" panose="020B0604030504040204" pitchFamily="34" charset="0"/>
                <a:cs typeface="Tahoma"/>
              </a:rPr>
              <a:t> </a:t>
            </a:r>
            <a:r>
              <a:rPr sz="1600" b="1" spc="80" smtClean="0">
                <a:solidFill>
                  <a:srgbClr val="0B044F"/>
                </a:solidFill>
                <a:latin typeface="Verdana" panose="020B0604030504040204" pitchFamily="34" charset="0"/>
                <a:ea typeface="Verdana" panose="020B0604030504040204" pitchFamily="34" charset="0"/>
                <a:cs typeface="Tahoma"/>
              </a:rPr>
              <a:t>from</a:t>
            </a:r>
            <a:r>
              <a:rPr sz="1600" b="1" u="sng" spc="80" smtClean="0">
                <a:solidFill>
                  <a:srgbClr val="0B044F"/>
                </a:solidFill>
                <a:latin typeface="Verdana" panose="020B0604030504040204" pitchFamily="34" charset="0"/>
                <a:ea typeface="Verdana" panose="020B0604030504040204" pitchFamily="34" charset="0"/>
                <a:cs typeface="Tahoma"/>
              </a:rPr>
              <a:t> </a:t>
            </a:r>
            <a:r>
              <a:rPr sz="1600" b="1" u="sng" spc="-70" smtClean="0">
                <a:solidFill>
                  <a:srgbClr val="0B044F"/>
                </a:solidFill>
                <a:latin typeface="Verdana" panose="020B0604030504040204" pitchFamily="34" charset="0"/>
                <a:ea typeface="Verdana" panose="020B0604030504040204" pitchFamily="34" charset="0"/>
                <a:cs typeface="Tahoma"/>
              </a:rPr>
              <a:t>5</a:t>
            </a:r>
            <a:r>
              <a:rPr lang="en-IN" sz="1600" b="1" u="sng" spc="-70" baseline="30000" dirty="0" smtClean="0">
                <a:solidFill>
                  <a:srgbClr val="0B044F"/>
                </a:solidFill>
                <a:latin typeface="Verdana" panose="020B0604030504040204" pitchFamily="34" charset="0"/>
                <a:ea typeface="Verdana" panose="020B0604030504040204" pitchFamily="34" charset="0"/>
                <a:cs typeface="Tahoma"/>
              </a:rPr>
              <a:t>th</a:t>
            </a:r>
            <a:r>
              <a:rPr sz="1600" b="1" u="sng" spc="-70" smtClean="0">
                <a:solidFill>
                  <a:srgbClr val="0B044F"/>
                </a:solidFill>
                <a:latin typeface="Verdana" panose="020B0604030504040204" pitchFamily="34" charset="0"/>
                <a:ea typeface="Verdana" panose="020B0604030504040204" pitchFamily="34" charset="0"/>
                <a:cs typeface="Tahoma"/>
              </a:rPr>
              <a:t> </a:t>
            </a:r>
            <a:r>
              <a:rPr sz="1600" b="1" u="sng" spc="30" smtClean="0">
                <a:solidFill>
                  <a:srgbClr val="0B044F"/>
                </a:solidFill>
                <a:latin typeface="Verdana" panose="020B0604030504040204" pitchFamily="34" charset="0"/>
                <a:ea typeface="Verdana" panose="020B0604030504040204" pitchFamily="34" charset="0"/>
                <a:cs typeface="Tahoma"/>
              </a:rPr>
              <a:t>to</a:t>
            </a:r>
            <a:r>
              <a:rPr lang="en-IN" sz="1600" b="1" u="sng" spc="30" dirty="0" smtClean="0">
                <a:solidFill>
                  <a:srgbClr val="0B044F"/>
                </a:solidFill>
                <a:latin typeface="Verdana" panose="020B0604030504040204" pitchFamily="34" charset="0"/>
                <a:ea typeface="Verdana" panose="020B0604030504040204" pitchFamily="34" charset="0"/>
                <a:cs typeface="Tahoma"/>
              </a:rPr>
              <a:t> 10</a:t>
            </a:r>
            <a:r>
              <a:rPr lang="en-IN" sz="1600" b="1" u="sng" spc="30" baseline="30000" dirty="0" smtClean="0">
                <a:solidFill>
                  <a:srgbClr val="0B044F"/>
                </a:solidFill>
                <a:latin typeface="Verdana" panose="020B0604030504040204" pitchFamily="34" charset="0"/>
                <a:ea typeface="Verdana" panose="020B0604030504040204" pitchFamily="34" charset="0"/>
                <a:cs typeface="Tahoma"/>
              </a:rPr>
              <a:t>th</a:t>
            </a:r>
            <a:r>
              <a:rPr lang="en-IN" sz="1600" b="1" u="sng" spc="30" dirty="0" smtClean="0">
                <a:solidFill>
                  <a:srgbClr val="0B044F"/>
                </a:solidFill>
                <a:latin typeface="Verdana" panose="020B0604030504040204" pitchFamily="34" charset="0"/>
                <a:ea typeface="Verdana" panose="020B0604030504040204" pitchFamily="34" charset="0"/>
                <a:cs typeface="Tahoma"/>
              </a:rPr>
              <a:t> </a:t>
            </a:r>
            <a:r>
              <a:rPr lang="en-IN" sz="1600" b="1" u="sng" spc="55" dirty="0" smtClean="0">
                <a:solidFill>
                  <a:srgbClr val="0B044F"/>
                </a:solidFill>
                <a:latin typeface="Verdana" panose="020B0604030504040204" pitchFamily="34" charset="0"/>
                <a:ea typeface="Verdana" panose="020B0604030504040204" pitchFamily="34" charset="0"/>
                <a:cs typeface="Tahoma"/>
              </a:rPr>
              <a:t>month </a:t>
            </a:r>
            <a:r>
              <a:rPr lang="en-IN" sz="1600" b="1" spc="55" dirty="0" smtClean="0">
                <a:solidFill>
                  <a:srgbClr val="0B044F"/>
                </a:solidFill>
                <a:latin typeface="Verdana" panose="020B0604030504040204" pitchFamily="34" charset="0"/>
                <a:ea typeface="Verdana" panose="020B0604030504040204" pitchFamily="34" charset="0"/>
                <a:cs typeface="Tahoma"/>
              </a:rPr>
              <a:t> </a:t>
            </a:r>
            <a:r>
              <a:rPr lang="en-IN" sz="1600" b="1" spc="55" dirty="0" smtClean="0">
                <a:solidFill>
                  <a:srgbClr val="0B044F"/>
                </a:solidFill>
                <a:latin typeface="Verdana" panose="020B0604030504040204" pitchFamily="34" charset="0"/>
                <a:ea typeface="Verdana" panose="020B0604030504040204" pitchFamily="34" charset="0"/>
                <a:cs typeface="Tahoma"/>
              </a:rPr>
              <a:t>as </a:t>
            </a:r>
            <a:r>
              <a:rPr sz="1600" b="1" spc="65" smtClean="0">
                <a:solidFill>
                  <a:srgbClr val="0B044F"/>
                </a:solidFill>
                <a:latin typeface="Verdana" panose="020B0604030504040204" pitchFamily="34" charset="0"/>
                <a:ea typeface="Verdana" panose="020B0604030504040204" pitchFamily="34" charset="0"/>
                <a:cs typeface="Tahoma"/>
              </a:rPr>
              <a:t>compare</a:t>
            </a:r>
            <a:r>
              <a:rPr sz="1600" b="1" spc="-20" smtClean="0">
                <a:solidFill>
                  <a:srgbClr val="0B044F"/>
                </a:solidFill>
                <a:latin typeface="Verdana" panose="020B0604030504040204" pitchFamily="34" charset="0"/>
                <a:ea typeface="Verdana" panose="020B0604030504040204" pitchFamily="34" charset="0"/>
                <a:cs typeface="Tahoma"/>
              </a:rPr>
              <a:t> </a:t>
            </a:r>
            <a:r>
              <a:rPr sz="1600" b="1" spc="30" dirty="0">
                <a:solidFill>
                  <a:srgbClr val="0B044F"/>
                </a:solidFill>
                <a:latin typeface="Verdana" panose="020B0604030504040204" pitchFamily="34" charset="0"/>
                <a:ea typeface="Verdana" panose="020B0604030504040204" pitchFamily="34" charset="0"/>
                <a:cs typeface="Tahoma"/>
              </a:rPr>
              <a:t>to</a:t>
            </a:r>
            <a:r>
              <a:rPr sz="1600" b="1" spc="-15" dirty="0">
                <a:solidFill>
                  <a:srgbClr val="0B044F"/>
                </a:solidFill>
                <a:latin typeface="Verdana" panose="020B0604030504040204" pitchFamily="34" charset="0"/>
                <a:ea typeface="Verdana" panose="020B0604030504040204" pitchFamily="34" charset="0"/>
                <a:cs typeface="Tahoma"/>
              </a:rPr>
              <a:t> </a:t>
            </a:r>
            <a:r>
              <a:rPr sz="1600" b="1" spc="45">
                <a:solidFill>
                  <a:srgbClr val="0B044F"/>
                </a:solidFill>
                <a:latin typeface="Verdana" panose="020B0604030504040204" pitchFamily="34" charset="0"/>
                <a:ea typeface="Verdana" panose="020B0604030504040204" pitchFamily="34" charset="0"/>
                <a:cs typeface="Tahoma"/>
              </a:rPr>
              <a:t>other</a:t>
            </a:r>
            <a:r>
              <a:rPr sz="1600" b="1" spc="-20">
                <a:solidFill>
                  <a:srgbClr val="0B044F"/>
                </a:solidFill>
                <a:latin typeface="Verdana" panose="020B0604030504040204" pitchFamily="34" charset="0"/>
                <a:ea typeface="Verdana" panose="020B0604030504040204" pitchFamily="34" charset="0"/>
                <a:cs typeface="Tahoma"/>
              </a:rPr>
              <a:t> </a:t>
            </a:r>
            <a:r>
              <a:rPr sz="1600" b="1" spc="50" smtClean="0">
                <a:solidFill>
                  <a:srgbClr val="0B044F"/>
                </a:solidFill>
                <a:latin typeface="Verdana" panose="020B0604030504040204" pitchFamily="34" charset="0"/>
                <a:ea typeface="Verdana" panose="020B0604030504040204" pitchFamily="34" charset="0"/>
                <a:cs typeface="Tahoma"/>
              </a:rPr>
              <a:t>months</a:t>
            </a:r>
            <a:r>
              <a:rPr lang="en-IN" sz="1600" b="1" spc="50" dirty="0" smtClean="0">
                <a:solidFill>
                  <a:srgbClr val="0B044F"/>
                </a:solidFill>
                <a:latin typeface="Verdana" panose="020B0604030504040204" pitchFamily="34" charset="0"/>
                <a:ea typeface="Verdana" panose="020B0604030504040204" pitchFamily="34" charset="0"/>
                <a:cs typeface="Tahoma"/>
              </a:rPr>
              <a:t> and </a:t>
            </a:r>
            <a:r>
              <a:rPr sz="1600" b="1" spc="50" smtClean="0">
                <a:solidFill>
                  <a:srgbClr val="0B044F"/>
                </a:solidFill>
                <a:latin typeface="Verdana" panose="020B0604030504040204" pitchFamily="34" charset="0"/>
                <a:ea typeface="Verdana" panose="020B0604030504040204" pitchFamily="34" charset="0"/>
                <a:cs typeface="Tahoma"/>
              </a:rPr>
              <a:t>these</a:t>
            </a:r>
            <a:r>
              <a:rPr sz="1600" b="1" spc="-20" smtClean="0">
                <a:solidFill>
                  <a:srgbClr val="0B044F"/>
                </a:solidFill>
                <a:latin typeface="Verdana" panose="020B0604030504040204" pitchFamily="34" charset="0"/>
                <a:ea typeface="Verdana" panose="020B0604030504040204" pitchFamily="34" charset="0"/>
                <a:cs typeface="Tahoma"/>
              </a:rPr>
              <a:t> </a:t>
            </a:r>
            <a:r>
              <a:rPr sz="1600" b="1" spc="70">
                <a:solidFill>
                  <a:srgbClr val="0B044F"/>
                </a:solidFill>
                <a:latin typeface="Verdana" panose="020B0604030504040204" pitchFamily="34" charset="0"/>
                <a:ea typeface="Verdana" panose="020B0604030504040204" pitchFamily="34" charset="0"/>
                <a:cs typeface="Tahoma"/>
              </a:rPr>
              <a:t>months </a:t>
            </a:r>
            <a:r>
              <a:rPr sz="1600" b="1" spc="-449">
                <a:solidFill>
                  <a:srgbClr val="0B044F"/>
                </a:solidFill>
                <a:latin typeface="Verdana" panose="020B0604030504040204" pitchFamily="34" charset="0"/>
                <a:ea typeface="Verdana" panose="020B0604030504040204" pitchFamily="34" charset="0"/>
                <a:cs typeface="Tahoma"/>
              </a:rPr>
              <a:t> </a:t>
            </a:r>
            <a:r>
              <a:rPr lang="en-IN" sz="1600" b="1" spc="20" dirty="0" smtClean="0">
                <a:solidFill>
                  <a:srgbClr val="0B044F"/>
                </a:solidFill>
                <a:latin typeface="Verdana" panose="020B0604030504040204" pitchFamily="34" charset="0"/>
                <a:ea typeface="Verdana" panose="020B0604030504040204" pitchFamily="34" charset="0"/>
                <a:cs typeface="Tahoma"/>
              </a:rPr>
              <a:t>represents </a:t>
            </a:r>
            <a:r>
              <a:rPr sz="1600" b="1" spc="75" smtClean="0">
                <a:solidFill>
                  <a:srgbClr val="0B044F"/>
                </a:solidFill>
                <a:latin typeface="Verdana" panose="020B0604030504040204" pitchFamily="34" charset="0"/>
                <a:ea typeface="Verdana" panose="020B0604030504040204" pitchFamily="34" charset="0"/>
                <a:cs typeface="Tahoma"/>
              </a:rPr>
              <a:t>summer</a:t>
            </a:r>
            <a:r>
              <a:rPr sz="1600" b="1" spc="-20" smtClean="0">
                <a:solidFill>
                  <a:srgbClr val="0B044F"/>
                </a:solidFill>
                <a:latin typeface="Verdana" panose="020B0604030504040204" pitchFamily="34" charset="0"/>
                <a:ea typeface="Verdana" panose="020B0604030504040204" pitchFamily="34" charset="0"/>
                <a:cs typeface="Tahoma"/>
              </a:rPr>
              <a:t> </a:t>
            </a:r>
            <a:r>
              <a:rPr sz="1600" b="1" spc="25" dirty="0">
                <a:solidFill>
                  <a:srgbClr val="0B044F"/>
                </a:solidFill>
                <a:latin typeface="Verdana" panose="020B0604030504040204" pitchFamily="34" charset="0"/>
                <a:ea typeface="Verdana" panose="020B0604030504040204" pitchFamily="34" charset="0"/>
                <a:cs typeface="Tahoma"/>
              </a:rPr>
              <a:t>season.</a:t>
            </a:r>
            <a:endParaRPr sz="1600" dirty="0">
              <a:latin typeface="Verdana" panose="020B0604030504040204" pitchFamily="34" charset="0"/>
              <a:ea typeface="Verdana" panose="020B0604030504040204" pitchFamily="34" charset="0"/>
              <a:cs typeface="Tahoma"/>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97976" y="129186"/>
            <a:ext cx="4898389" cy="382153"/>
          </a:xfrm>
          <a:prstGeom prst="rect">
            <a:avLst/>
          </a:prstGeom>
        </p:spPr>
        <p:txBody>
          <a:bodyPr vert="horz" wrap="square" lIns="0" tIns="12697" rIns="0" bIns="0" rtlCol="0">
            <a:spAutoFit/>
          </a:bodyPr>
          <a:lstStyle/>
          <a:p>
            <a:pPr marL="12697">
              <a:spcBef>
                <a:spcPts val="100"/>
              </a:spcBef>
            </a:pPr>
            <a:r>
              <a:rPr sz="2400" dirty="0"/>
              <a:t>ANALYSIS</a:t>
            </a:r>
            <a:r>
              <a:rPr sz="2400" spc="-40" dirty="0"/>
              <a:t> </a:t>
            </a:r>
            <a:r>
              <a:rPr sz="2400" spc="155" dirty="0"/>
              <a:t>OF</a:t>
            </a:r>
            <a:r>
              <a:rPr sz="2400" spc="-45" dirty="0"/>
              <a:t> </a:t>
            </a:r>
            <a:r>
              <a:rPr sz="2400" spc="105" dirty="0"/>
              <a:t>HOUR</a:t>
            </a:r>
            <a:r>
              <a:rPr sz="2400" spc="-40" dirty="0"/>
              <a:t> </a:t>
            </a:r>
            <a:r>
              <a:rPr sz="2400" spc="60" dirty="0"/>
              <a:t>VARIABLE</a:t>
            </a:r>
            <a:endParaRPr sz="2400"/>
          </a:p>
        </p:txBody>
      </p:sp>
      <p:pic>
        <p:nvPicPr>
          <p:cNvPr id="3" name="object 3"/>
          <p:cNvPicPr/>
          <p:nvPr/>
        </p:nvPicPr>
        <p:blipFill>
          <a:blip r:embed="rId2" cstate="print"/>
          <a:stretch>
            <a:fillRect/>
          </a:stretch>
        </p:blipFill>
        <p:spPr>
          <a:xfrm>
            <a:off x="3" y="522927"/>
            <a:ext cx="9143999" cy="2694524"/>
          </a:xfrm>
          <a:prstGeom prst="rect">
            <a:avLst/>
          </a:prstGeom>
        </p:spPr>
      </p:pic>
      <p:sp>
        <p:nvSpPr>
          <p:cNvPr id="4" name="object 4"/>
          <p:cNvSpPr txBox="1"/>
          <p:nvPr/>
        </p:nvSpPr>
        <p:spPr>
          <a:xfrm>
            <a:off x="101726" y="3245774"/>
            <a:ext cx="8798560" cy="1145439"/>
          </a:xfrm>
          <a:prstGeom prst="rect">
            <a:avLst/>
          </a:prstGeom>
        </p:spPr>
        <p:txBody>
          <a:bodyPr vert="horz" wrap="square" lIns="0" tIns="12697" rIns="0" bIns="0" rtlCol="0">
            <a:spAutoFit/>
          </a:bodyPr>
          <a:lstStyle/>
          <a:p>
            <a:pPr marL="441249" marR="28570" indent="-428550">
              <a:lnSpc>
                <a:spcPct val="114999"/>
              </a:lnSpc>
              <a:spcBef>
                <a:spcPts val="100"/>
              </a:spcBef>
              <a:buFont typeface="MS PGothic"/>
              <a:buChar char="➢"/>
              <a:tabLst>
                <a:tab pos="440613" algn="l"/>
                <a:tab pos="441249" algn="l"/>
              </a:tabLst>
            </a:pPr>
            <a:r>
              <a:rPr lang="en-IN" sz="1600" b="1" spc="40" dirty="0" smtClean="0">
                <a:solidFill>
                  <a:srgbClr val="0B044F"/>
                </a:solidFill>
                <a:latin typeface="Tahoma"/>
                <a:cs typeface="Tahoma"/>
              </a:rPr>
              <a:t>A</a:t>
            </a:r>
            <a:r>
              <a:rPr sz="1600" b="1" spc="40" smtClean="0">
                <a:solidFill>
                  <a:srgbClr val="0B044F"/>
                </a:solidFill>
                <a:latin typeface="Tahoma"/>
                <a:cs typeface="Tahoma"/>
              </a:rPr>
              <a:t>bove</a:t>
            </a:r>
            <a:r>
              <a:rPr sz="1600" b="1" spc="-15" smtClean="0">
                <a:solidFill>
                  <a:srgbClr val="0B044F"/>
                </a:solidFill>
                <a:latin typeface="Tahoma"/>
                <a:cs typeface="Tahoma"/>
              </a:rPr>
              <a:t> </a:t>
            </a:r>
            <a:r>
              <a:rPr lang="en-IN" sz="1600" b="1" spc="-15" dirty="0" smtClean="0">
                <a:solidFill>
                  <a:srgbClr val="0B044F"/>
                </a:solidFill>
                <a:latin typeface="Tahoma"/>
                <a:cs typeface="Tahoma"/>
              </a:rPr>
              <a:t>bar</a:t>
            </a:r>
            <a:r>
              <a:rPr sz="1600" b="1" spc="45" smtClean="0">
                <a:solidFill>
                  <a:srgbClr val="0B044F"/>
                </a:solidFill>
                <a:latin typeface="Tahoma"/>
                <a:cs typeface="Tahoma"/>
              </a:rPr>
              <a:t>plot</a:t>
            </a:r>
            <a:r>
              <a:rPr sz="1600" b="1" spc="-15" smtClean="0">
                <a:solidFill>
                  <a:srgbClr val="0B044F"/>
                </a:solidFill>
                <a:latin typeface="Tahoma"/>
                <a:cs typeface="Tahoma"/>
              </a:rPr>
              <a:t> </a:t>
            </a:r>
            <a:r>
              <a:rPr lang="en-IN" sz="1600" b="1" spc="45" dirty="0" smtClean="0">
                <a:solidFill>
                  <a:srgbClr val="0B044F"/>
                </a:solidFill>
                <a:latin typeface="Tahoma"/>
                <a:cs typeface="Tahoma"/>
              </a:rPr>
              <a:t>describing </a:t>
            </a:r>
            <a:r>
              <a:rPr sz="1600" b="1" spc="55" smtClean="0">
                <a:solidFill>
                  <a:srgbClr val="0B044F"/>
                </a:solidFill>
                <a:latin typeface="Tahoma"/>
                <a:cs typeface="Tahoma"/>
              </a:rPr>
              <a:t>the</a:t>
            </a:r>
            <a:r>
              <a:rPr sz="1600" b="1" spc="-15" smtClean="0">
                <a:solidFill>
                  <a:srgbClr val="0B044F"/>
                </a:solidFill>
                <a:latin typeface="Tahoma"/>
                <a:cs typeface="Tahoma"/>
              </a:rPr>
              <a:t> </a:t>
            </a:r>
            <a:r>
              <a:rPr sz="1600" b="1" spc="50" dirty="0">
                <a:solidFill>
                  <a:srgbClr val="0B044F"/>
                </a:solidFill>
                <a:latin typeface="Tahoma"/>
                <a:cs typeface="Tahoma"/>
              </a:rPr>
              <a:t>use</a:t>
            </a:r>
            <a:r>
              <a:rPr sz="1600" b="1" spc="-20" dirty="0">
                <a:solidFill>
                  <a:srgbClr val="0B044F"/>
                </a:solidFill>
                <a:latin typeface="Tahoma"/>
                <a:cs typeface="Tahoma"/>
              </a:rPr>
              <a:t> </a:t>
            </a:r>
            <a:r>
              <a:rPr sz="1600" b="1" spc="30" dirty="0">
                <a:solidFill>
                  <a:srgbClr val="0B044F"/>
                </a:solidFill>
                <a:latin typeface="Tahoma"/>
                <a:cs typeface="Tahoma"/>
              </a:rPr>
              <a:t>of</a:t>
            </a:r>
            <a:r>
              <a:rPr sz="1600" b="1" spc="-15" dirty="0">
                <a:solidFill>
                  <a:srgbClr val="0B044F"/>
                </a:solidFill>
                <a:latin typeface="Tahoma"/>
                <a:cs typeface="Tahoma"/>
              </a:rPr>
              <a:t> </a:t>
            </a:r>
            <a:r>
              <a:rPr sz="1600" b="1" spc="45">
                <a:solidFill>
                  <a:srgbClr val="0B044F"/>
                </a:solidFill>
                <a:latin typeface="Tahoma"/>
                <a:cs typeface="Tahoma"/>
              </a:rPr>
              <a:t>rented</a:t>
            </a:r>
            <a:r>
              <a:rPr sz="1600" b="1" spc="-15">
                <a:solidFill>
                  <a:srgbClr val="0B044F"/>
                </a:solidFill>
                <a:latin typeface="Tahoma"/>
                <a:cs typeface="Tahoma"/>
              </a:rPr>
              <a:t> </a:t>
            </a:r>
            <a:r>
              <a:rPr sz="1600" b="1" spc="50" smtClean="0">
                <a:solidFill>
                  <a:srgbClr val="0B044F"/>
                </a:solidFill>
                <a:latin typeface="Tahoma"/>
                <a:cs typeface="Tahoma"/>
              </a:rPr>
              <a:t>bike</a:t>
            </a:r>
            <a:r>
              <a:rPr lang="en-IN" sz="1600" b="1" spc="50" dirty="0" smtClean="0">
                <a:solidFill>
                  <a:srgbClr val="0B044F"/>
                </a:solidFill>
                <a:latin typeface="Tahoma"/>
                <a:cs typeface="Tahoma"/>
              </a:rPr>
              <a:t> count</a:t>
            </a:r>
            <a:r>
              <a:rPr sz="1600" b="1" spc="-20" smtClean="0">
                <a:solidFill>
                  <a:srgbClr val="0B044F"/>
                </a:solidFill>
                <a:latin typeface="Tahoma"/>
                <a:cs typeface="Tahoma"/>
              </a:rPr>
              <a:t> </a:t>
            </a:r>
            <a:r>
              <a:rPr sz="1600" b="1" spc="60" smtClean="0">
                <a:solidFill>
                  <a:srgbClr val="0B044F"/>
                </a:solidFill>
                <a:latin typeface="Tahoma"/>
                <a:cs typeface="Tahoma"/>
              </a:rPr>
              <a:t>according</a:t>
            </a:r>
            <a:r>
              <a:rPr lang="en-IN" sz="1600" b="1" spc="60" dirty="0" smtClean="0">
                <a:solidFill>
                  <a:srgbClr val="0B044F"/>
                </a:solidFill>
                <a:latin typeface="Tahoma"/>
                <a:cs typeface="Tahoma"/>
              </a:rPr>
              <a:t> to</a:t>
            </a:r>
            <a:r>
              <a:rPr sz="1600" b="1" spc="-15" smtClean="0">
                <a:solidFill>
                  <a:srgbClr val="0B044F"/>
                </a:solidFill>
                <a:latin typeface="Tahoma"/>
                <a:cs typeface="Tahoma"/>
              </a:rPr>
              <a:t> </a:t>
            </a:r>
            <a:r>
              <a:rPr sz="1600" b="1" spc="55">
                <a:solidFill>
                  <a:srgbClr val="0B044F"/>
                </a:solidFill>
                <a:latin typeface="Tahoma"/>
                <a:cs typeface="Tahoma"/>
              </a:rPr>
              <a:t>the</a:t>
            </a:r>
            <a:r>
              <a:rPr sz="1600" b="1" spc="-15">
                <a:solidFill>
                  <a:srgbClr val="0B044F"/>
                </a:solidFill>
                <a:latin typeface="Tahoma"/>
                <a:cs typeface="Tahoma"/>
              </a:rPr>
              <a:t> </a:t>
            </a:r>
            <a:r>
              <a:rPr lang="en-IN" sz="1600" b="1" spc="-15" dirty="0" smtClean="0">
                <a:solidFill>
                  <a:srgbClr val="0B044F"/>
                </a:solidFill>
                <a:latin typeface="Tahoma"/>
                <a:cs typeface="Tahoma"/>
              </a:rPr>
              <a:t>'</a:t>
            </a:r>
            <a:r>
              <a:rPr sz="1600" b="1" spc="45" smtClean="0">
                <a:solidFill>
                  <a:srgbClr val="0B044F"/>
                </a:solidFill>
                <a:latin typeface="Tahoma"/>
                <a:cs typeface="Tahoma"/>
              </a:rPr>
              <a:t>hour</a:t>
            </a:r>
            <a:r>
              <a:rPr lang="en-IN" sz="1600" b="1" spc="45" dirty="0" smtClean="0">
                <a:solidFill>
                  <a:srgbClr val="0B044F"/>
                </a:solidFill>
                <a:latin typeface="Tahoma"/>
                <a:cs typeface="Tahoma"/>
              </a:rPr>
              <a:t>‘ and the data shown for a year or 365 days</a:t>
            </a:r>
            <a:r>
              <a:rPr sz="1600" b="1" spc="-10" smtClean="0">
                <a:solidFill>
                  <a:srgbClr val="0B044F"/>
                </a:solidFill>
                <a:latin typeface="Tahoma"/>
                <a:cs typeface="Tahoma"/>
              </a:rPr>
              <a:t>.</a:t>
            </a:r>
            <a:endParaRPr sz="1600">
              <a:latin typeface="Tahoma"/>
              <a:cs typeface="Tahoma"/>
            </a:endParaRPr>
          </a:p>
          <a:p>
            <a:pPr marL="441249" marR="5079" indent="-428550">
              <a:lnSpc>
                <a:spcPct val="114999"/>
              </a:lnSpc>
              <a:buFont typeface="MS PGothic"/>
              <a:buChar char="➢"/>
              <a:tabLst>
                <a:tab pos="440613" algn="l"/>
                <a:tab pos="441249" algn="l"/>
              </a:tabLst>
            </a:pPr>
            <a:r>
              <a:rPr lang="en-IN" sz="1600" b="1" spc="40" dirty="0" smtClean="0">
                <a:solidFill>
                  <a:srgbClr val="0B044F"/>
                </a:solidFill>
                <a:latin typeface="Tahoma"/>
                <a:cs typeface="Tahoma"/>
              </a:rPr>
              <a:t>It is clear from the graph that </a:t>
            </a:r>
            <a:r>
              <a:rPr sz="1600" b="1" spc="40" smtClean="0">
                <a:solidFill>
                  <a:srgbClr val="0B044F"/>
                </a:solidFill>
                <a:latin typeface="Tahoma"/>
                <a:cs typeface="Tahoma"/>
              </a:rPr>
              <a:t>generally</a:t>
            </a:r>
            <a:r>
              <a:rPr sz="1600" b="1" spc="-20" smtClean="0">
                <a:solidFill>
                  <a:srgbClr val="0B044F"/>
                </a:solidFill>
                <a:latin typeface="Tahoma"/>
                <a:cs typeface="Tahoma"/>
              </a:rPr>
              <a:t> </a:t>
            </a:r>
            <a:r>
              <a:rPr sz="1600" b="1" spc="60" dirty="0">
                <a:solidFill>
                  <a:srgbClr val="0B044F"/>
                </a:solidFill>
                <a:latin typeface="Tahoma"/>
                <a:cs typeface="Tahoma"/>
              </a:rPr>
              <a:t>people</a:t>
            </a:r>
            <a:r>
              <a:rPr sz="1600" b="1" spc="-20" dirty="0">
                <a:solidFill>
                  <a:srgbClr val="0B044F"/>
                </a:solidFill>
                <a:latin typeface="Tahoma"/>
                <a:cs typeface="Tahoma"/>
              </a:rPr>
              <a:t> </a:t>
            </a:r>
            <a:r>
              <a:rPr sz="1600" b="1" spc="50" dirty="0">
                <a:solidFill>
                  <a:srgbClr val="0B044F"/>
                </a:solidFill>
                <a:latin typeface="Tahoma"/>
                <a:cs typeface="Tahoma"/>
              </a:rPr>
              <a:t>use</a:t>
            </a:r>
            <a:r>
              <a:rPr sz="1600" b="1" spc="-20" dirty="0">
                <a:solidFill>
                  <a:srgbClr val="0B044F"/>
                </a:solidFill>
                <a:latin typeface="Tahoma"/>
                <a:cs typeface="Tahoma"/>
              </a:rPr>
              <a:t> </a:t>
            </a:r>
            <a:r>
              <a:rPr sz="1600" b="1" spc="45" dirty="0">
                <a:solidFill>
                  <a:srgbClr val="0B044F"/>
                </a:solidFill>
                <a:latin typeface="Tahoma"/>
                <a:cs typeface="Tahoma"/>
              </a:rPr>
              <a:t>rented</a:t>
            </a:r>
            <a:r>
              <a:rPr sz="1600" b="1" spc="-20" dirty="0">
                <a:solidFill>
                  <a:srgbClr val="0B044F"/>
                </a:solidFill>
                <a:latin typeface="Tahoma"/>
                <a:cs typeface="Tahoma"/>
              </a:rPr>
              <a:t> </a:t>
            </a:r>
            <a:r>
              <a:rPr sz="1600" b="1" spc="45" dirty="0">
                <a:solidFill>
                  <a:srgbClr val="0B044F"/>
                </a:solidFill>
                <a:latin typeface="Tahoma"/>
                <a:cs typeface="Tahoma"/>
              </a:rPr>
              <a:t>bikes</a:t>
            </a:r>
            <a:r>
              <a:rPr sz="1600" b="1" spc="-20" dirty="0">
                <a:solidFill>
                  <a:srgbClr val="0B044F"/>
                </a:solidFill>
                <a:latin typeface="Tahoma"/>
                <a:cs typeface="Tahoma"/>
              </a:rPr>
              <a:t> </a:t>
            </a:r>
            <a:r>
              <a:rPr sz="1600" b="1" spc="60" dirty="0">
                <a:solidFill>
                  <a:srgbClr val="0B044F"/>
                </a:solidFill>
                <a:latin typeface="Tahoma"/>
                <a:cs typeface="Tahoma"/>
              </a:rPr>
              <a:t>during</a:t>
            </a:r>
            <a:r>
              <a:rPr sz="1600" b="1" spc="-20" dirty="0">
                <a:solidFill>
                  <a:srgbClr val="0B044F"/>
                </a:solidFill>
                <a:latin typeface="Tahoma"/>
                <a:cs typeface="Tahoma"/>
              </a:rPr>
              <a:t> </a:t>
            </a:r>
            <a:r>
              <a:rPr sz="1600" b="1" spc="30" dirty="0">
                <a:solidFill>
                  <a:srgbClr val="0B044F"/>
                </a:solidFill>
                <a:latin typeface="Tahoma"/>
                <a:cs typeface="Tahoma"/>
              </a:rPr>
              <a:t>their</a:t>
            </a:r>
            <a:r>
              <a:rPr sz="1600" b="1" spc="-20" dirty="0">
                <a:solidFill>
                  <a:srgbClr val="0B044F"/>
                </a:solidFill>
                <a:latin typeface="Tahoma"/>
                <a:cs typeface="Tahoma"/>
              </a:rPr>
              <a:t> </a:t>
            </a:r>
            <a:r>
              <a:rPr sz="1600" b="1" spc="55" dirty="0">
                <a:solidFill>
                  <a:srgbClr val="0B044F"/>
                </a:solidFill>
                <a:latin typeface="Tahoma"/>
                <a:cs typeface="Tahoma"/>
              </a:rPr>
              <a:t>working</a:t>
            </a:r>
            <a:r>
              <a:rPr sz="1600" b="1" spc="-20" dirty="0">
                <a:solidFill>
                  <a:srgbClr val="0B044F"/>
                </a:solidFill>
                <a:latin typeface="Tahoma"/>
                <a:cs typeface="Tahoma"/>
              </a:rPr>
              <a:t> </a:t>
            </a:r>
            <a:r>
              <a:rPr sz="1600" b="1" spc="50" dirty="0">
                <a:solidFill>
                  <a:srgbClr val="0B044F"/>
                </a:solidFill>
                <a:latin typeface="Tahoma"/>
                <a:cs typeface="Tahoma"/>
              </a:rPr>
              <a:t>hour</a:t>
            </a:r>
            <a:r>
              <a:rPr sz="1600" b="1" spc="-20" dirty="0">
                <a:solidFill>
                  <a:srgbClr val="0B044F"/>
                </a:solidFill>
                <a:latin typeface="Tahoma"/>
                <a:cs typeface="Tahoma"/>
              </a:rPr>
              <a:t> </a:t>
            </a:r>
            <a:r>
              <a:rPr sz="1600" b="1" spc="80" dirty="0">
                <a:solidFill>
                  <a:srgbClr val="0B044F"/>
                </a:solidFill>
                <a:latin typeface="Tahoma"/>
                <a:cs typeface="Tahoma"/>
              </a:rPr>
              <a:t>from</a:t>
            </a:r>
            <a:r>
              <a:rPr sz="1600" b="1" spc="-20" dirty="0">
                <a:solidFill>
                  <a:srgbClr val="0B044F"/>
                </a:solidFill>
                <a:latin typeface="Tahoma"/>
                <a:cs typeface="Tahoma"/>
              </a:rPr>
              <a:t> </a:t>
            </a:r>
            <a:r>
              <a:rPr sz="1600" b="1" spc="30" dirty="0">
                <a:solidFill>
                  <a:srgbClr val="0B044F"/>
                </a:solidFill>
                <a:latin typeface="Tahoma"/>
                <a:cs typeface="Tahoma"/>
              </a:rPr>
              <a:t>7am</a:t>
            </a:r>
            <a:r>
              <a:rPr sz="1600" b="1" spc="-20" dirty="0">
                <a:solidFill>
                  <a:srgbClr val="0B044F"/>
                </a:solidFill>
                <a:latin typeface="Tahoma"/>
                <a:cs typeface="Tahoma"/>
              </a:rPr>
              <a:t> </a:t>
            </a:r>
            <a:r>
              <a:rPr sz="1600" b="1" spc="30" dirty="0">
                <a:solidFill>
                  <a:srgbClr val="0B044F"/>
                </a:solidFill>
                <a:latin typeface="Tahoma"/>
                <a:cs typeface="Tahoma"/>
              </a:rPr>
              <a:t>to</a:t>
            </a:r>
            <a:r>
              <a:rPr sz="1600" b="1" spc="-20" dirty="0">
                <a:solidFill>
                  <a:srgbClr val="0B044F"/>
                </a:solidFill>
                <a:latin typeface="Tahoma"/>
                <a:cs typeface="Tahoma"/>
              </a:rPr>
              <a:t> </a:t>
            </a:r>
            <a:r>
              <a:rPr sz="1600" b="1" spc="60" dirty="0">
                <a:solidFill>
                  <a:srgbClr val="0B044F"/>
                </a:solidFill>
                <a:latin typeface="Tahoma"/>
                <a:cs typeface="Tahoma"/>
              </a:rPr>
              <a:t>9am </a:t>
            </a:r>
            <a:r>
              <a:rPr sz="1600" b="1" spc="-449" dirty="0">
                <a:solidFill>
                  <a:srgbClr val="0B044F"/>
                </a:solidFill>
                <a:latin typeface="Tahoma"/>
                <a:cs typeface="Tahoma"/>
              </a:rPr>
              <a:t> </a:t>
            </a:r>
            <a:r>
              <a:rPr sz="1600" b="1" spc="70" dirty="0">
                <a:solidFill>
                  <a:srgbClr val="0B044F"/>
                </a:solidFill>
                <a:latin typeface="Tahoma"/>
                <a:cs typeface="Tahoma"/>
              </a:rPr>
              <a:t>and</a:t>
            </a:r>
            <a:r>
              <a:rPr sz="1600" b="1" spc="-25" dirty="0">
                <a:solidFill>
                  <a:srgbClr val="0B044F"/>
                </a:solidFill>
                <a:latin typeface="Tahoma"/>
                <a:cs typeface="Tahoma"/>
              </a:rPr>
              <a:t> </a:t>
            </a:r>
            <a:r>
              <a:rPr sz="1600" b="1" spc="60" dirty="0">
                <a:solidFill>
                  <a:srgbClr val="0B044F"/>
                </a:solidFill>
                <a:latin typeface="Tahoma"/>
                <a:cs typeface="Tahoma"/>
              </a:rPr>
              <a:t>5pm</a:t>
            </a:r>
            <a:r>
              <a:rPr sz="1600" b="1" spc="-20" dirty="0">
                <a:solidFill>
                  <a:srgbClr val="0B044F"/>
                </a:solidFill>
                <a:latin typeface="Tahoma"/>
                <a:cs typeface="Tahoma"/>
              </a:rPr>
              <a:t> </a:t>
            </a:r>
            <a:r>
              <a:rPr sz="1600" b="1" spc="30" dirty="0">
                <a:solidFill>
                  <a:srgbClr val="0B044F"/>
                </a:solidFill>
                <a:latin typeface="Tahoma"/>
                <a:cs typeface="Tahoma"/>
              </a:rPr>
              <a:t>to</a:t>
            </a:r>
            <a:r>
              <a:rPr sz="1600" b="1" spc="-20" dirty="0">
                <a:solidFill>
                  <a:srgbClr val="0B044F"/>
                </a:solidFill>
                <a:latin typeface="Tahoma"/>
                <a:cs typeface="Tahoma"/>
              </a:rPr>
              <a:t> </a:t>
            </a:r>
            <a:r>
              <a:rPr sz="1600" b="1" spc="25" dirty="0">
                <a:solidFill>
                  <a:srgbClr val="0B044F"/>
                </a:solidFill>
                <a:latin typeface="Tahoma"/>
                <a:cs typeface="Tahoma"/>
              </a:rPr>
              <a:t>7pm.</a:t>
            </a:r>
            <a:endParaRPr sz="1600">
              <a:latin typeface="Tahoma"/>
              <a:cs typeface="Tahoma"/>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79026" y="255184"/>
            <a:ext cx="5347335" cy="382153"/>
          </a:xfrm>
          <a:prstGeom prst="rect">
            <a:avLst/>
          </a:prstGeom>
        </p:spPr>
        <p:txBody>
          <a:bodyPr vert="horz" wrap="square" lIns="0" tIns="12697" rIns="0" bIns="0" rtlCol="0">
            <a:spAutoFit/>
          </a:bodyPr>
          <a:lstStyle/>
          <a:p>
            <a:pPr marL="12697">
              <a:spcBef>
                <a:spcPts val="100"/>
              </a:spcBef>
              <a:tabLst>
                <a:tab pos="3705219" algn="l"/>
              </a:tabLst>
            </a:pPr>
            <a:r>
              <a:rPr sz="2400" dirty="0"/>
              <a:t>ANALYSIS</a:t>
            </a:r>
            <a:r>
              <a:rPr sz="2400" spc="-20" dirty="0"/>
              <a:t> </a:t>
            </a:r>
            <a:r>
              <a:rPr sz="2400" spc="155" dirty="0"/>
              <a:t>OF</a:t>
            </a:r>
            <a:r>
              <a:rPr sz="2400" spc="-20" dirty="0"/>
              <a:t> </a:t>
            </a:r>
            <a:r>
              <a:rPr sz="2400" spc="100" dirty="0"/>
              <a:t>SEASON	</a:t>
            </a:r>
            <a:r>
              <a:rPr sz="2400" spc="60" dirty="0"/>
              <a:t>VARIABLE</a:t>
            </a:r>
            <a:endParaRPr sz="2400"/>
          </a:p>
        </p:txBody>
      </p:sp>
      <p:pic>
        <p:nvPicPr>
          <p:cNvPr id="3" name="object 3"/>
          <p:cNvPicPr/>
          <p:nvPr/>
        </p:nvPicPr>
        <p:blipFill>
          <a:blip r:embed="rId2" cstate="print"/>
          <a:stretch>
            <a:fillRect/>
          </a:stretch>
        </p:blipFill>
        <p:spPr>
          <a:xfrm>
            <a:off x="3" y="869379"/>
            <a:ext cx="9143999" cy="2663000"/>
          </a:xfrm>
          <a:prstGeom prst="rect">
            <a:avLst/>
          </a:prstGeom>
        </p:spPr>
      </p:pic>
      <p:sp>
        <p:nvSpPr>
          <p:cNvPr id="4" name="object 4"/>
          <p:cNvSpPr txBox="1"/>
          <p:nvPr/>
        </p:nvSpPr>
        <p:spPr>
          <a:xfrm>
            <a:off x="111127" y="3718709"/>
            <a:ext cx="8701405" cy="1166983"/>
          </a:xfrm>
          <a:prstGeom prst="rect">
            <a:avLst/>
          </a:prstGeom>
        </p:spPr>
        <p:txBody>
          <a:bodyPr vert="horz" wrap="square" lIns="0" tIns="12697" rIns="0" bIns="0" rtlCol="0">
            <a:spAutoFit/>
          </a:bodyPr>
          <a:lstStyle/>
          <a:p>
            <a:pPr marL="431725" indent="-419028">
              <a:spcBef>
                <a:spcPts val="100"/>
              </a:spcBef>
              <a:buFont typeface="MS PGothic"/>
              <a:buChar char="➢"/>
              <a:tabLst>
                <a:tab pos="431091" algn="l"/>
                <a:tab pos="431725" algn="l"/>
              </a:tabLst>
            </a:pPr>
            <a:r>
              <a:rPr lang="en-IN" sz="1500" b="1" spc="40" dirty="0" smtClean="0">
                <a:solidFill>
                  <a:srgbClr val="0B044F"/>
                </a:solidFill>
                <a:latin typeface="Tahoma"/>
                <a:cs typeface="Tahoma"/>
              </a:rPr>
              <a:t>A</a:t>
            </a:r>
            <a:r>
              <a:rPr sz="1500" b="1" spc="40" smtClean="0">
                <a:solidFill>
                  <a:srgbClr val="0B044F"/>
                </a:solidFill>
                <a:latin typeface="Tahoma"/>
                <a:cs typeface="Tahoma"/>
              </a:rPr>
              <a:t>bove</a:t>
            </a:r>
            <a:r>
              <a:rPr sz="1500" b="1" spc="-10" smtClean="0">
                <a:solidFill>
                  <a:srgbClr val="0B044F"/>
                </a:solidFill>
                <a:latin typeface="Tahoma"/>
                <a:cs typeface="Tahoma"/>
              </a:rPr>
              <a:t> </a:t>
            </a:r>
            <a:r>
              <a:rPr sz="1500" b="1" spc="30" dirty="0">
                <a:solidFill>
                  <a:srgbClr val="0B044F"/>
                </a:solidFill>
                <a:latin typeface="Tahoma"/>
                <a:cs typeface="Tahoma"/>
              </a:rPr>
              <a:t>bar</a:t>
            </a:r>
            <a:r>
              <a:rPr sz="1500" b="1" spc="-10" dirty="0">
                <a:solidFill>
                  <a:srgbClr val="0B044F"/>
                </a:solidFill>
                <a:latin typeface="Tahoma"/>
                <a:cs typeface="Tahoma"/>
              </a:rPr>
              <a:t> </a:t>
            </a:r>
            <a:r>
              <a:rPr sz="1500" b="1" spc="40" dirty="0">
                <a:solidFill>
                  <a:srgbClr val="0B044F"/>
                </a:solidFill>
                <a:latin typeface="Tahoma"/>
                <a:cs typeface="Tahoma"/>
              </a:rPr>
              <a:t>plot</a:t>
            </a:r>
            <a:r>
              <a:rPr sz="1500" b="1" spc="-15" dirty="0">
                <a:solidFill>
                  <a:srgbClr val="0B044F"/>
                </a:solidFill>
                <a:latin typeface="Tahoma"/>
                <a:cs typeface="Tahoma"/>
              </a:rPr>
              <a:t> </a:t>
            </a:r>
            <a:r>
              <a:rPr sz="1500" b="1" spc="40" dirty="0">
                <a:solidFill>
                  <a:srgbClr val="0B044F"/>
                </a:solidFill>
                <a:latin typeface="Tahoma"/>
                <a:cs typeface="Tahoma"/>
              </a:rPr>
              <a:t>shows</a:t>
            </a:r>
            <a:r>
              <a:rPr sz="1500" b="1" spc="-10" dirty="0">
                <a:solidFill>
                  <a:srgbClr val="0B044F"/>
                </a:solidFill>
                <a:latin typeface="Tahoma"/>
                <a:cs typeface="Tahoma"/>
              </a:rPr>
              <a:t> </a:t>
            </a:r>
            <a:r>
              <a:rPr sz="1500" b="1" spc="55" dirty="0">
                <a:solidFill>
                  <a:srgbClr val="0B044F"/>
                </a:solidFill>
                <a:latin typeface="Tahoma"/>
                <a:cs typeface="Tahoma"/>
              </a:rPr>
              <a:t>the</a:t>
            </a:r>
            <a:r>
              <a:rPr sz="1500" b="1" spc="-10" dirty="0">
                <a:solidFill>
                  <a:srgbClr val="0B044F"/>
                </a:solidFill>
                <a:latin typeface="Tahoma"/>
                <a:cs typeface="Tahoma"/>
              </a:rPr>
              <a:t> </a:t>
            </a:r>
            <a:r>
              <a:rPr sz="1500" b="1" spc="35" dirty="0">
                <a:solidFill>
                  <a:srgbClr val="0B044F"/>
                </a:solidFill>
                <a:latin typeface="Tahoma"/>
                <a:cs typeface="Tahoma"/>
              </a:rPr>
              <a:t>distribution</a:t>
            </a:r>
            <a:r>
              <a:rPr sz="1500" b="1" spc="-10" dirty="0">
                <a:solidFill>
                  <a:srgbClr val="0B044F"/>
                </a:solidFill>
                <a:latin typeface="Tahoma"/>
                <a:cs typeface="Tahoma"/>
              </a:rPr>
              <a:t> </a:t>
            </a:r>
            <a:r>
              <a:rPr sz="1500" b="1" spc="30" dirty="0">
                <a:solidFill>
                  <a:srgbClr val="0B044F"/>
                </a:solidFill>
                <a:latin typeface="Tahoma"/>
                <a:cs typeface="Tahoma"/>
              </a:rPr>
              <a:t>of</a:t>
            </a:r>
            <a:r>
              <a:rPr sz="1500" b="1" spc="-15" dirty="0">
                <a:solidFill>
                  <a:srgbClr val="0B044F"/>
                </a:solidFill>
                <a:latin typeface="Tahoma"/>
                <a:cs typeface="Tahoma"/>
              </a:rPr>
              <a:t> </a:t>
            </a:r>
            <a:r>
              <a:rPr sz="1500" b="1" spc="40" dirty="0">
                <a:solidFill>
                  <a:srgbClr val="0B044F"/>
                </a:solidFill>
                <a:latin typeface="Tahoma"/>
                <a:cs typeface="Tahoma"/>
              </a:rPr>
              <a:t>rented</a:t>
            </a:r>
            <a:r>
              <a:rPr sz="1500" b="1" spc="-10" dirty="0">
                <a:solidFill>
                  <a:srgbClr val="0B044F"/>
                </a:solidFill>
                <a:latin typeface="Tahoma"/>
                <a:cs typeface="Tahoma"/>
              </a:rPr>
              <a:t> </a:t>
            </a:r>
            <a:r>
              <a:rPr sz="1500" b="1" spc="45" dirty="0">
                <a:solidFill>
                  <a:srgbClr val="0B044F"/>
                </a:solidFill>
                <a:latin typeface="Tahoma"/>
                <a:cs typeface="Tahoma"/>
              </a:rPr>
              <a:t>bike</a:t>
            </a:r>
            <a:r>
              <a:rPr sz="1500" b="1" spc="-10" dirty="0">
                <a:solidFill>
                  <a:srgbClr val="0B044F"/>
                </a:solidFill>
                <a:latin typeface="Tahoma"/>
                <a:cs typeface="Tahoma"/>
              </a:rPr>
              <a:t> </a:t>
            </a:r>
            <a:r>
              <a:rPr sz="1500" b="1" spc="60">
                <a:solidFill>
                  <a:srgbClr val="0B044F"/>
                </a:solidFill>
                <a:latin typeface="Tahoma"/>
                <a:cs typeface="Tahoma"/>
              </a:rPr>
              <a:t>count</a:t>
            </a:r>
            <a:r>
              <a:rPr sz="1500" b="1" spc="-10">
                <a:solidFill>
                  <a:srgbClr val="0B044F"/>
                </a:solidFill>
                <a:latin typeface="Tahoma"/>
                <a:cs typeface="Tahoma"/>
              </a:rPr>
              <a:t> </a:t>
            </a:r>
            <a:r>
              <a:rPr lang="en-IN" sz="1500" b="1" spc="-10" dirty="0" smtClean="0">
                <a:solidFill>
                  <a:srgbClr val="0B044F"/>
                </a:solidFill>
                <a:latin typeface="Tahoma"/>
                <a:cs typeface="Tahoma"/>
              </a:rPr>
              <a:t>'</a:t>
            </a:r>
            <a:r>
              <a:rPr sz="1500" b="1" spc="40" smtClean="0">
                <a:solidFill>
                  <a:srgbClr val="0B044F"/>
                </a:solidFill>
                <a:latin typeface="Tahoma"/>
                <a:cs typeface="Tahoma"/>
              </a:rPr>
              <a:t>season</a:t>
            </a:r>
            <a:r>
              <a:rPr lang="en-IN" sz="1500" b="1" spc="40" dirty="0" smtClean="0">
                <a:solidFill>
                  <a:srgbClr val="0B044F"/>
                </a:solidFill>
                <a:latin typeface="Tahoma"/>
                <a:cs typeface="Tahoma"/>
              </a:rPr>
              <a:t>'</a:t>
            </a:r>
            <a:r>
              <a:rPr sz="1500" b="1" spc="-15" smtClean="0">
                <a:solidFill>
                  <a:srgbClr val="0B044F"/>
                </a:solidFill>
                <a:latin typeface="Tahoma"/>
                <a:cs typeface="Tahoma"/>
              </a:rPr>
              <a:t> </a:t>
            </a:r>
            <a:r>
              <a:rPr sz="1500" b="1" spc="35" smtClean="0">
                <a:solidFill>
                  <a:srgbClr val="0B044F"/>
                </a:solidFill>
                <a:latin typeface="Tahoma"/>
                <a:cs typeface="Tahoma"/>
              </a:rPr>
              <a:t>wise</a:t>
            </a:r>
            <a:r>
              <a:rPr lang="en-IN" sz="1500" b="1" spc="35" dirty="0" smtClean="0">
                <a:solidFill>
                  <a:srgbClr val="0B044F"/>
                </a:solidFill>
                <a:latin typeface="Tahoma"/>
                <a:cs typeface="Tahoma"/>
              </a:rPr>
              <a:t>.</a:t>
            </a:r>
            <a:endParaRPr sz="1500">
              <a:latin typeface="Tahoma"/>
              <a:cs typeface="Tahoma"/>
            </a:endParaRPr>
          </a:p>
          <a:p>
            <a:pPr marL="431725" marR="133327" indent="-419028">
              <a:buFont typeface="MS PGothic"/>
              <a:buChar char="➢"/>
              <a:tabLst>
                <a:tab pos="431091" algn="l"/>
                <a:tab pos="431725" algn="l"/>
              </a:tabLst>
            </a:pPr>
            <a:r>
              <a:rPr sz="1500" b="1" spc="95" dirty="0">
                <a:solidFill>
                  <a:srgbClr val="0B044F"/>
                </a:solidFill>
                <a:latin typeface="Tahoma"/>
                <a:cs typeface="Tahoma"/>
              </a:rPr>
              <a:t>And</a:t>
            </a:r>
            <a:r>
              <a:rPr sz="1500" b="1" spc="-15" dirty="0">
                <a:solidFill>
                  <a:srgbClr val="0B044F"/>
                </a:solidFill>
                <a:latin typeface="Tahoma"/>
                <a:cs typeface="Tahoma"/>
              </a:rPr>
              <a:t> </a:t>
            </a:r>
            <a:r>
              <a:rPr sz="1500" b="1" spc="50" dirty="0">
                <a:solidFill>
                  <a:srgbClr val="0B044F"/>
                </a:solidFill>
                <a:latin typeface="Tahoma"/>
                <a:cs typeface="Tahoma"/>
              </a:rPr>
              <a:t>we</a:t>
            </a:r>
            <a:r>
              <a:rPr sz="1500" b="1" spc="-10" dirty="0">
                <a:solidFill>
                  <a:srgbClr val="0B044F"/>
                </a:solidFill>
                <a:latin typeface="Tahoma"/>
                <a:cs typeface="Tahoma"/>
              </a:rPr>
              <a:t> </a:t>
            </a:r>
            <a:r>
              <a:rPr sz="1500" b="1" spc="65" dirty="0">
                <a:solidFill>
                  <a:srgbClr val="0B044F"/>
                </a:solidFill>
                <a:latin typeface="Tahoma"/>
                <a:cs typeface="Tahoma"/>
              </a:rPr>
              <a:t>can</a:t>
            </a:r>
            <a:r>
              <a:rPr sz="1500" b="1" spc="-10" dirty="0">
                <a:solidFill>
                  <a:srgbClr val="0B044F"/>
                </a:solidFill>
                <a:latin typeface="Tahoma"/>
                <a:cs typeface="Tahoma"/>
              </a:rPr>
              <a:t> </a:t>
            </a:r>
            <a:r>
              <a:rPr sz="1500" b="1" spc="20" dirty="0">
                <a:solidFill>
                  <a:srgbClr val="0B044F"/>
                </a:solidFill>
                <a:latin typeface="Tahoma"/>
                <a:cs typeface="Tahoma"/>
              </a:rPr>
              <a:t>clearly</a:t>
            </a:r>
            <a:r>
              <a:rPr sz="1500" b="1" spc="-10" dirty="0">
                <a:solidFill>
                  <a:srgbClr val="0B044F"/>
                </a:solidFill>
                <a:latin typeface="Tahoma"/>
                <a:cs typeface="Tahoma"/>
              </a:rPr>
              <a:t> </a:t>
            </a:r>
            <a:r>
              <a:rPr sz="1500" b="1" spc="45">
                <a:solidFill>
                  <a:srgbClr val="0B044F"/>
                </a:solidFill>
                <a:latin typeface="Tahoma"/>
                <a:cs typeface="Tahoma"/>
              </a:rPr>
              <a:t>see</a:t>
            </a:r>
            <a:r>
              <a:rPr sz="1500" b="1" spc="-10">
                <a:solidFill>
                  <a:srgbClr val="0B044F"/>
                </a:solidFill>
                <a:latin typeface="Tahoma"/>
                <a:cs typeface="Tahoma"/>
              </a:rPr>
              <a:t> </a:t>
            </a:r>
            <a:r>
              <a:rPr sz="1500" b="1" spc="40" smtClean="0">
                <a:solidFill>
                  <a:srgbClr val="0B044F"/>
                </a:solidFill>
                <a:latin typeface="Tahoma"/>
                <a:cs typeface="Tahoma"/>
              </a:rPr>
              <a:t>that</a:t>
            </a:r>
            <a:r>
              <a:rPr lang="en-IN" sz="1500" b="1" spc="-10" dirty="0" smtClean="0">
                <a:solidFill>
                  <a:srgbClr val="0B044F"/>
                </a:solidFill>
                <a:latin typeface="Tahoma"/>
                <a:cs typeface="Tahoma"/>
              </a:rPr>
              <a:t>,</a:t>
            </a:r>
            <a:r>
              <a:rPr lang="en-IN" sz="1500" b="1" spc="40" dirty="0" smtClean="0">
                <a:solidFill>
                  <a:srgbClr val="0B044F"/>
                </a:solidFill>
                <a:latin typeface="Tahoma"/>
                <a:cs typeface="Tahoma"/>
              </a:rPr>
              <a:t> most of the</a:t>
            </a:r>
            <a:r>
              <a:rPr sz="1500" b="1" spc="-15" smtClean="0">
                <a:solidFill>
                  <a:srgbClr val="0B044F"/>
                </a:solidFill>
                <a:latin typeface="Tahoma"/>
                <a:cs typeface="Tahoma"/>
              </a:rPr>
              <a:t> </a:t>
            </a:r>
            <a:r>
              <a:rPr sz="1500" b="1" spc="50" smtClean="0">
                <a:solidFill>
                  <a:srgbClr val="0B044F"/>
                </a:solidFill>
                <a:latin typeface="Tahoma"/>
                <a:cs typeface="Tahoma"/>
              </a:rPr>
              <a:t>people</a:t>
            </a:r>
            <a:r>
              <a:rPr sz="1500" b="1" spc="-10" smtClean="0">
                <a:solidFill>
                  <a:srgbClr val="0B044F"/>
                </a:solidFill>
                <a:latin typeface="Tahoma"/>
                <a:cs typeface="Tahoma"/>
              </a:rPr>
              <a:t> </a:t>
            </a:r>
            <a:r>
              <a:rPr lang="en-IN" sz="1500" b="1" spc="20" dirty="0" smtClean="0">
                <a:solidFill>
                  <a:srgbClr val="0B044F"/>
                </a:solidFill>
                <a:latin typeface="Tahoma"/>
                <a:cs typeface="Tahoma"/>
              </a:rPr>
              <a:t>prefer</a:t>
            </a:r>
            <a:r>
              <a:rPr sz="1500" b="1" spc="-10" smtClean="0">
                <a:solidFill>
                  <a:srgbClr val="0B044F"/>
                </a:solidFill>
                <a:latin typeface="Tahoma"/>
                <a:cs typeface="Tahoma"/>
              </a:rPr>
              <a:t> </a:t>
            </a:r>
            <a:r>
              <a:rPr sz="1500" b="1" spc="25" dirty="0">
                <a:solidFill>
                  <a:srgbClr val="0B044F"/>
                </a:solidFill>
                <a:latin typeface="Tahoma"/>
                <a:cs typeface="Tahoma"/>
              </a:rPr>
              <a:t>to</a:t>
            </a:r>
            <a:r>
              <a:rPr sz="1500" b="1" spc="-10" dirty="0">
                <a:solidFill>
                  <a:srgbClr val="0B044F"/>
                </a:solidFill>
                <a:latin typeface="Tahoma"/>
                <a:cs typeface="Tahoma"/>
              </a:rPr>
              <a:t> </a:t>
            </a:r>
            <a:r>
              <a:rPr sz="1500" b="1" spc="30" dirty="0">
                <a:solidFill>
                  <a:srgbClr val="0B044F"/>
                </a:solidFill>
                <a:latin typeface="Tahoma"/>
                <a:cs typeface="Tahoma"/>
              </a:rPr>
              <a:t>ride</a:t>
            </a:r>
            <a:r>
              <a:rPr sz="1500" b="1" spc="-10" dirty="0">
                <a:solidFill>
                  <a:srgbClr val="0B044F"/>
                </a:solidFill>
                <a:latin typeface="Tahoma"/>
                <a:cs typeface="Tahoma"/>
              </a:rPr>
              <a:t> </a:t>
            </a:r>
            <a:r>
              <a:rPr sz="1500" b="1" spc="45" dirty="0">
                <a:solidFill>
                  <a:srgbClr val="0B044F"/>
                </a:solidFill>
                <a:latin typeface="Tahoma"/>
                <a:cs typeface="Tahoma"/>
              </a:rPr>
              <a:t>bike</a:t>
            </a:r>
            <a:r>
              <a:rPr sz="1500" b="1" spc="-10" dirty="0">
                <a:solidFill>
                  <a:srgbClr val="0B044F"/>
                </a:solidFill>
                <a:latin typeface="Tahoma"/>
                <a:cs typeface="Tahoma"/>
              </a:rPr>
              <a:t> </a:t>
            </a:r>
            <a:r>
              <a:rPr sz="1500" b="1" spc="35">
                <a:solidFill>
                  <a:srgbClr val="0B044F"/>
                </a:solidFill>
                <a:latin typeface="Tahoma"/>
                <a:cs typeface="Tahoma"/>
              </a:rPr>
              <a:t>in</a:t>
            </a:r>
            <a:r>
              <a:rPr sz="1500" b="1" spc="-10">
                <a:solidFill>
                  <a:srgbClr val="0B044F"/>
                </a:solidFill>
                <a:latin typeface="Tahoma"/>
                <a:cs typeface="Tahoma"/>
              </a:rPr>
              <a:t> </a:t>
            </a:r>
            <a:r>
              <a:rPr sz="1500" b="1" spc="70" smtClean="0">
                <a:solidFill>
                  <a:srgbClr val="0B044F"/>
                </a:solidFill>
                <a:latin typeface="Tahoma"/>
                <a:cs typeface="Tahoma"/>
              </a:rPr>
              <a:t>summer</a:t>
            </a:r>
            <a:r>
              <a:rPr sz="1500" b="1" spc="-10" smtClean="0">
                <a:solidFill>
                  <a:srgbClr val="0B044F"/>
                </a:solidFill>
                <a:latin typeface="Tahoma"/>
                <a:cs typeface="Tahoma"/>
              </a:rPr>
              <a:t> </a:t>
            </a:r>
            <a:r>
              <a:rPr sz="1500" b="1" spc="65" dirty="0">
                <a:solidFill>
                  <a:srgbClr val="0B044F"/>
                </a:solidFill>
                <a:latin typeface="Tahoma"/>
                <a:cs typeface="Tahoma"/>
              </a:rPr>
              <a:t>and </a:t>
            </a:r>
            <a:r>
              <a:rPr sz="1500" b="1" spc="-425" dirty="0">
                <a:solidFill>
                  <a:srgbClr val="0B044F"/>
                </a:solidFill>
                <a:latin typeface="Tahoma"/>
                <a:cs typeface="Tahoma"/>
              </a:rPr>
              <a:t> </a:t>
            </a:r>
            <a:r>
              <a:rPr sz="1500" b="1" spc="65">
                <a:solidFill>
                  <a:srgbClr val="0B044F"/>
                </a:solidFill>
                <a:latin typeface="Tahoma"/>
                <a:cs typeface="Tahoma"/>
              </a:rPr>
              <a:t>autumn</a:t>
            </a:r>
            <a:r>
              <a:rPr sz="1500" b="1" spc="-20">
                <a:solidFill>
                  <a:srgbClr val="0B044F"/>
                </a:solidFill>
                <a:latin typeface="Tahoma"/>
                <a:cs typeface="Tahoma"/>
              </a:rPr>
              <a:t> </a:t>
            </a:r>
            <a:r>
              <a:rPr sz="1500" b="1" spc="40" smtClean="0">
                <a:solidFill>
                  <a:srgbClr val="0B044F"/>
                </a:solidFill>
                <a:latin typeface="Tahoma"/>
                <a:cs typeface="Tahoma"/>
              </a:rPr>
              <a:t>season</a:t>
            </a:r>
            <a:r>
              <a:rPr lang="en-IN" sz="1500" b="1" spc="40" dirty="0" smtClean="0">
                <a:solidFill>
                  <a:srgbClr val="0B044F"/>
                </a:solidFill>
                <a:latin typeface="Tahoma"/>
                <a:cs typeface="Tahoma"/>
              </a:rPr>
              <a:t>.</a:t>
            </a:r>
            <a:endParaRPr sz="1500">
              <a:latin typeface="Tahoma"/>
              <a:cs typeface="Tahoma"/>
            </a:endParaRPr>
          </a:p>
          <a:p>
            <a:pPr marL="431725" indent="-419028">
              <a:buFont typeface="MS PGothic"/>
              <a:buChar char="➢"/>
              <a:tabLst>
                <a:tab pos="431091" algn="l"/>
                <a:tab pos="431725" algn="l"/>
              </a:tabLst>
            </a:pPr>
            <a:r>
              <a:rPr lang="en-IN" sz="1500" b="1" spc="70" dirty="0" smtClean="0">
                <a:solidFill>
                  <a:srgbClr val="0B044F"/>
                </a:solidFill>
                <a:latin typeface="Tahoma"/>
                <a:cs typeface="Tahoma"/>
              </a:rPr>
              <a:t>Conversely</a:t>
            </a:r>
            <a:r>
              <a:rPr sz="1500" b="1" spc="-10" smtClean="0">
                <a:solidFill>
                  <a:srgbClr val="0B044F"/>
                </a:solidFill>
                <a:latin typeface="Tahoma"/>
                <a:cs typeface="Tahoma"/>
              </a:rPr>
              <a:t> </a:t>
            </a:r>
            <a:r>
              <a:rPr lang="en-IN" sz="1500" b="1" spc="-10" dirty="0" smtClean="0">
                <a:solidFill>
                  <a:srgbClr val="0B044F"/>
                </a:solidFill>
                <a:latin typeface="Tahoma"/>
                <a:cs typeface="Tahoma"/>
              </a:rPr>
              <a:t>'</a:t>
            </a:r>
            <a:r>
              <a:rPr sz="1500" b="1" spc="30" smtClean="0">
                <a:solidFill>
                  <a:srgbClr val="0B044F"/>
                </a:solidFill>
                <a:latin typeface="Tahoma"/>
                <a:cs typeface="Tahoma"/>
              </a:rPr>
              <a:t>winter</a:t>
            </a:r>
            <a:r>
              <a:rPr sz="1500" b="1" spc="-10" smtClean="0">
                <a:solidFill>
                  <a:srgbClr val="0B044F"/>
                </a:solidFill>
                <a:latin typeface="Tahoma"/>
                <a:cs typeface="Tahoma"/>
              </a:rPr>
              <a:t> </a:t>
            </a:r>
            <a:r>
              <a:rPr sz="1500" b="1" spc="40" smtClean="0">
                <a:solidFill>
                  <a:srgbClr val="0B044F"/>
                </a:solidFill>
                <a:latin typeface="Tahoma"/>
                <a:cs typeface="Tahoma"/>
              </a:rPr>
              <a:t>season</a:t>
            </a:r>
            <a:r>
              <a:rPr lang="en-IN" sz="1500" b="1" spc="40" dirty="0" smtClean="0">
                <a:solidFill>
                  <a:srgbClr val="0B044F"/>
                </a:solidFill>
                <a:latin typeface="Tahoma"/>
                <a:cs typeface="Tahoma"/>
              </a:rPr>
              <a:t>‘ has the least number of rented bikes and it may be </a:t>
            </a:r>
            <a:r>
              <a:rPr sz="1500" b="1" spc="-10" smtClean="0">
                <a:solidFill>
                  <a:srgbClr val="0B044F"/>
                </a:solidFill>
                <a:latin typeface="Tahoma"/>
                <a:cs typeface="Tahoma"/>
              </a:rPr>
              <a:t> </a:t>
            </a:r>
            <a:r>
              <a:rPr sz="1500" b="1" spc="55">
                <a:solidFill>
                  <a:srgbClr val="0B044F"/>
                </a:solidFill>
                <a:latin typeface="Tahoma"/>
                <a:cs typeface="Tahoma"/>
              </a:rPr>
              <a:t>because</a:t>
            </a:r>
            <a:r>
              <a:rPr sz="1500" b="1" spc="-10">
                <a:solidFill>
                  <a:srgbClr val="0B044F"/>
                </a:solidFill>
                <a:latin typeface="Tahoma"/>
                <a:cs typeface="Tahoma"/>
              </a:rPr>
              <a:t> </a:t>
            </a:r>
            <a:r>
              <a:rPr sz="1500" b="1" spc="30" smtClean="0">
                <a:solidFill>
                  <a:srgbClr val="0B044F"/>
                </a:solidFill>
                <a:latin typeface="Tahoma"/>
                <a:cs typeface="Tahoma"/>
              </a:rPr>
              <a:t>of</a:t>
            </a:r>
            <a:r>
              <a:rPr lang="en-IN" sz="1500" b="1" spc="30" dirty="0" smtClean="0">
                <a:solidFill>
                  <a:srgbClr val="0B044F"/>
                </a:solidFill>
                <a:latin typeface="Tahoma"/>
                <a:cs typeface="Tahoma"/>
              </a:rPr>
              <a:t> heavy</a:t>
            </a:r>
            <a:r>
              <a:rPr lang="en-IN" sz="1500" b="1" spc="425" dirty="0" smtClean="0">
                <a:solidFill>
                  <a:srgbClr val="0B044F"/>
                </a:solidFill>
                <a:latin typeface="Tahoma"/>
                <a:cs typeface="Tahoma"/>
              </a:rPr>
              <a:t> </a:t>
            </a:r>
            <a:r>
              <a:rPr sz="1500" b="1" spc="25" smtClean="0">
                <a:solidFill>
                  <a:srgbClr val="0B044F"/>
                </a:solidFill>
                <a:latin typeface="Tahoma"/>
                <a:cs typeface="Tahoma"/>
              </a:rPr>
              <a:t>snowfall</a:t>
            </a:r>
            <a:r>
              <a:rPr lang="en-IN" sz="1500" b="1" spc="25" dirty="0" smtClean="0">
                <a:solidFill>
                  <a:srgbClr val="0B044F"/>
                </a:solidFill>
                <a:latin typeface="Tahoma"/>
                <a:cs typeface="Tahoma"/>
              </a:rPr>
              <a:t>.</a:t>
            </a:r>
            <a:endParaRPr sz="1500">
              <a:latin typeface="Tahoma"/>
              <a:cs typeface="Tahoma"/>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441B0D19-D561-49C1-A771-E6538C1CB299}"/>
              </a:ext>
            </a:extLst>
          </p:cNvPr>
          <p:cNvPicPr>
            <a:picLocks noChangeAspect="1"/>
          </p:cNvPicPr>
          <p:nvPr/>
        </p:nvPicPr>
        <p:blipFill>
          <a:blip r:embed="rId2"/>
          <a:stretch>
            <a:fillRect/>
          </a:stretch>
        </p:blipFill>
        <p:spPr>
          <a:xfrm>
            <a:off x="228603" y="1200153"/>
            <a:ext cx="3428999" cy="2514600"/>
          </a:xfrm>
          <a:prstGeom prst="rect">
            <a:avLst/>
          </a:prstGeom>
        </p:spPr>
      </p:pic>
      <p:sp>
        <p:nvSpPr>
          <p:cNvPr id="8" name="Title 1">
            <a:extLst>
              <a:ext uri="{FF2B5EF4-FFF2-40B4-BE49-F238E27FC236}">
                <a16:creationId xmlns:a16="http://schemas.microsoft.com/office/drawing/2014/main" xmlns="" id="{16A65D4B-8C0A-457B-BAA7-47F5E43567FE}"/>
              </a:ext>
            </a:extLst>
          </p:cNvPr>
          <p:cNvSpPr txBox="1">
            <a:spLocks/>
          </p:cNvSpPr>
          <p:nvPr/>
        </p:nvSpPr>
        <p:spPr>
          <a:xfrm>
            <a:off x="228602" y="209550"/>
            <a:ext cx="8305801" cy="861774"/>
          </a:xfrm>
          <a:prstGeom prst="rect">
            <a:avLst/>
          </a:prstGeom>
        </p:spPr>
        <p:txBody>
          <a:bodyPr wrap="square" lIns="0" tIns="0" rIns="0" bIns="0">
            <a:spAutoFit/>
          </a:bodyPr>
          <a:lstStyle>
            <a:lvl1pPr>
              <a:defRPr sz="3600" b="1" i="0">
                <a:solidFill>
                  <a:srgbClr val="CC0000"/>
                </a:solidFill>
                <a:latin typeface="Tahoma"/>
                <a:ea typeface="+mj-ea"/>
                <a:cs typeface="Tahoma"/>
              </a:defRPr>
            </a:lvl1pPr>
          </a:lstStyle>
          <a:p>
            <a:r>
              <a:rPr lang="en-IN" sz="2800" kern="0" dirty="0"/>
              <a:t>Detection and Treatment of outliers on numerical columns.</a:t>
            </a:r>
          </a:p>
        </p:txBody>
      </p:sp>
      <p:pic>
        <p:nvPicPr>
          <p:cNvPr id="12" name="Picture 11">
            <a:extLst>
              <a:ext uri="{FF2B5EF4-FFF2-40B4-BE49-F238E27FC236}">
                <a16:creationId xmlns:a16="http://schemas.microsoft.com/office/drawing/2014/main" xmlns="" id="{D861EA21-D968-4FCA-AEC3-4DC70E549611}"/>
              </a:ext>
            </a:extLst>
          </p:cNvPr>
          <p:cNvPicPr>
            <a:picLocks noChangeAspect="1"/>
          </p:cNvPicPr>
          <p:nvPr/>
        </p:nvPicPr>
        <p:blipFill>
          <a:blip r:embed="rId3"/>
          <a:stretch>
            <a:fillRect/>
          </a:stretch>
        </p:blipFill>
        <p:spPr>
          <a:xfrm>
            <a:off x="5334003" y="1162476"/>
            <a:ext cx="3352800" cy="2514600"/>
          </a:xfrm>
          <a:prstGeom prst="rect">
            <a:avLst/>
          </a:prstGeom>
        </p:spPr>
      </p:pic>
      <p:sp>
        <p:nvSpPr>
          <p:cNvPr id="13" name="Arrow: Right 12">
            <a:extLst>
              <a:ext uri="{FF2B5EF4-FFF2-40B4-BE49-F238E27FC236}">
                <a16:creationId xmlns:a16="http://schemas.microsoft.com/office/drawing/2014/main" xmlns="" id="{338B617C-9559-4B69-94F3-E1764C0B56DF}"/>
              </a:ext>
            </a:extLst>
          </p:cNvPr>
          <p:cNvSpPr/>
          <p:nvPr/>
        </p:nvSpPr>
        <p:spPr>
          <a:xfrm>
            <a:off x="3924301" y="1951568"/>
            <a:ext cx="1143000" cy="533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lIns="91425" tIns="45712" rIns="91425" bIns="45712" rtlCol="0" anchor="ctr"/>
          <a:lstStyle/>
          <a:p>
            <a:pPr algn="ctr"/>
            <a:endParaRPr lang="en-IN"/>
          </a:p>
        </p:txBody>
      </p:sp>
      <p:sp>
        <p:nvSpPr>
          <p:cNvPr id="14" name="Title 13">
            <a:extLst>
              <a:ext uri="{FF2B5EF4-FFF2-40B4-BE49-F238E27FC236}">
                <a16:creationId xmlns:a16="http://schemas.microsoft.com/office/drawing/2014/main" xmlns="" id="{77AA7B0F-2F65-4958-96FA-575926B38EBE}"/>
              </a:ext>
            </a:extLst>
          </p:cNvPr>
          <p:cNvSpPr>
            <a:spLocks noGrp="1"/>
          </p:cNvSpPr>
          <p:nvPr>
            <p:ph type="title"/>
          </p:nvPr>
        </p:nvSpPr>
        <p:spPr>
          <a:xfrm>
            <a:off x="3924302" y="1951568"/>
            <a:ext cx="838199" cy="123111"/>
          </a:xfrm>
        </p:spPr>
        <p:txBody>
          <a:bodyPr/>
          <a:lstStyle/>
          <a:p>
            <a:r>
              <a:rPr lang="en-IN" sz="800" dirty="0"/>
              <a:t>After Trimming</a:t>
            </a:r>
          </a:p>
        </p:txBody>
      </p:sp>
      <p:sp>
        <p:nvSpPr>
          <p:cNvPr id="15" name="Text Placeholder 3">
            <a:extLst>
              <a:ext uri="{FF2B5EF4-FFF2-40B4-BE49-F238E27FC236}">
                <a16:creationId xmlns:a16="http://schemas.microsoft.com/office/drawing/2014/main" xmlns="" id="{5273BC8D-F166-40C6-AB71-0439FEFC4E63}"/>
              </a:ext>
            </a:extLst>
          </p:cNvPr>
          <p:cNvSpPr txBox="1">
            <a:spLocks/>
          </p:cNvSpPr>
          <p:nvPr/>
        </p:nvSpPr>
        <p:spPr>
          <a:xfrm>
            <a:off x="152402" y="3919860"/>
            <a:ext cx="8458200" cy="984885"/>
          </a:xfrm>
          <a:prstGeom prst="rect">
            <a:avLst/>
          </a:prstGeom>
        </p:spPr>
        <p:txBody>
          <a:bodyPr lIns="91425" tIns="45712" rIns="91425" bIns="45712"/>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285701" indent="-285701">
              <a:buFont typeface="Wingdings" panose="05000000000000000000" pitchFamily="2" charset="2"/>
              <a:buChar char="Ø"/>
            </a:pPr>
            <a:r>
              <a:rPr lang="en-IN" sz="1600" b="1" u="sng" kern="0" dirty="0">
                <a:solidFill>
                  <a:srgbClr val="002060"/>
                </a:solidFill>
              </a:rPr>
              <a:t>Trimming</a:t>
            </a:r>
            <a:r>
              <a:rPr lang="en-IN" sz="1600" b="1" kern="0" dirty="0">
                <a:solidFill>
                  <a:srgbClr val="002060"/>
                </a:solidFill>
              </a:rPr>
              <a:t> </a:t>
            </a:r>
            <a:r>
              <a:rPr lang="en-IN" sz="1600" b="1" kern="0" dirty="0" smtClean="0">
                <a:solidFill>
                  <a:srgbClr val="002060"/>
                </a:solidFill>
              </a:rPr>
              <a:t>is one of </a:t>
            </a:r>
            <a:r>
              <a:rPr lang="en-IN" sz="1600" b="1" kern="0" dirty="0">
                <a:solidFill>
                  <a:srgbClr val="002060"/>
                </a:solidFill>
              </a:rPr>
              <a:t>a technique of </a:t>
            </a:r>
            <a:r>
              <a:rPr lang="en-IN" sz="1600" b="1" kern="0" dirty="0" smtClean="0">
                <a:solidFill>
                  <a:srgbClr val="002060"/>
                </a:solidFill>
              </a:rPr>
              <a:t>treating </a:t>
            </a:r>
            <a:r>
              <a:rPr lang="en-IN" sz="1600" b="1" kern="0" dirty="0">
                <a:solidFill>
                  <a:srgbClr val="002060"/>
                </a:solidFill>
              </a:rPr>
              <a:t>outliers in which we trim the outliers equal to normal values of the column.</a:t>
            </a:r>
          </a:p>
          <a:p>
            <a:pPr marL="285701" indent="-285701">
              <a:buFont typeface="Wingdings" panose="05000000000000000000" pitchFamily="2" charset="2"/>
              <a:buChar char="Ø"/>
            </a:pPr>
            <a:r>
              <a:rPr lang="en-IN" sz="1600" b="1" kern="0" dirty="0">
                <a:solidFill>
                  <a:srgbClr val="002060"/>
                </a:solidFill>
              </a:rPr>
              <a:t>In this we can see that column ‘Rainfall’ has many outliers reaching maximum point of 35 but after trimming them we can see that the outliers maximum range is capped to </a:t>
            </a:r>
            <a:r>
              <a:rPr lang="en-IN" sz="1600" b="1" kern="0" dirty="0" smtClean="0">
                <a:solidFill>
                  <a:srgbClr val="002060"/>
                </a:solidFill>
              </a:rPr>
              <a:t>2. </a:t>
            </a:r>
            <a:endParaRPr lang="en-IN" sz="1600" b="1" kern="0" dirty="0">
              <a:solidFill>
                <a:srgbClr val="002060"/>
              </a:solidFill>
            </a:endParaRPr>
          </a:p>
        </p:txBody>
      </p:sp>
    </p:spTree>
    <p:extLst>
      <p:ext uri="{BB962C8B-B14F-4D97-AF65-F5344CB8AC3E}">
        <p14:creationId xmlns:p14="http://schemas.microsoft.com/office/powerpoint/2010/main" xmlns="" val="11324563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xmlns="" id="{4659AE7D-D8C7-4D83-B620-746A9E62D38E}"/>
              </a:ext>
            </a:extLst>
          </p:cNvPr>
          <p:cNvSpPr>
            <a:spLocks noGrp="1"/>
          </p:cNvSpPr>
          <p:nvPr>
            <p:ph type="title"/>
          </p:nvPr>
        </p:nvSpPr>
        <p:spPr>
          <a:xfrm>
            <a:off x="228602" y="209550"/>
            <a:ext cx="8305801" cy="861774"/>
          </a:xfrm>
        </p:spPr>
        <p:txBody>
          <a:bodyPr/>
          <a:lstStyle/>
          <a:p>
            <a:r>
              <a:rPr lang="en-IN" sz="2800" dirty="0"/>
              <a:t>Detection and Treatment of outliers on numerical columns.</a:t>
            </a:r>
          </a:p>
        </p:txBody>
      </p:sp>
      <p:pic>
        <p:nvPicPr>
          <p:cNvPr id="8" name="Picture 7">
            <a:extLst>
              <a:ext uri="{FF2B5EF4-FFF2-40B4-BE49-F238E27FC236}">
                <a16:creationId xmlns:a16="http://schemas.microsoft.com/office/drawing/2014/main" xmlns="" id="{EB32FA04-E9BA-4656-90BF-28B2883B2DB2}"/>
              </a:ext>
            </a:extLst>
          </p:cNvPr>
          <p:cNvPicPr>
            <a:picLocks noChangeAspect="1"/>
          </p:cNvPicPr>
          <p:nvPr/>
        </p:nvPicPr>
        <p:blipFill>
          <a:blip r:embed="rId2"/>
          <a:stretch>
            <a:fillRect/>
          </a:stretch>
        </p:blipFill>
        <p:spPr>
          <a:xfrm>
            <a:off x="222676" y="1147525"/>
            <a:ext cx="3286760" cy="2667000"/>
          </a:xfrm>
          <a:prstGeom prst="rect">
            <a:avLst/>
          </a:prstGeom>
        </p:spPr>
      </p:pic>
      <p:pic>
        <p:nvPicPr>
          <p:cNvPr id="10" name="Picture 9">
            <a:extLst>
              <a:ext uri="{FF2B5EF4-FFF2-40B4-BE49-F238E27FC236}">
                <a16:creationId xmlns:a16="http://schemas.microsoft.com/office/drawing/2014/main" xmlns="" id="{3658831E-713F-4212-A355-F25E90D6839C}"/>
              </a:ext>
            </a:extLst>
          </p:cNvPr>
          <p:cNvPicPr>
            <a:picLocks noChangeAspect="1"/>
          </p:cNvPicPr>
          <p:nvPr/>
        </p:nvPicPr>
        <p:blipFill>
          <a:blip r:embed="rId3"/>
          <a:stretch>
            <a:fillRect/>
          </a:stretch>
        </p:blipFill>
        <p:spPr>
          <a:xfrm>
            <a:off x="5334001" y="1071326"/>
            <a:ext cx="3428999" cy="2819400"/>
          </a:xfrm>
          <a:prstGeom prst="rect">
            <a:avLst/>
          </a:prstGeom>
        </p:spPr>
      </p:pic>
      <p:sp>
        <p:nvSpPr>
          <p:cNvPr id="11" name="Arrow: Right 10">
            <a:extLst>
              <a:ext uri="{FF2B5EF4-FFF2-40B4-BE49-F238E27FC236}">
                <a16:creationId xmlns:a16="http://schemas.microsoft.com/office/drawing/2014/main" xmlns="" id="{95FFF9F3-283C-4B2F-BEFB-BBAD8434AE24}"/>
              </a:ext>
            </a:extLst>
          </p:cNvPr>
          <p:cNvSpPr/>
          <p:nvPr/>
        </p:nvSpPr>
        <p:spPr>
          <a:xfrm>
            <a:off x="3810002" y="2038351"/>
            <a:ext cx="1143000" cy="533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lIns="91425" tIns="45712" rIns="91425" bIns="45712" rtlCol="0" anchor="ctr"/>
          <a:lstStyle/>
          <a:p>
            <a:pPr algn="ctr"/>
            <a:endParaRPr lang="en-IN"/>
          </a:p>
        </p:txBody>
      </p:sp>
      <p:sp>
        <p:nvSpPr>
          <p:cNvPr id="12" name="Title 13">
            <a:extLst>
              <a:ext uri="{FF2B5EF4-FFF2-40B4-BE49-F238E27FC236}">
                <a16:creationId xmlns:a16="http://schemas.microsoft.com/office/drawing/2014/main" xmlns="" id="{FC7C43E1-2F9C-4ADC-BB16-DC7C3C523AE1}"/>
              </a:ext>
            </a:extLst>
          </p:cNvPr>
          <p:cNvSpPr txBox="1">
            <a:spLocks/>
          </p:cNvSpPr>
          <p:nvPr/>
        </p:nvSpPr>
        <p:spPr>
          <a:xfrm>
            <a:off x="3886202" y="2038352"/>
            <a:ext cx="838199" cy="123111"/>
          </a:xfrm>
          <a:prstGeom prst="rect">
            <a:avLst/>
          </a:prstGeom>
        </p:spPr>
        <p:txBody>
          <a:bodyPr wrap="square" lIns="0" tIns="0" rIns="0" bIns="0">
            <a:spAutoFit/>
          </a:bodyPr>
          <a:lstStyle>
            <a:lvl1pPr>
              <a:defRPr sz="3600" b="1" i="0">
                <a:solidFill>
                  <a:srgbClr val="CC0000"/>
                </a:solidFill>
                <a:latin typeface="Tahoma"/>
                <a:ea typeface="+mj-ea"/>
                <a:cs typeface="Tahoma"/>
              </a:defRPr>
            </a:lvl1pPr>
          </a:lstStyle>
          <a:p>
            <a:r>
              <a:rPr lang="en-IN" sz="800" kern="0" dirty="0"/>
              <a:t>After Trimming</a:t>
            </a:r>
          </a:p>
        </p:txBody>
      </p:sp>
      <p:sp>
        <p:nvSpPr>
          <p:cNvPr id="13" name="Text Placeholder 3">
            <a:extLst>
              <a:ext uri="{FF2B5EF4-FFF2-40B4-BE49-F238E27FC236}">
                <a16:creationId xmlns:a16="http://schemas.microsoft.com/office/drawing/2014/main" xmlns="" id="{7C1EE909-C0EB-4668-9959-D762852C6B6E}"/>
              </a:ext>
            </a:extLst>
          </p:cNvPr>
          <p:cNvSpPr>
            <a:spLocks noGrp="1"/>
          </p:cNvSpPr>
          <p:nvPr>
            <p:ph type="body" idx="1"/>
          </p:nvPr>
        </p:nvSpPr>
        <p:spPr>
          <a:xfrm>
            <a:off x="222676" y="4042969"/>
            <a:ext cx="8458200" cy="830997"/>
          </a:xfrm>
        </p:spPr>
        <p:txBody>
          <a:bodyPr/>
          <a:lstStyle/>
          <a:p>
            <a:pPr marL="285701" indent="-285701">
              <a:buFont typeface="Wingdings" panose="05000000000000000000" pitchFamily="2" charset="2"/>
              <a:buChar char="Ø"/>
            </a:pPr>
            <a:r>
              <a:rPr lang="en-IN" b="1" dirty="0" smtClean="0">
                <a:solidFill>
                  <a:srgbClr val="002060"/>
                </a:solidFill>
              </a:rPr>
              <a:t>Trimming technique  </a:t>
            </a:r>
            <a:r>
              <a:rPr lang="en-IN" b="1" dirty="0" smtClean="0">
                <a:solidFill>
                  <a:srgbClr val="002060"/>
                </a:solidFill>
              </a:rPr>
              <a:t>on </a:t>
            </a:r>
            <a:r>
              <a:rPr lang="en-IN" b="1" dirty="0" smtClean="0">
                <a:solidFill>
                  <a:srgbClr val="002060"/>
                </a:solidFill>
              </a:rPr>
              <a:t>‘Solar radiation’  </a:t>
            </a:r>
            <a:r>
              <a:rPr lang="en-IN" b="1" dirty="0" smtClean="0">
                <a:solidFill>
                  <a:srgbClr val="002060"/>
                </a:solidFill>
              </a:rPr>
              <a:t>column.</a:t>
            </a:r>
            <a:endParaRPr lang="en-IN" b="1" dirty="0">
              <a:solidFill>
                <a:srgbClr val="002060"/>
              </a:solidFill>
            </a:endParaRPr>
          </a:p>
          <a:p>
            <a:pPr marL="285701" indent="-285701">
              <a:buFont typeface="Wingdings" panose="05000000000000000000" pitchFamily="2" charset="2"/>
              <a:buChar char="Ø"/>
            </a:pPr>
            <a:r>
              <a:rPr lang="en-IN" b="1" dirty="0">
                <a:solidFill>
                  <a:srgbClr val="002060"/>
                </a:solidFill>
              </a:rPr>
              <a:t>In this we can see that column ‘solar radiation’ has many outliers reaching maximum point of 3.5 but after trimming them we can see that there are no more outliers. </a:t>
            </a:r>
          </a:p>
        </p:txBody>
      </p:sp>
    </p:spTree>
    <p:extLst>
      <p:ext uri="{BB962C8B-B14F-4D97-AF65-F5344CB8AC3E}">
        <p14:creationId xmlns:p14="http://schemas.microsoft.com/office/powerpoint/2010/main" xmlns="" val="42852156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F68EE5A7-F251-4E18-8897-2EA9D57B325C}"/>
              </a:ext>
            </a:extLst>
          </p:cNvPr>
          <p:cNvPicPr>
            <a:picLocks noChangeAspect="1"/>
          </p:cNvPicPr>
          <p:nvPr/>
        </p:nvPicPr>
        <p:blipFill>
          <a:blip r:embed="rId2"/>
          <a:stretch>
            <a:fillRect/>
          </a:stretch>
        </p:blipFill>
        <p:spPr>
          <a:xfrm>
            <a:off x="228601" y="1200150"/>
            <a:ext cx="3276600" cy="2590800"/>
          </a:xfrm>
          <a:prstGeom prst="rect">
            <a:avLst/>
          </a:prstGeom>
        </p:spPr>
      </p:pic>
      <p:sp>
        <p:nvSpPr>
          <p:cNvPr id="5" name="Title 1">
            <a:extLst>
              <a:ext uri="{FF2B5EF4-FFF2-40B4-BE49-F238E27FC236}">
                <a16:creationId xmlns:a16="http://schemas.microsoft.com/office/drawing/2014/main" xmlns="" id="{0B0A4259-1208-45FD-BFFA-55FF09EFC920}"/>
              </a:ext>
            </a:extLst>
          </p:cNvPr>
          <p:cNvSpPr>
            <a:spLocks noGrp="1"/>
          </p:cNvSpPr>
          <p:nvPr>
            <p:ph type="title"/>
          </p:nvPr>
        </p:nvSpPr>
        <p:spPr>
          <a:xfrm>
            <a:off x="228602" y="209550"/>
            <a:ext cx="8305801" cy="861774"/>
          </a:xfrm>
        </p:spPr>
        <p:txBody>
          <a:bodyPr/>
          <a:lstStyle/>
          <a:p>
            <a:r>
              <a:rPr lang="en-IN" sz="2800" dirty="0"/>
              <a:t>Detection and Treatment of outliers on numerical columns.</a:t>
            </a:r>
          </a:p>
        </p:txBody>
      </p:sp>
      <p:pic>
        <p:nvPicPr>
          <p:cNvPr id="7" name="Picture 6">
            <a:extLst>
              <a:ext uri="{FF2B5EF4-FFF2-40B4-BE49-F238E27FC236}">
                <a16:creationId xmlns:a16="http://schemas.microsoft.com/office/drawing/2014/main" xmlns="" id="{81B757E4-B2D4-440B-A85D-D2CDF9F0B013}"/>
              </a:ext>
            </a:extLst>
          </p:cNvPr>
          <p:cNvPicPr>
            <a:picLocks noChangeAspect="1"/>
          </p:cNvPicPr>
          <p:nvPr/>
        </p:nvPicPr>
        <p:blipFill>
          <a:blip r:embed="rId3"/>
          <a:stretch>
            <a:fillRect/>
          </a:stretch>
        </p:blipFill>
        <p:spPr>
          <a:xfrm>
            <a:off x="5257801" y="1214973"/>
            <a:ext cx="3428999" cy="2590801"/>
          </a:xfrm>
          <a:prstGeom prst="rect">
            <a:avLst/>
          </a:prstGeom>
        </p:spPr>
      </p:pic>
      <p:sp>
        <p:nvSpPr>
          <p:cNvPr id="8" name="Arrow: Right 7">
            <a:extLst>
              <a:ext uri="{FF2B5EF4-FFF2-40B4-BE49-F238E27FC236}">
                <a16:creationId xmlns:a16="http://schemas.microsoft.com/office/drawing/2014/main" xmlns="" id="{DDAFF835-0C53-4109-A4E4-1CEBE856BE49}"/>
              </a:ext>
            </a:extLst>
          </p:cNvPr>
          <p:cNvSpPr/>
          <p:nvPr/>
        </p:nvSpPr>
        <p:spPr>
          <a:xfrm>
            <a:off x="3810002" y="1962150"/>
            <a:ext cx="1143000" cy="533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lIns="91425" tIns="45712" rIns="91425" bIns="45712" rtlCol="0" anchor="ctr"/>
          <a:lstStyle/>
          <a:p>
            <a:pPr algn="ctr"/>
            <a:endParaRPr lang="en-IN"/>
          </a:p>
        </p:txBody>
      </p:sp>
      <p:sp>
        <p:nvSpPr>
          <p:cNvPr id="9" name="Title 13">
            <a:extLst>
              <a:ext uri="{FF2B5EF4-FFF2-40B4-BE49-F238E27FC236}">
                <a16:creationId xmlns:a16="http://schemas.microsoft.com/office/drawing/2014/main" xmlns="" id="{DED59DAA-0204-4145-839E-801A039DB0B7}"/>
              </a:ext>
            </a:extLst>
          </p:cNvPr>
          <p:cNvSpPr txBox="1">
            <a:spLocks/>
          </p:cNvSpPr>
          <p:nvPr/>
        </p:nvSpPr>
        <p:spPr>
          <a:xfrm>
            <a:off x="3810002" y="1962152"/>
            <a:ext cx="838199" cy="123111"/>
          </a:xfrm>
          <a:prstGeom prst="rect">
            <a:avLst/>
          </a:prstGeom>
        </p:spPr>
        <p:txBody>
          <a:bodyPr wrap="square" lIns="0" tIns="0" rIns="0" bIns="0">
            <a:spAutoFit/>
          </a:bodyPr>
          <a:lstStyle>
            <a:lvl1pPr>
              <a:defRPr sz="3600" b="1" i="0">
                <a:solidFill>
                  <a:srgbClr val="CC0000"/>
                </a:solidFill>
                <a:latin typeface="Tahoma"/>
                <a:ea typeface="+mj-ea"/>
                <a:cs typeface="Tahoma"/>
              </a:defRPr>
            </a:lvl1pPr>
          </a:lstStyle>
          <a:p>
            <a:r>
              <a:rPr lang="en-IN" sz="800" kern="0" dirty="0"/>
              <a:t>After Trimming</a:t>
            </a:r>
          </a:p>
        </p:txBody>
      </p:sp>
      <p:sp>
        <p:nvSpPr>
          <p:cNvPr id="10" name="Text Placeholder 3">
            <a:extLst>
              <a:ext uri="{FF2B5EF4-FFF2-40B4-BE49-F238E27FC236}">
                <a16:creationId xmlns:a16="http://schemas.microsoft.com/office/drawing/2014/main" xmlns="" id="{C39ABD68-56B4-4FED-868C-F6CE3608D271}"/>
              </a:ext>
            </a:extLst>
          </p:cNvPr>
          <p:cNvSpPr>
            <a:spLocks noGrp="1"/>
          </p:cNvSpPr>
          <p:nvPr>
            <p:ph type="body" idx="1"/>
          </p:nvPr>
        </p:nvSpPr>
        <p:spPr>
          <a:xfrm>
            <a:off x="228602" y="3949068"/>
            <a:ext cx="8458200" cy="830997"/>
          </a:xfrm>
        </p:spPr>
        <p:txBody>
          <a:bodyPr/>
          <a:lstStyle/>
          <a:p>
            <a:pPr marL="285701" indent="-285701">
              <a:buFont typeface="Wingdings" panose="05000000000000000000" pitchFamily="2" charset="2"/>
              <a:buChar char="Ø"/>
            </a:pPr>
            <a:r>
              <a:rPr lang="en-IN" b="1" dirty="0" smtClean="0">
                <a:solidFill>
                  <a:srgbClr val="002060"/>
                </a:solidFill>
              </a:rPr>
              <a:t>Trimming technique  </a:t>
            </a:r>
            <a:r>
              <a:rPr lang="en-IN" b="1" dirty="0" smtClean="0">
                <a:solidFill>
                  <a:srgbClr val="002060"/>
                </a:solidFill>
              </a:rPr>
              <a:t>on ‘Snowfall’  column.</a:t>
            </a:r>
          </a:p>
          <a:p>
            <a:pPr marL="285701" indent="-285701">
              <a:buFont typeface="Wingdings" panose="05000000000000000000" pitchFamily="2" charset="2"/>
              <a:buChar char="Ø"/>
            </a:pPr>
            <a:r>
              <a:rPr lang="en-IN" b="1" dirty="0" smtClean="0">
                <a:solidFill>
                  <a:srgbClr val="002060"/>
                </a:solidFill>
              </a:rPr>
              <a:t>In </a:t>
            </a:r>
            <a:r>
              <a:rPr lang="en-IN" b="1" dirty="0">
                <a:solidFill>
                  <a:srgbClr val="002060"/>
                </a:solidFill>
              </a:rPr>
              <a:t>this we can see that column ‘snowfall’ has many outliers reaching maximum point of 8.5 but after trimming them we can see that the outliers are now capped to 1.5.</a:t>
            </a:r>
          </a:p>
        </p:txBody>
      </p:sp>
    </p:spTree>
    <p:extLst>
      <p:ext uri="{BB962C8B-B14F-4D97-AF65-F5344CB8AC3E}">
        <p14:creationId xmlns:p14="http://schemas.microsoft.com/office/powerpoint/2010/main" xmlns="" val="29006129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06D1B77E-FD89-4492-8F6C-8724EF964EBF}"/>
              </a:ext>
            </a:extLst>
          </p:cNvPr>
          <p:cNvPicPr>
            <a:picLocks noChangeAspect="1"/>
          </p:cNvPicPr>
          <p:nvPr/>
        </p:nvPicPr>
        <p:blipFill>
          <a:blip r:embed="rId2"/>
          <a:stretch>
            <a:fillRect/>
          </a:stretch>
        </p:blipFill>
        <p:spPr>
          <a:xfrm>
            <a:off x="209551" y="1357630"/>
            <a:ext cx="3505200" cy="2590800"/>
          </a:xfrm>
          <a:prstGeom prst="rect">
            <a:avLst/>
          </a:prstGeom>
        </p:spPr>
      </p:pic>
      <p:sp>
        <p:nvSpPr>
          <p:cNvPr id="6" name="Title 1">
            <a:extLst>
              <a:ext uri="{FF2B5EF4-FFF2-40B4-BE49-F238E27FC236}">
                <a16:creationId xmlns:a16="http://schemas.microsoft.com/office/drawing/2014/main" xmlns="" id="{09768346-BD0B-4582-AB46-DAFB232D9F2E}"/>
              </a:ext>
            </a:extLst>
          </p:cNvPr>
          <p:cNvSpPr>
            <a:spLocks noGrp="1"/>
          </p:cNvSpPr>
          <p:nvPr>
            <p:ph type="title"/>
          </p:nvPr>
        </p:nvSpPr>
        <p:spPr>
          <a:xfrm>
            <a:off x="228602" y="209550"/>
            <a:ext cx="8305801" cy="861774"/>
          </a:xfrm>
        </p:spPr>
        <p:txBody>
          <a:bodyPr/>
          <a:lstStyle/>
          <a:p>
            <a:r>
              <a:rPr lang="en-IN" sz="2800" dirty="0"/>
              <a:t>Detection and Treatment of outliers on numerical columns.</a:t>
            </a:r>
          </a:p>
        </p:txBody>
      </p:sp>
      <p:pic>
        <p:nvPicPr>
          <p:cNvPr id="8" name="Picture 7">
            <a:extLst>
              <a:ext uri="{FF2B5EF4-FFF2-40B4-BE49-F238E27FC236}">
                <a16:creationId xmlns:a16="http://schemas.microsoft.com/office/drawing/2014/main" xmlns="" id="{541410F9-57A2-4829-B72A-D4CDFB737770}"/>
              </a:ext>
            </a:extLst>
          </p:cNvPr>
          <p:cNvPicPr>
            <a:picLocks noChangeAspect="1"/>
          </p:cNvPicPr>
          <p:nvPr/>
        </p:nvPicPr>
        <p:blipFill>
          <a:blip r:embed="rId3"/>
          <a:stretch>
            <a:fillRect/>
          </a:stretch>
        </p:blipFill>
        <p:spPr>
          <a:xfrm>
            <a:off x="5412320" y="1335302"/>
            <a:ext cx="3380280" cy="2543810"/>
          </a:xfrm>
          <a:prstGeom prst="rect">
            <a:avLst/>
          </a:prstGeom>
        </p:spPr>
      </p:pic>
      <p:sp>
        <p:nvSpPr>
          <p:cNvPr id="9" name="Arrow: Right 8">
            <a:extLst>
              <a:ext uri="{FF2B5EF4-FFF2-40B4-BE49-F238E27FC236}">
                <a16:creationId xmlns:a16="http://schemas.microsoft.com/office/drawing/2014/main" xmlns="" id="{5925DC1C-AC98-4C1C-869C-44720AA376FC}"/>
              </a:ext>
            </a:extLst>
          </p:cNvPr>
          <p:cNvSpPr/>
          <p:nvPr/>
        </p:nvSpPr>
        <p:spPr>
          <a:xfrm>
            <a:off x="4000501" y="2038351"/>
            <a:ext cx="1143000" cy="533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lIns="91425" tIns="45712" rIns="91425" bIns="45712" rtlCol="0" anchor="ctr"/>
          <a:lstStyle/>
          <a:p>
            <a:pPr algn="ctr"/>
            <a:endParaRPr lang="en-IN"/>
          </a:p>
        </p:txBody>
      </p:sp>
      <p:sp>
        <p:nvSpPr>
          <p:cNvPr id="10" name="Title 13">
            <a:extLst>
              <a:ext uri="{FF2B5EF4-FFF2-40B4-BE49-F238E27FC236}">
                <a16:creationId xmlns:a16="http://schemas.microsoft.com/office/drawing/2014/main" xmlns="" id="{2EC62301-0D34-46D8-B3B6-95C9C0C134EC}"/>
              </a:ext>
            </a:extLst>
          </p:cNvPr>
          <p:cNvSpPr txBox="1">
            <a:spLocks/>
          </p:cNvSpPr>
          <p:nvPr/>
        </p:nvSpPr>
        <p:spPr>
          <a:xfrm>
            <a:off x="4000502" y="2038352"/>
            <a:ext cx="838199" cy="123111"/>
          </a:xfrm>
          <a:prstGeom prst="rect">
            <a:avLst/>
          </a:prstGeom>
        </p:spPr>
        <p:txBody>
          <a:bodyPr wrap="square" lIns="0" tIns="0" rIns="0" bIns="0">
            <a:spAutoFit/>
          </a:bodyPr>
          <a:lstStyle>
            <a:lvl1pPr>
              <a:defRPr sz="3600" b="1" i="0">
                <a:solidFill>
                  <a:srgbClr val="CC0000"/>
                </a:solidFill>
                <a:latin typeface="Tahoma"/>
                <a:ea typeface="+mj-ea"/>
                <a:cs typeface="Tahoma"/>
              </a:defRPr>
            </a:lvl1pPr>
          </a:lstStyle>
          <a:p>
            <a:r>
              <a:rPr lang="en-IN" sz="800" kern="0" dirty="0"/>
              <a:t>After Trimming</a:t>
            </a:r>
          </a:p>
        </p:txBody>
      </p:sp>
      <p:sp>
        <p:nvSpPr>
          <p:cNvPr id="11" name="Text Placeholder 3">
            <a:extLst>
              <a:ext uri="{FF2B5EF4-FFF2-40B4-BE49-F238E27FC236}">
                <a16:creationId xmlns:a16="http://schemas.microsoft.com/office/drawing/2014/main" xmlns="" id="{B210DA0B-CE1E-49CC-AD56-6A4875BBBF24}"/>
              </a:ext>
            </a:extLst>
          </p:cNvPr>
          <p:cNvSpPr>
            <a:spLocks noGrp="1"/>
          </p:cNvSpPr>
          <p:nvPr>
            <p:ph type="body" idx="1"/>
          </p:nvPr>
        </p:nvSpPr>
        <p:spPr>
          <a:xfrm>
            <a:off x="228602" y="4019554"/>
            <a:ext cx="8458200" cy="830997"/>
          </a:xfrm>
        </p:spPr>
        <p:txBody>
          <a:bodyPr/>
          <a:lstStyle/>
          <a:p>
            <a:pPr marL="285701" indent="-285701">
              <a:buFont typeface="Wingdings" panose="05000000000000000000" pitchFamily="2" charset="2"/>
              <a:buChar char="Ø"/>
            </a:pPr>
            <a:r>
              <a:rPr lang="en-IN" b="1" dirty="0" smtClean="0">
                <a:solidFill>
                  <a:srgbClr val="002060"/>
                </a:solidFill>
              </a:rPr>
              <a:t>Trimming technique  </a:t>
            </a:r>
            <a:r>
              <a:rPr lang="en-IN" b="1" dirty="0" smtClean="0">
                <a:solidFill>
                  <a:srgbClr val="002060"/>
                </a:solidFill>
              </a:rPr>
              <a:t>on ‘Wind_Speed’  column.</a:t>
            </a:r>
          </a:p>
          <a:p>
            <a:pPr marL="285701" indent="-285701">
              <a:buFont typeface="Wingdings" panose="05000000000000000000" pitchFamily="2" charset="2"/>
              <a:buChar char="Ø"/>
            </a:pPr>
            <a:r>
              <a:rPr lang="en-IN" b="1" dirty="0" smtClean="0">
                <a:solidFill>
                  <a:srgbClr val="002060"/>
                </a:solidFill>
              </a:rPr>
              <a:t>In </a:t>
            </a:r>
            <a:r>
              <a:rPr lang="en-IN" b="1" dirty="0">
                <a:solidFill>
                  <a:srgbClr val="002060"/>
                </a:solidFill>
              </a:rPr>
              <a:t>this we can see that column ‘wind speed’ has many outliers reaching maximum point of 7.5 but after trimming them we can see that there are no more outliers. </a:t>
            </a:r>
          </a:p>
        </p:txBody>
      </p:sp>
    </p:spTree>
    <p:extLst>
      <p:ext uri="{BB962C8B-B14F-4D97-AF65-F5344CB8AC3E}">
        <p14:creationId xmlns:p14="http://schemas.microsoft.com/office/powerpoint/2010/main" xmlns="" val="40156733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8602" y="115663"/>
            <a:ext cx="8610599" cy="474486"/>
          </a:xfrm>
          <a:prstGeom prst="rect">
            <a:avLst/>
          </a:prstGeom>
        </p:spPr>
        <p:txBody>
          <a:bodyPr vert="horz" wrap="square" lIns="0" tIns="12697" rIns="0" bIns="0" rtlCol="0">
            <a:spAutoFit/>
          </a:bodyPr>
          <a:lstStyle/>
          <a:p>
            <a:pPr marL="12697">
              <a:spcBef>
                <a:spcPts val="100"/>
              </a:spcBef>
            </a:pPr>
            <a:r>
              <a:rPr sz="3000" spc="70" dirty="0">
                <a:latin typeface="Verdana" panose="020B0604030504040204" pitchFamily="34" charset="0"/>
                <a:ea typeface="Verdana" panose="020B0604030504040204" pitchFamily="34" charset="0"/>
              </a:rPr>
              <a:t>NUMERICAL</a:t>
            </a:r>
            <a:r>
              <a:rPr sz="3000" spc="-45" dirty="0">
                <a:latin typeface="Verdana" panose="020B0604030504040204" pitchFamily="34" charset="0"/>
                <a:ea typeface="Verdana" panose="020B0604030504040204" pitchFamily="34" charset="0"/>
              </a:rPr>
              <a:t> </a:t>
            </a:r>
            <a:r>
              <a:rPr sz="3000" spc="85" dirty="0">
                <a:latin typeface="Verdana" panose="020B0604030504040204" pitchFamily="34" charset="0"/>
                <a:ea typeface="Verdana" panose="020B0604030504040204" pitchFamily="34" charset="0"/>
              </a:rPr>
              <a:t>VS.RENTED</a:t>
            </a:r>
            <a:r>
              <a:rPr sz="3000" spc="-40" dirty="0">
                <a:latin typeface="Verdana" panose="020B0604030504040204" pitchFamily="34" charset="0"/>
                <a:ea typeface="Verdana" panose="020B0604030504040204" pitchFamily="34" charset="0"/>
              </a:rPr>
              <a:t> </a:t>
            </a:r>
            <a:r>
              <a:rPr sz="3000" spc="15" dirty="0">
                <a:latin typeface="Verdana" panose="020B0604030504040204" pitchFamily="34" charset="0"/>
                <a:ea typeface="Verdana" panose="020B0604030504040204" pitchFamily="34" charset="0"/>
              </a:rPr>
              <a:t>BIKE</a:t>
            </a:r>
            <a:r>
              <a:rPr sz="3000" spc="-40" dirty="0">
                <a:latin typeface="Verdana" panose="020B0604030504040204" pitchFamily="34" charset="0"/>
                <a:ea typeface="Verdana" panose="020B0604030504040204" pitchFamily="34" charset="0"/>
              </a:rPr>
              <a:t> </a:t>
            </a:r>
            <a:r>
              <a:rPr sz="3000" spc="130" dirty="0">
                <a:latin typeface="Verdana" panose="020B0604030504040204" pitchFamily="34" charset="0"/>
                <a:ea typeface="Verdana" panose="020B0604030504040204" pitchFamily="34" charset="0"/>
              </a:rPr>
              <a:t>COUNT</a:t>
            </a:r>
            <a:endParaRPr sz="3000" dirty="0">
              <a:latin typeface="Verdana" panose="020B0604030504040204" pitchFamily="34" charset="0"/>
              <a:ea typeface="Verdana" panose="020B0604030504040204" pitchFamily="34" charset="0"/>
            </a:endParaRPr>
          </a:p>
        </p:txBody>
      </p:sp>
      <p:sp>
        <p:nvSpPr>
          <p:cNvPr id="6" name="object 6"/>
          <p:cNvSpPr txBox="1"/>
          <p:nvPr/>
        </p:nvSpPr>
        <p:spPr>
          <a:xfrm>
            <a:off x="120653" y="3335338"/>
            <a:ext cx="8916670" cy="1747142"/>
          </a:xfrm>
          <a:prstGeom prst="rect">
            <a:avLst/>
          </a:prstGeom>
        </p:spPr>
        <p:txBody>
          <a:bodyPr vert="horz" wrap="square" lIns="0" tIns="12697" rIns="0" bIns="0" rtlCol="0">
            <a:spAutoFit/>
          </a:bodyPr>
          <a:lstStyle/>
          <a:p>
            <a:pPr marL="422202" marR="62854" indent="-409504">
              <a:lnSpc>
                <a:spcPct val="114999"/>
              </a:lnSpc>
              <a:spcBef>
                <a:spcPts val="100"/>
              </a:spcBef>
              <a:buFont typeface="MS PGothic"/>
              <a:buChar char="➢"/>
              <a:tabLst>
                <a:tab pos="421567" algn="l"/>
                <a:tab pos="422202" algn="l"/>
              </a:tabLst>
            </a:pPr>
            <a:r>
              <a:rPr lang="en-IN" sz="1400" b="1" spc="35" dirty="0" smtClean="0">
                <a:solidFill>
                  <a:srgbClr val="0B044F"/>
                </a:solidFill>
                <a:latin typeface="Verdana" panose="020B0604030504040204" pitchFamily="34" charset="0"/>
                <a:ea typeface="Verdana" panose="020B0604030504040204" pitchFamily="34" charset="0"/>
                <a:cs typeface="Tahoma"/>
              </a:rPr>
              <a:t>A</a:t>
            </a:r>
            <a:r>
              <a:rPr sz="1400" b="1" spc="35" smtClean="0">
                <a:solidFill>
                  <a:srgbClr val="0B044F"/>
                </a:solidFill>
                <a:latin typeface="Verdana" panose="020B0604030504040204" pitchFamily="34" charset="0"/>
                <a:ea typeface="Verdana" panose="020B0604030504040204" pitchFamily="34" charset="0"/>
                <a:cs typeface="Tahoma"/>
              </a:rPr>
              <a:t>bove</a:t>
            </a:r>
            <a:r>
              <a:rPr sz="1400" b="1" spc="-10" smtClean="0">
                <a:solidFill>
                  <a:srgbClr val="0B044F"/>
                </a:solidFill>
                <a:latin typeface="Verdana" panose="020B0604030504040204" pitchFamily="34" charset="0"/>
                <a:ea typeface="Verdana" panose="020B0604030504040204" pitchFamily="34" charset="0"/>
                <a:cs typeface="Tahoma"/>
              </a:rPr>
              <a:t> </a:t>
            </a:r>
            <a:r>
              <a:rPr sz="1400" b="1" spc="40" smtClean="0">
                <a:solidFill>
                  <a:srgbClr val="0B044F"/>
                </a:solidFill>
                <a:latin typeface="Verdana" panose="020B0604030504040204" pitchFamily="34" charset="0"/>
                <a:ea typeface="Verdana" panose="020B0604030504040204" pitchFamily="34" charset="0"/>
                <a:cs typeface="Tahoma"/>
              </a:rPr>
              <a:t>plot</a:t>
            </a:r>
            <a:r>
              <a:rPr lang="en-IN" sz="1400" b="1" spc="40" dirty="0" smtClean="0">
                <a:solidFill>
                  <a:srgbClr val="0B044F"/>
                </a:solidFill>
                <a:latin typeface="Verdana" panose="020B0604030504040204" pitchFamily="34" charset="0"/>
                <a:ea typeface="Verdana" panose="020B0604030504040204" pitchFamily="34" charset="0"/>
                <a:cs typeface="Tahoma"/>
              </a:rPr>
              <a:t> is showing the comparison between ‘Temperature’, ‘Dew point temp.’ and solar radiation</a:t>
            </a:r>
            <a:r>
              <a:rPr sz="1400" b="1" spc="45" smtClean="0">
                <a:solidFill>
                  <a:srgbClr val="0B044F"/>
                </a:solidFill>
                <a:latin typeface="Verdana" panose="020B0604030504040204" pitchFamily="34" charset="0"/>
                <a:ea typeface="Verdana" panose="020B0604030504040204" pitchFamily="34" charset="0"/>
                <a:cs typeface="Tahoma"/>
              </a:rPr>
              <a:t> </a:t>
            </a:r>
            <a:r>
              <a:rPr lang="en-IN" sz="1400" b="1" spc="45" dirty="0" smtClean="0">
                <a:solidFill>
                  <a:srgbClr val="0B044F"/>
                </a:solidFill>
                <a:latin typeface="Verdana" panose="020B0604030504040204" pitchFamily="34" charset="0"/>
                <a:ea typeface="Verdana" panose="020B0604030504040204" pitchFamily="34" charset="0"/>
                <a:cs typeface="Tahoma"/>
              </a:rPr>
              <a:t>and it shows </a:t>
            </a:r>
            <a:r>
              <a:rPr sz="1400" b="1" spc="35" smtClean="0">
                <a:solidFill>
                  <a:srgbClr val="0B044F"/>
                </a:solidFill>
                <a:latin typeface="Verdana" panose="020B0604030504040204" pitchFamily="34" charset="0"/>
                <a:ea typeface="Verdana" panose="020B0604030504040204" pitchFamily="34" charset="0"/>
                <a:cs typeface="Tahoma"/>
              </a:rPr>
              <a:t>that</a:t>
            </a:r>
            <a:r>
              <a:rPr sz="1400" b="1" spc="-10" smtClean="0">
                <a:solidFill>
                  <a:srgbClr val="0B044F"/>
                </a:solidFill>
                <a:latin typeface="Verdana" panose="020B0604030504040204" pitchFamily="34" charset="0"/>
                <a:ea typeface="Verdana" panose="020B0604030504040204" pitchFamily="34" charset="0"/>
                <a:cs typeface="Tahoma"/>
              </a:rPr>
              <a:t> </a:t>
            </a:r>
            <a:r>
              <a:rPr sz="1400" b="1" spc="50" dirty="0">
                <a:solidFill>
                  <a:srgbClr val="0B044F"/>
                </a:solidFill>
                <a:latin typeface="Verdana" panose="020B0604030504040204" pitchFamily="34" charset="0"/>
                <a:ea typeface="Verdana" panose="020B0604030504040204" pitchFamily="34" charset="0"/>
                <a:cs typeface="Tahoma"/>
              </a:rPr>
              <a:t>people</a:t>
            </a:r>
            <a:r>
              <a:rPr sz="1400" b="1" spc="-10" dirty="0">
                <a:solidFill>
                  <a:srgbClr val="0B044F"/>
                </a:solidFill>
                <a:latin typeface="Verdana" panose="020B0604030504040204" pitchFamily="34" charset="0"/>
                <a:ea typeface="Verdana" panose="020B0604030504040204" pitchFamily="34" charset="0"/>
                <a:cs typeface="Tahoma"/>
              </a:rPr>
              <a:t> </a:t>
            </a:r>
            <a:r>
              <a:rPr sz="1400" b="1" spc="20" dirty="0">
                <a:solidFill>
                  <a:srgbClr val="0B044F"/>
                </a:solidFill>
                <a:latin typeface="Verdana" panose="020B0604030504040204" pitchFamily="34" charset="0"/>
                <a:ea typeface="Verdana" panose="020B0604030504040204" pitchFamily="34" charset="0"/>
                <a:cs typeface="Tahoma"/>
              </a:rPr>
              <a:t>like</a:t>
            </a:r>
            <a:r>
              <a:rPr sz="1400" b="1" spc="-10" dirty="0">
                <a:solidFill>
                  <a:srgbClr val="0B044F"/>
                </a:solidFill>
                <a:latin typeface="Verdana" panose="020B0604030504040204" pitchFamily="34" charset="0"/>
                <a:ea typeface="Verdana" panose="020B0604030504040204" pitchFamily="34" charset="0"/>
                <a:cs typeface="Tahoma"/>
              </a:rPr>
              <a:t> </a:t>
            </a:r>
            <a:r>
              <a:rPr sz="1400" b="1" spc="25" dirty="0">
                <a:solidFill>
                  <a:srgbClr val="0B044F"/>
                </a:solidFill>
                <a:latin typeface="Verdana" panose="020B0604030504040204" pitchFamily="34" charset="0"/>
                <a:ea typeface="Verdana" panose="020B0604030504040204" pitchFamily="34" charset="0"/>
                <a:cs typeface="Tahoma"/>
              </a:rPr>
              <a:t>to</a:t>
            </a:r>
            <a:r>
              <a:rPr sz="1400" b="1" spc="-10" dirty="0">
                <a:solidFill>
                  <a:srgbClr val="0B044F"/>
                </a:solidFill>
                <a:latin typeface="Verdana" panose="020B0604030504040204" pitchFamily="34" charset="0"/>
                <a:ea typeface="Verdana" panose="020B0604030504040204" pitchFamily="34" charset="0"/>
                <a:cs typeface="Tahoma"/>
              </a:rPr>
              <a:t> </a:t>
            </a:r>
            <a:r>
              <a:rPr sz="1400" b="1" spc="30" dirty="0">
                <a:solidFill>
                  <a:srgbClr val="0B044F"/>
                </a:solidFill>
                <a:latin typeface="Verdana" panose="020B0604030504040204" pitchFamily="34" charset="0"/>
                <a:ea typeface="Verdana" panose="020B0604030504040204" pitchFamily="34" charset="0"/>
                <a:cs typeface="Tahoma"/>
              </a:rPr>
              <a:t>ride</a:t>
            </a:r>
            <a:r>
              <a:rPr sz="1400" b="1" spc="-10" dirty="0">
                <a:solidFill>
                  <a:srgbClr val="0B044F"/>
                </a:solidFill>
                <a:latin typeface="Verdana" panose="020B0604030504040204" pitchFamily="34" charset="0"/>
                <a:ea typeface="Verdana" panose="020B0604030504040204" pitchFamily="34" charset="0"/>
                <a:cs typeface="Tahoma"/>
              </a:rPr>
              <a:t> </a:t>
            </a:r>
            <a:r>
              <a:rPr sz="1400" b="1" spc="40" dirty="0">
                <a:solidFill>
                  <a:srgbClr val="0B044F"/>
                </a:solidFill>
                <a:latin typeface="Verdana" panose="020B0604030504040204" pitchFamily="34" charset="0"/>
                <a:ea typeface="Verdana" panose="020B0604030504040204" pitchFamily="34" charset="0"/>
                <a:cs typeface="Tahoma"/>
              </a:rPr>
              <a:t>bikes</a:t>
            </a:r>
            <a:r>
              <a:rPr sz="1400" b="1" spc="-10" dirty="0">
                <a:solidFill>
                  <a:srgbClr val="0B044F"/>
                </a:solidFill>
                <a:latin typeface="Verdana" panose="020B0604030504040204" pitchFamily="34" charset="0"/>
                <a:ea typeface="Verdana" panose="020B0604030504040204" pitchFamily="34" charset="0"/>
                <a:cs typeface="Tahoma"/>
              </a:rPr>
              <a:t> </a:t>
            </a:r>
            <a:r>
              <a:rPr sz="1400" b="1" spc="65" dirty="0">
                <a:solidFill>
                  <a:srgbClr val="0B044F"/>
                </a:solidFill>
                <a:latin typeface="Verdana" panose="020B0604030504040204" pitchFamily="34" charset="0"/>
                <a:ea typeface="Verdana" panose="020B0604030504040204" pitchFamily="34" charset="0"/>
                <a:cs typeface="Tahoma"/>
              </a:rPr>
              <a:t>when</a:t>
            </a:r>
            <a:r>
              <a:rPr sz="1400" b="1" spc="-10" dirty="0">
                <a:solidFill>
                  <a:srgbClr val="0B044F"/>
                </a:solidFill>
                <a:latin typeface="Verdana" panose="020B0604030504040204" pitchFamily="34" charset="0"/>
                <a:ea typeface="Verdana" panose="020B0604030504040204" pitchFamily="34" charset="0"/>
                <a:cs typeface="Tahoma"/>
              </a:rPr>
              <a:t> </a:t>
            </a:r>
            <a:r>
              <a:rPr sz="1400" b="1" spc="10" dirty="0">
                <a:solidFill>
                  <a:srgbClr val="0B044F"/>
                </a:solidFill>
                <a:latin typeface="Verdana" panose="020B0604030504040204" pitchFamily="34" charset="0"/>
                <a:ea typeface="Verdana" panose="020B0604030504040204" pitchFamily="34" charset="0"/>
                <a:cs typeface="Tahoma"/>
              </a:rPr>
              <a:t>it</a:t>
            </a:r>
            <a:r>
              <a:rPr sz="1400" b="1" spc="-10" dirty="0">
                <a:solidFill>
                  <a:srgbClr val="0B044F"/>
                </a:solidFill>
                <a:latin typeface="Verdana" panose="020B0604030504040204" pitchFamily="34" charset="0"/>
                <a:ea typeface="Verdana" panose="020B0604030504040204" pitchFamily="34" charset="0"/>
                <a:cs typeface="Tahoma"/>
              </a:rPr>
              <a:t> </a:t>
            </a:r>
            <a:r>
              <a:rPr sz="1400" b="1" spc="10" dirty="0">
                <a:solidFill>
                  <a:srgbClr val="0B044F"/>
                </a:solidFill>
                <a:latin typeface="Verdana" panose="020B0604030504040204" pitchFamily="34" charset="0"/>
                <a:ea typeface="Verdana" panose="020B0604030504040204" pitchFamily="34" charset="0"/>
                <a:cs typeface="Tahoma"/>
              </a:rPr>
              <a:t>is</a:t>
            </a:r>
            <a:r>
              <a:rPr sz="1400" b="1" spc="-10" dirty="0">
                <a:solidFill>
                  <a:srgbClr val="0B044F"/>
                </a:solidFill>
                <a:latin typeface="Verdana" panose="020B0604030504040204" pitchFamily="34" charset="0"/>
                <a:ea typeface="Verdana" panose="020B0604030504040204" pitchFamily="34" charset="0"/>
                <a:cs typeface="Tahoma"/>
              </a:rPr>
              <a:t> </a:t>
            </a:r>
            <a:r>
              <a:rPr sz="1400" b="1" spc="25" dirty="0">
                <a:solidFill>
                  <a:srgbClr val="0B044F"/>
                </a:solidFill>
                <a:latin typeface="Verdana" panose="020B0604030504040204" pitchFamily="34" charset="0"/>
                <a:ea typeface="Verdana" panose="020B0604030504040204" pitchFamily="34" charset="0"/>
                <a:cs typeface="Tahoma"/>
              </a:rPr>
              <a:t>pretty</a:t>
            </a:r>
            <a:r>
              <a:rPr sz="1400" b="1" spc="-10" dirty="0">
                <a:solidFill>
                  <a:srgbClr val="0B044F"/>
                </a:solidFill>
                <a:latin typeface="Verdana" panose="020B0604030504040204" pitchFamily="34" charset="0"/>
                <a:ea typeface="Verdana" panose="020B0604030504040204" pitchFamily="34" charset="0"/>
                <a:cs typeface="Tahoma"/>
              </a:rPr>
              <a:t> </a:t>
            </a:r>
            <a:r>
              <a:rPr sz="1400" b="1" spc="50" dirty="0">
                <a:solidFill>
                  <a:srgbClr val="0B044F"/>
                </a:solidFill>
                <a:latin typeface="Verdana" panose="020B0604030504040204" pitchFamily="34" charset="0"/>
                <a:ea typeface="Verdana" panose="020B0604030504040204" pitchFamily="34" charset="0"/>
                <a:cs typeface="Tahoma"/>
              </a:rPr>
              <a:t>hot</a:t>
            </a:r>
            <a:r>
              <a:rPr sz="1400" b="1" spc="-10" dirty="0">
                <a:solidFill>
                  <a:srgbClr val="0B044F"/>
                </a:solidFill>
                <a:latin typeface="Verdana" panose="020B0604030504040204" pitchFamily="34" charset="0"/>
                <a:ea typeface="Verdana" panose="020B0604030504040204" pitchFamily="34" charset="0"/>
                <a:cs typeface="Tahoma"/>
              </a:rPr>
              <a:t> </a:t>
            </a:r>
            <a:r>
              <a:rPr sz="1400" b="1" spc="45">
                <a:solidFill>
                  <a:srgbClr val="0B044F"/>
                </a:solidFill>
                <a:latin typeface="Verdana" panose="020B0604030504040204" pitchFamily="34" charset="0"/>
                <a:ea typeface="Verdana" panose="020B0604030504040204" pitchFamily="34" charset="0"/>
                <a:cs typeface="Tahoma"/>
              </a:rPr>
              <a:t>around</a:t>
            </a:r>
            <a:r>
              <a:rPr sz="1400" b="1" spc="-10">
                <a:solidFill>
                  <a:srgbClr val="0B044F"/>
                </a:solidFill>
                <a:latin typeface="Verdana" panose="020B0604030504040204" pitchFamily="34" charset="0"/>
                <a:ea typeface="Verdana" panose="020B0604030504040204" pitchFamily="34" charset="0"/>
                <a:cs typeface="Tahoma"/>
              </a:rPr>
              <a:t> </a:t>
            </a:r>
            <a:r>
              <a:rPr sz="1400" b="1" spc="-45" smtClean="0">
                <a:solidFill>
                  <a:srgbClr val="0B044F"/>
                </a:solidFill>
                <a:latin typeface="Verdana" panose="020B0604030504040204" pitchFamily="34" charset="0"/>
                <a:ea typeface="Verdana" panose="020B0604030504040204" pitchFamily="34" charset="0"/>
                <a:cs typeface="Tahoma"/>
              </a:rPr>
              <a:t>25°C</a:t>
            </a:r>
            <a:r>
              <a:rPr lang="en-IN" sz="1400" b="1" spc="-45" dirty="0" smtClean="0">
                <a:solidFill>
                  <a:srgbClr val="0B044F"/>
                </a:solidFill>
                <a:latin typeface="Verdana" panose="020B0604030504040204" pitchFamily="34" charset="0"/>
                <a:ea typeface="Verdana" panose="020B0604030504040204" pitchFamily="34" charset="0"/>
                <a:cs typeface="Tahoma"/>
              </a:rPr>
              <a:t> to 30°C</a:t>
            </a:r>
            <a:r>
              <a:rPr sz="1400" b="1" spc="-45" smtClean="0">
                <a:solidFill>
                  <a:srgbClr val="0B044F"/>
                </a:solidFill>
                <a:latin typeface="Verdana" panose="020B0604030504040204" pitchFamily="34" charset="0"/>
                <a:ea typeface="Verdana" panose="020B0604030504040204" pitchFamily="34" charset="0"/>
                <a:cs typeface="Tahoma"/>
              </a:rPr>
              <a:t> </a:t>
            </a:r>
            <a:r>
              <a:rPr sz="1400" b="1" spc="-395" smtClean="0">
                <a:solidFill>
                  <a:srgbClr val="0B044F"/>
                </a:solidFill>
                <a:latin typeface="Verdana" panose="020B0604030504040204" pitchFamily="34" charset="0"/>
                <a:ea typeface="Verdana" panose="020B0604030504040204" pitchFamily="34" charset="0"/>
                <a:cs typeface="Tahoma"/>
              </a:rPr>
              <a:t> </a:t>
            </a:r>
            <a:r>
              <a:rPr sz="1400" b="1" spc="35">
                <a:solidFill>
                  <a:srgbClr val="0B044F"/>
                </a:solidFill>
                <a:latin typeface="Verdana" panose="020B0604030504040204" pitchFamily="34" charset="0"/>
                <a:ea typeface="Verdana" panose="020B0604030504040204" pitchFamily="34" charset="0"/>
                <a:cs typeface="Tahoma"/>
              </a:rPr>
              <a:t>in</a:t>
            </a:r>
            <a:r>
              <a:rPr sz="1400" b="1" spc="-20">
                <a:solidFill>
                  <a:srgbClr val="0B044F"/>
                </a:solidFill>
                <a:latin typeface="Verdana" panose="020B0604030504040204" pitchFamily="34" charset="0"/>
                <a:ea typeface="Verdana" panose="020B0604030504040204" pitchFamily="34" charset="0"/>
                <a:cs typeface="Tahoma"/>
              </a:rPr>
              <a:t> </a:t>
            </a:r>
            <a:r>
              <a:rPr sz="1400" b="1" spc="30" smtClean="0">
                <a:solidFill>
                  <a:srgbClr val="0B044F"/>
                </a:solidFill>
                <a:latin typeface="Verdana" panose="020B0604030504040204" pitchFamily="34" charset="0"/>
                <a:ea typeface="Verdana" panose="020B0604030504040204" pitchFamily="34" charset="0"/>
                <a:cs typeface="Tahoma"/>
              </a:rPr>
              <a:t>average</a:t>
            </a:r>
            <a:r>
              <a:rPr lang="en-IN" sz="1400" b="1" spc="30" dirty="0" smtClean="0">
                <a:solidFill>
                  <a:srgbClr val="0B044F"/>
                </a:solidFill>
                <a:latin typeface="Verdana" panose="020B0604030504040204" pitchFamily="34" charset="0"/>
                <a:ea typeface="Verdana" panose="020B0604030504040204" pitchFamily="34" charset="0"/>
                <a:cs typeface="Tahoma"/>
              </a:rPr>
              <a:t>.</a:t>
            </a:r>
            <a:endParaRPr sz="1400" dirty="0">
              <a:latin typeface="Verdana" panose="020B0604030504040204" pitchFamily="34" charset="0"/>
              <a:ea typeface="Verdana" panose="020B0604030504040204" pitchFamily="34" charset="0"/>
              <a:cs typeface="Tahoma"/>
            </a:endParaRPr>
          </a:p>
          <a:p>
            <a:pPr marL="422202" marR="5079" indent="-409504">
              <a:lnSpc>
                <a:spcPct val="114999"/>
              </a:lnSpc>
              <a:buFont typeface="MS PGothic"/>
              <a:buChar char="➢"/>
              <a:tabLst>
                <a:tab pos="421567" algn="l"/>
                <a:tab pos="422202" algn="l"/>
              </a:tabLst>
            </a:pPr>
            <a:r>
              <a:rPr lang="en-IN" sz="1400" b="1" spc="55" dirty="0" smtClean="0">
                <a:solidFill>
                  <a:srgbClr val="0B044F"/>
                </a:solidFill>
                <a:latin typeface="Verdana" panose="020B0604030504040204" pitchFamily="34" charset="0"/>
                <a:ea typeface="Verdana" panose="020B0604030504040204" pitchFamily="34" charset="0"/>
                <a:cs typeface="Tahoma"/>
              </a:rPr>
              <a:t>Also </a:t>
            </a:r>
            <a:r>
              <a:rPr sz="1400" b="1" spc="10" smtClean="0">
                <a:solidFill>
                  <a:srgbClr val="0B044F"/>
                </a:solidFill>
                <a:latin typeface="Verdana" panose="020B0604030504040204" pitchFamily="34" charset="0"/>
                <a:ea typeface="Verdana" panose="020B0604030504040204" pitchFamily="34" charset="0"/>
                <a:cs typeface="Tahoma"/>
              </a:rPr>
              <a:t>"Dew_point_temperature</a:t>
            </a:r>
            <a:r>
              <a:rPr sz="1400" b="1" spc="10" dirty="0">
                <a:solidFill>
                  <a:srgbClr val="0B044F"/>
                </a:solidFill>
                <a:latin typeface="Verdana" panose="020B0604030504040204" pitchFamily="34" charset="0"/>
                <a:ea typeface="Verdana" panose="020B0604030504040204" pitchFamily="34" charset="0"/>
                <a:cs typeface="Tahoma"/>
              </a:rPr>
              <a:t>'</a:t>
            </a:r>
            <a:r>
              <a:rPr sz="1400" b="1" dirty="0">
                <a:solidFill>
                  <a:srgbClr val="0B044F"/>
                </a:solidFill>
                <a:latin typeface="Verdana" panose="020B0604030504040204" pitchFamily="34" charset="0"/>
                <a:ea typeface="Verdana" panose="020B0604030504040204" pitchFamily="34" charset="0"/>
                <a:cs typeface="Tahoma"/>
              </a:rPr>
              <a:t> </a:t>
            </a:r>
            <a:r>
              <a:rPr sz="1400" b="1" spc="10" dirty="0">
                <a:solidFill>
                  <a:srgbClr val="0B044F"/>
                </a:solidFill>
                <a:latin typeface="Verdana" panose="020B0604030504040204" pitchFamily="34" charset="0"/>
                <a:ea typeface="Verdana" panose="020B0604030504040204" pitchFamily="34" charset="0"/>
                <a:cs typeface="Tahoma"/>
              </a:rPr>
              <a:t>is</a:t>
            </a:r>
            <a:r>
              <a:rPr sz="1400" b="1" dirty="0">
                <a:solidFill>
                  <a:srgbClr val="0B044F"/>
                </a:solidFill>
                <a:latin typeface="Verdana" panose="020B0604030504040204" pitchFamily="34" charset="0"/>
                <a:ea typeface="Verdana" panose="020B0604030504040204" pitchFamily="34" charset="0"/>
                <a:cs typeface="Tahoma"/>
              </a:rPr>
              <a:t> </a:t>
            </a:r>
            <a:r>
              <a:rPr sz="1400" b="1" spc="40" dirty="0">
                <a:solidFill>
                  <a:srgbClr val="0B044F"/>
                </a:solidFill>
                <a:latin typeface="Verdana" panose="020B0604030504040204" pitchFamily="34" charset="0"/>
                <a:ea typeface="Verdana" panose="020B0604030504040204" pitchFamily="34" charset="0"/>
                <a:cs typeface="Tahoma"/>
              </a:rPr>
              <a:t>almost</a:t>
            </a:r>
            <a:r>
              <a:rPr sz="1400" b="1" dirty="0">
                <a:solidFill>
                  <a:srgbClr val="0B044F"/>
                </a:solidFill>
                <a:latin typeface="Verdana" panose="020B0604030504040204" pitchFamily="34" charset="0"/>
                <a:ea typeface="Verdana" panose="020B0604030504040204" pitchFamily="34" charset="0"/>
                <a:cs typeface="Tahoma"/>
              </a:rPr>
              <a:t> </a:t>
            </a:r>
            <a:r>
              <a:rPr sz="1400" b="1" spc="55" dirty="0">
                <a:solidFill>
                  <a:srgbClr val="0B044F"/>
                </a:solidFill>
                <a:latin typeface="Verdana" panose="020B0604030504040204" pitchFamily="34" charset="0"/>
                <a:ea typeface="Verdana" panose="020B0604030504040204" pitchFamily="34" charset="0"/>
                <a:cs typeface="Tahoma"/>
              </a:rPr>
              <a:t>same</a:t>
            </a:r>
            <a:r>
              <a:rPr sz="1400" b="1" dirty="0">
                <a:solidFill>
                  <a:srgbClr val="0B044F"/>
                </a:solidFill>
                <a:latin typeface="Verdana" panose="020B0604030504040204" pitchFamily="34" charset="0"/>
                <a:ea typeface="Verdana" panose="020B0604030504040204" pitchFamily="34" charset="0"/>
                <a:cs typeface="Tahoma"/>
              </a:rPr>
              <a:t> </a:t>
            </a:r>
            <a:r>
              <a:rPr sz="1400" b="1" spc="20">
                <a:solidFill>
                  <a:srgbClr val="0B044F"/>
                </a:solidFill>
                <a:latin typeface="Verdana" panose="020B0604030504040204" pitchFamily="34" charset="0"/>
                <a:ea typeface="Verdana" panose="020B0604030504040204" pitchFamily="34" charset="0"/>
                <a:cs typeface="Tahoma"/>
              </a:rPr>
              <a:t>as</a:t>
            </a:r>
            <a:r>
              <a:rPr sz="1400" b="1">
                <a:solidFill>
                  <a:srgbClr val="0B044F"/>
                </a:solidFill>
                <a:latin typeface="Verdana" panose="020B0604030504040204" pitchFamily="34" charset="0"/>
                <a:ea typeface="Verdana" panose="020B0604030504040204" pitchFamily="34" charset="0"/>
                <a:cs typeface="Tahoma"/>
              </a:rPr>
              <a:t> </a:t>
            </a:r>
            <a:r>
              <a:rPr sz="1400" b="1" spc="50" smtClean="0">
                <a:solidFill>
                  <a:srgbClr val="0B044F"/>
                </a:solidFill>
                <a:latin typeface="Verdana" panose="020B0604030504040204" pitchFamily="34" charset="0"/>
                <a:ea typeface="Verdana" panose="020B0604030504040204" pitchFamily="34" charset="0"/>
                <a:cs typeface="Tahoma"/>
              </a:rPr>
              <a:t>the</a:t>
            </a:r>
            <a:r>
              <a:rPr lang="en-IN" sz="1400" b="1" spc="5" dirty="0" smtClean="0">
                <a:solidFill>
                  <a:srgbClr val="0B044F"/>
                </a:solidFill>
                <a:latin typeface="Verdana" panose="020B0604030504040204" pitchFamily="34" charset="0"/>
                <a:ea typeface="Verdana" panose="020B0604030504040204" pitchFamily="34" charset="0"/>
                <a:cs typeface="Tahoma"/>
              </a:rPr>
              <a:t> </a:t>
            </a:r>
            <a:r>
              <a:rPr sz="1400" b="1" spc="20" smtClean="0">
                <a:solidFill>
                  <a:srgbClr val="0B044F"/>
                </a:solidFill>
                <a:latin typeface="Verdana" panose="020B0604030504040204" pitchFamily="34" charset="0"/>
                <a:ea typeface="Verdana" panose="020B0604030504040204" pitchFamily="34" charset="0"/>
                <a:cs typeface="Tahoma"/>
              </a:rPr>
              <a:t>'temperature</a:t>
            </a:r>
            <a:r>
              <a:rPr sz="1400" b="1" spc="20">
                <a:solidFill>
                  <a:srgbClr val="0B044F"/>
                </a:solidFill>
                <a:latin typeface="Verdana" panose="020B0604030504040204" pitchFamily="34" charset="0"/>
                <a:ea typeface="Verdana" panose="020B0604030504040204" pitchFamily="34" charset="0"/>
                <a:cs typeface="Tahoma"/>
              </a:rPr>
              <a:t>'</a:t>
            </a:r>
            <a:r>
              <a:rPr sz="1400" b="1">
                <a:solidFill>
                  <a:srgbClr val="0B044F"/>
                </a:solidFill>
                <a:latin typeface="Verdana" panose="020B0604030504040204" pitchFamily="34" charset="0"/>
                <a:ea typeface="Verdana" panose="020B0604030504040204" pitchFamily="34" charset="0"/>
                <a:cs typeface="Tahoma"/>
              </a:rPr>
              <a:t> </a:t>
            </a:r>
            <a:r>
              <a:rPr lang="en-IN" sz="1400" b="1" spc="35" dirty="0" smtClean="0">
                <a:solidFill>
                  <a:srgbClr val="0B044F"/>
                </a:solidFill>
                <a:latin typeface="Verdana" panose="020B0604030504040204" pitchFamily="34" charset="0"/>
                <a:ea typeface="Verdana" panose="020B0604030504040204" pitchFamily="34" charset="0"/>
                <a:cs typeface="Tahoma"/>
              </a:rPr>
              <a:t>because of similar nature of data.</a:t>
            </a:r>
            <a:endParaRPr sz="1400" dirty="0">
              <a:latin typeface="Verdana" panose="020B0604030504040204" pitchFamily="34" charset="0"/>
              <a:ea typeface="Verdana" panose="020B0604030504040204" pitchFamily="34" charset="0"/>
              <a:cs typeface="Tahoma"/>
            </a:endParaRPr>
          </a:p>
          <a:p>
            <a:pPr marL="422202" marR="241893" indent="-409504">
              <a:lnSpc>
                <a:spcPct val="114999"/>
              </a:lnSpc>
              <a:buFont typeface="MS PGothic"/>
              <a:buChar char="➢"/>
              <a:tabLst>
                <a:tab pos="421567" algn="l"/>
                <a:tab pos="422202" algn="l"/>
              </a:tabLst>
            </a:pPr>
            <a:r>
              <a:rPr lang="en-IN" sz="1400" b="1" spc="70" dirty="0" smtClean="0">
                <a:solidFill>
                  <a:srgbClr val="0B044F"/>
                </a:solidFill>
                <a:latin typeface="Verdana" panose="020B0604030504040204" pitchFamily="34" charset="0"/>
                <a:ea typeface="Verdana" panose="020B0604030504040204" pitchFamily="34" charset="0"/>
                <a:cs typeface="Tahoma"/>
              </a:rPr>
              <a:t>F</a:t>
            </a:r>
            <a:r>
              <a:rPr sz="1400" b="1" spc="70" smtClean="0">
                <a:solidFill>
                  <a:srgbClr val="0B044F"/>
                </a:solidFill>
                <a:latin typeface="Verdana" panose="020B0604030504040204" pitchFamily="34" charset="0"/>
                <a:ea typeface="Verdana" panose="020B0604030504040204" pitchFamily="34" charset="0"/>
                <a:cs typeface="Tahoma"/>
              </a:rPr>
              <a:t>rom</a:t>
            </a:r>
            <a:r>
              <a:rPr sz="1400" b="1" spc="-15" smtClean="0">
                <a:solidFill>
                  <a:srgbClr val="0B044F"/>
                </a:solidFill>
                <a:latin typeface="Verdana" panose="020B0604030504040204" pitchFamily="34" charset="0"/>
                <a:ea typeface="Verdana" panose="020B0604030504040204" pitchFamily="34" charset="0"/>
                <a:cs typeface="Tahoma"/>
              </a:rPr>
              <a:t> </a:t>
            </a:r>
            <a:r>
              <a:rPr sz="1400" b="1" spc="50" dirty="0">
                <a:solidFill>
                  <a:srgbClr val="0B044F"/>
                </a:solidFill>
                <a:latin typeface="Verdana" panose="020B0604030504040204" pitchFamily="34" charset="0"/>
                <a:ea typeface="Verdana" panose="020B0604030504040204" pitchFamily="34" charset="0"/>
                <a:cs typeface="Tahoma"/>
              </a:rPr>
              <a:t>the</a:t>
            </a:r>
            <a:r>
              <a:rPr sz="1400" b="1" spc="-10" dirty="0">
                <a:solidFill>
                  <a:srgbClr val="0B044F"/>
                </a:solidFill>
                <a:latin typeface="Verdana" panose="020B0604030504040204" pitchFamily="34" charset="0"/>
                <a:ea typeface="Verdana" panose="020B0604030504040204" pitchFamily="34" charset="0"/>
                <a:cs typeface="Tahoma"/>
              </a:rPr>
              <a:t> </a:t>
            </a:r>
            <a:r>
              <a:rPr sz="1400" b="1" spc="35">
                <a:solidFill>
                  <a:srgbClr val="0B044F"/>
                </a:solidFill>
                <a:latin typeface="Verdana" panose="020B0604030504040204" pitchFamily="34" charset="0"/>
                <a:ea typeface="Verdana" panose="020B0604030504040204" pitchFamily="34" charset="0"/>
                <a:cs typeface="Tahoma"/>
              </a:rPr>
              <a:t>above</a:t>
            </a:r>
            <a:r>
              <a:rPr sz="1400" b="1" spc="-10">
                <a:solidFill>
                  <a:srgbClr val="0B044F"/>
                </a:solidFill>
                <a:latin typeface="Verdana" panose="020B0604030504040204" pitchFamily="34" charset="0"/>
                <a:ea typeface="Verdana" panose="020B0604030504040204" pitchFamily="34" charset="0"/>
                <a:cs typeface="Tahoma"/>
              </a:rPr>
              <a:t> </a:t>
            </a:r>
            <a:r>
              <a:rPr lang="en-IN" sz="1400" b="1" spc="40" dirty="0" smtClean="0">
                <a:solidFill>
                  <a:srgbClr val="0B044F"/>
                </a:solidFill>
                <a:latin typeface="Verdana" panose="020B0604030504040204" pitchFamily="34" charset="0"/>
                <a:ea typeface="Verdana" panose="020B0604030504040204" pitchFamily="34" charset="0"/>
                <a:cs typeface="Tahoma"/>
              </a:rPr>
              <a:t>graph</a:t>
            </a:r>
            <a:r>
              <a:rPr sz="1400" b="1" spc="-10" smtClean="0">
                <a:solidFill>
                  <a:srgbClr val="0B044F"/>
                </a:solidFill>
                <a:latin typeface="Verdana" panose="020B0604030504040204" pitchFamily="34" charset="0"/>
                <a:ea typeface="Verdana" panose="020B0604030504040204" pitchFamily="34" charset="0"/>
                <a:cs typeface="Tahoma"/>
              </a:rPr>
              <a:t> </a:t>
            </a:r>
            <a:r>
              <a:rPr sz="1400" b="1" spc="45" dirty="0">
                <a:solidFill>
                  <a:srgbClr val="0B044F"/>
                </a:solidFill>
                <a:latin typeface="Verdana" panose="020B0604030504040204" pitchFamily="34" charset="0"/>
                <a:ea typeface="Verdana" panose="020B0604030504040204" pitchFamily="34" charset="0"/>
                <a:cs typeface="Tahoma"/>
              </a:rPr>
              <a:t>we</a:t>
            </a:r>
            <a:r>
              <a:rPr sz="1400" b="1" spc="-10" dirty="0">
                <a:solidFill>
                  <a:srgbClr val="0B044F"/>
                </a:solidFill>
                <a:latin typeface="Verdana" panose="020B0604030504040204" pitchFamily="34" charset="0"/>
                <a:ea typeface="Verdana" panose="020B0604030504040204" pitchFamily="34" charset="0"/>
                <a:cs typeface="Tahoma"/>
              </a:rPr>
              <a:t> </a:t>
            </a:r>
            <a:r>
              <a:rPr sz="1400" b="1" spc="40" dirty="0">
                <a:solidFill>
                  <a:srgbClr val="0B044F"/>
                </a:solidFill>
                <a:latin typeface="Verdana" panose="020B0604030504040204" pitchFamily="34" charset="0"/>
                <a:ea typeface="Verdana" panose="020B0604030504040204" pitchFamily="34" charset="0"/>
                <a:cs typeface="Tahoma"/>
              </a:rPr>
              <a:t>see</a:t>
            </a:r>
            <a:r>
              <a:rPr sz="1400" b="1" spc="-10" dirty="0">
                <a:solidFill>
                  <a:srgbClr val="0B044F"/>
                </a:solidFill>
                <a:latin typeface="Verdana" panose="020B0604030504040204" pitchFamily="34" charset="0"/>
                <a:ea typeface="Verdana" panose="020B0604030504040204" pitchFamily="34" charset="0"/>
                <a:cs typeface="Tahoma"/>
              </a:rPr>
              <a:t> </a:t>
            </a:r>
            <a:r>
              <a:rPr sz="1400" b="1" spc="15" dirty="0">
                <a:solidFill>
                  <a:srgbClr val="0B044F"/>
                </a:solidFill>
                <a:latin typeface="Verdana" panose="020B0604030504040204" pitchFamily="34" charset="0"/>
                <a:ea typeface="Verdana" panose="020B0604030504040204" pitchFamily="34" charset="0"/>
                <a:cs typeface="Tahoma"/>
              </a:rPr>
              <a:t>that,</a:t>
            </a:r>
            <a:r>
              <a:rPr sz="1400" b="1" spc="-10" dirty="0">
                <a:solidFill>
                  <a:srgbClr val="0B044F"/>
                </a:solidFill>
                <a:latin typeface="Verdana" panose="020B0604030504040204" pitchFamily="34" charset="0"/>
                <a:ea typeface="Verdana" panose="020B0604030504040204" pitchFamily="34" charset="0"/>
                <a:cs typeface="Tahoma"/>
              </a:rPr>
              <a:t> </a:t>
            </a:r>
            <a:r>
              <a:rPr sz="1400" b="1" spc="50" dirty="0">
                <a:solidFill>
                  <a:srgbClr val="0B044F"/>
                </a:solidFill>
                <a:latin typeface="Verdana" panose="020B0604030504040204" pitchFamily="34" charset="0"/>
                <a:ea typeface="Verdana" panose="020B0604030504040204" pitchFamily="34" charset="0"/>
                <a:cs typeface="Tahoma"/>
              </a:rPr>
              <a:t>the</a:t>
            </a:r>
            <a:r>
              <a:rPr sz="1400" b="1" spc="-10" dirty="0">
                <a:solidFill>
                  <a:srgbClr val="0B044F"/>
                </a:solidFill>
                <a:latin typeface="Verdana" panose="020B0604030504040204" pitchFamily="34" charset="0"/>
                <a:ea typeface="Verdana" panose="020B0604030504040204" pitchFamily="34" charset="0"/>
                <a:cs typeface="Tahoma"/>
              </a:rPr>
              <a:t> </a:t>
            </a:r>
            <a:r>
              <a:rPr sz="1400" b="1" spc="60" dirty="0">
                <a:solidFill>
                  <a:srgbClr val="0B044F"/>
                </a:solidFill>
                <a:latin typeface="Verdana" panose="020B0604030504040204" pitchFamily="34" charset="0"/>
                <a:ea typeface="Verdana" panose="020B0604030504040204" pitchFamily="34" charset="0"/>
                <a:cs typeface="Tahoma"/>
              </a:rPr>
              <a:t>amount</a:t>
            </a:r>
            <a:r>
              <a:rPr sz="1400" b="1" spc="-10" dirty="0">
                <a:solidFill>
                  <a:srgbClr val="0B044F"/>
                </a:solidFill>
                <a:latin typeface="Verdana" panose="020B0604030504040204" pitchFamily="34" charset="0"/>
                <a:ea typeface="Verdana" panose="020B0604030504040204" pitchFamily="34" charset="0"/>
                <a:cs typeface="Tahoma"/>
              </a:rPr>
              <a:t> </a:t>
            </a:r>
            <a:r>
              <a:rPr sz="1400" b="1" spc="25" dirty="0">
                <a:solidFill>
                  <a:srgbClr val="0B044F"/>
                </a:solidFill>
                <a:latin typeface="Verdana" panose="020B0604030504040204" pitchFamily="34" charset="0"/>
                <a:ea typeface="Verdana" panose="020B0604030504040204" pitchFamily="34" charset="0"/>
                <a:cs typeface="Tahoma"/>
              </a:rPr>
              <a:t>of</a:t>
            </a:r>
            <a:r>
              <a:rPr sz="1400" b="1" spc="-15" dirty="0">
                <a:solidFill>
                  <a:srgbClr val="0B044F"/>
                </a:solidFill>
                <a:latin typeface="Verdana" panose="020B0604030504040204" pitchFamily="34" charset="0"/>
                <a:ea typeface="Verdana" panose="020B0604030504040204" pitchFamily="34" charset="0"/>
                <a:cs typeface="Tahoma"/>
              </a:rPr>
              <a:t> </a:t>
            </a:r>
            <a:r>
              <a:rPr sz="1400" b="1" spc="40" dirty="0">
                <a:solidFill>
                  <a:srgbClr val="0B044F"/>
                </a:solidFill>
                <a:latin typeface="Verdana" panose="020B0604030504040204" pitchFamily="34" charset="0"/>
                <a:ea typeface="Verdana" panose="020B0604030504040204" pitchFamily="34" charset="0"/>
                <a:cs typeface="Tahoma"/>
              </a:rPr>
              <a:t>rented</a:t>
            </a:r>
            <a:r>
              <a:rPr sz="1400" b="1" spc="-10" dirty="0">
                <a:solidFill>
                  <a:srgbClr val="0B044F"/>
                </a:solidFill>
                <a:latin typeface="Verdana" panose="020B0604030504040204" pitchFamily="34" charset="0"/>
                <a:ea typeface="Verdana" panose="020B0604030504040204" pitchFamily="34" charset="0"/>
                <a:cs typeface="Tahoma"/>
              </a:rPr>
              <a:t> </a:t>
            </a:r>
            <a:r>
              <a:rPr sz="1400" b="1" spc="40" dirty="0">
                <a:solidFill>
                  <a:srgbClr val="0B044F"/>
                </a:solidFill>
                <a:latin typeface="Verdana" panose="020B0604030504040204" pitchFamily="34" charset="0"/>
                <a:ea typeface="Verdana" panose="020B0604030504040204" pitchFamily="34" charset="0"/>
                <a:cs typeface="Tahoma"/>
              </a:rPr>
              <a:t>bikes</a:t>
            </a:r>
            <a:r>
              <a:rPr sz="1400" b="1" spc="-10" dirty="0">
                <a:solidFill>
                  <a:srgbClr val="0B044F"/>
                </a:solidFill>
                <a:latin typeface="Verdana" panose="020B0604030504040204" pitchFamily="34" charset="0"/>
                <a:ea typeface="Verdana" panose="020B0604030504040204" pitchFamily="34" charset="0"/>
                <a:cs typeface="Tahoma"/>
              </a:rPr>
              <a:t> </a:t>
            </a:r>
            <a:r>
              <a:rPr sz="1400" b="1" spc="10">
                <a:solidFill>
                  <a:srgbClr val="0B044F"/>
                </a:solidFill>
                <a:latin typeface="Verdana" panose="020B0604030504040204" pitchFamily="34" charset="0"/>
                <a:ea typeface="Verdana" panose="020B0604030504040204" pitchFamily="34" charset="0"/>
                <a:cs typeface="Tahoma"/>
              </a:rPr>
              <a:t>is</a:t>
            </a:r>
            <a:r>
              <a:rPr sz="1400" b="1" spc="-10">
                <a:solidFill>
                  <a:srgbClr val="0B044F"/>
                </a:solidFill>
                <a:latin typeface="Verdana" panose="020B0604030504040204" pitchFamily="34" charset="0"/>
                <a:ea typeface="Verdana" panose="020B0604030504040204" pitchFamily="34" charset="0"/>
                <a:cs typeface="Tahoma"/>
              </a:rPr>
              <a:t> </a:t>
            </a:r>
            <a:r>
              <a:rPr sz="1400" b="1" spc="40" smtClean="0">
                <a:solidFill>
                  <a:srgbClr val="0B044F"/>
                </a:solidFill>
                <a:latin typeface="Verdana" panose="020B0604030504040204" pitchFamily="34" charset="0"/>
                <a:ea typeface="Verdana" panose="020B0604030504040204" pitchFamily="34" charset="0"/>
                <a:cs typeface="Tahoma"/>
              </a:rPr>
              <a:t>huge</a:t>
            </a:r>
            <a:r>
              <a:rPr lang="en-IN" sz="1400" b="1" spc="40" dirty="0" smtClean="0">
                <a:solidFill>
                  <a:srgbClr val="0B044F"/>
                </a:solidFill>
                <a:latin typeface="Verdana" panose="020B0604030504040204" pitchFamily="34" charset="0"/>
                <a:ea typeface="Verdana" panose="020B0604030504040204" pitchFamily="34" charset="0"/>
                <a:cs typeface="Tahoma"/>
              </a:rPr>
              <a:t> </a:t>
            </a:r>
            <a:r>
              <a:rPr sz="1400" b="1" spc="65" smtClean="0">
                <a:solidFill>
                  <a:srgbClr val="0B044F"/>
                </a:solidFill>
                <a:latin typeface="Verdana" panose="020B0604030504040204" pitchFamily="34" charset="0"/>
                <a:ea typeface="Verdana" panose="020B0604030504040204" pitchFamily="34" charset="0"/>
                <a:cs typeface="Tahoma"/>
              </a:rPr>
              <a:t>when</a:t>
            </a:r>
            <a:r>
              <a:rPr sz="1400" b="1" spc="-10" smtClean="0">
                <a:solidFill>
                  <a:srgbClr val="0B044F"/>
                </a:solidFill>
                <a:latin typeface="Verdana" panose="020B0604030504040204" pitchFamily="34" charset="0"/>
                <a:ea typeface="Verdana" panose="020B0604030504040204" pitchFamily="34" charset="0"/>
                <a:cs typeface="Tahoma"/>
              </a:rPr>
              <a:t> </a:t>
            </a:r>
            <a:r>
              <a:rPr sz="1400" b="1" spc="35" dirty="0">
                <a:solidFill>
                  <a:srgbClr val="0B044F"/>
                </a:solidFill>
                <a:latin typeface="Verdana" panose="020B0604030504040204" pitchFamily="34" charset="0"/>
                <a:ea typeface="Verdana" panose="020B0604030504040204" pitchFamily="34" charset="0"/>
                <a:cs typeface="Tahoma"/>
              </a:rPr>
              <a:t>there</a:t>
            </a:r>
            <a:r>
              <a:rPr sz="1400" b="1" spc="-10" dirty="0">
                <a:solidFill>
                  <a:srgbClr val="0B044F"/>
                </a:solidFill>
                <a:latin typeface="Verdana" panose="020B0604030504040204" pitchFamily="34" charset="0"/>
                <a:ea typeface="Verdana" panose="020B0604030504040204" pitchFamily="34" charset="0"/>
                <a:cs typeface="Tahoma"/>
              </a:rPr>
              <a:t> </a:t>
            </a:r>
            <a:r>
              <a:rPr sz="1400" b="1" spc="10" dirty="0">
                <a:solidFill>
                  <a:srgbClr val="0B044F"/>
                </a:solidFill>
                <a:latin typeface="Verdana" panose="020B0604030504040204" pitchFamily="34" charset="0"/>
                <a:ea typeface="Verdana" panose="020B0604030504040204" pitchFamily="34" charset="0"/>
                <a:cs typeface="Tahoma"/>
              </a:rPr>
              <a:t>is</a:t>
            </a:r>
            <a:r>
              <a:rPr sz="1400" b="1" spc="-10" dirty="0">
                <a:solidFill>
                  <a:srgbClr val="0B044F"/>
                </a:solidFill>
                <a:latin typeface="Verdana" panose="020B0604030504040204" pitchFamily="34" charset="0"/>
                <a:ea typeface="Verdana" panose="020B0604030504040204" pitchFamily="34" charset="0"/>
                <a:cs typeface="Tahoma"/>
              </a:rPr>
              <a:t> </a:t>
            </a:r>
            <a:r>
              <a:rPr sz="1400" b="1" spc="15" dirty="0">
                <a:solidFill>
                  <a:srgbClr val="0B044F"/>
                </a:solidFill>
                <a:latin typeface="Verdana" panose="020B0604030504040204" pitchFamily="34" charset="0"/>
                <a:ea typeface="Verdana" panose="020B0604030504040204" pitchFamily="34" charset="0"/>
                <a:cs typeface="Tahoma"/>
              </a:rPr>
              <a:t>solar </a:t>
            </a:r>
            <a:r>
              <a:rPr sz="1400" b="1" spc="-395" dirty="0">
                <a:solidFill>
                  <a:srgbClr val="0B044F"/>
                </a:solidFill>
                <a:latin typeface="Verdana" panose="020B0604030504040204" pitchFamily="34" charset="0"/>
                <a:ea typeface="Verdana" panose="020B0604030504040204" pitchFamily="34" charset="0"/>
                <a:cs typeface="Tahoma"/>
              </a:rPr>
              <a:t> </a:t>
            </a:r>
            <a:r>
              <a:rPr sz="1400" b="1" spc="20" dirty="0">
                <a:solidFill>
                  <a:srgbClr val="0B044F"/>
                </a:solidFill>
                <a:latin typeface="Verdana" panose="020B0604030504040204" pitchFamily="34" charset="0"/>
                <a:ea typeface="Verdana" panose="020B0604030504040204" pitchFamily="34" charset="0"/>
                <a:cs typeface="Tahoma"/>
              </a:rPr>
              <a:t>radiation,</a:t>
            </a:r>
            <a:r>
              <a:rPr sz="1400" b="1" spc="-20" dirty="0">
                <a:solidFill>
                  <a:srgbClr val="0B044F"/>
                </a:solidFill>
                <a:latin typeface="Verdana" panose="020B0604030504040204" pitchFamily="34" charset="0"/>
                <a:ea typeface="Verdana" panose="020B0604030504040204" pitchFamily="34" charset="0"/>
                <a:cs typeface="Tahoma"/>
              </a:rPr>
              <a:t> </a:t>
            </a:r>
            <a:r>
              <a:rPr sz="1400" b="1" spc="50">
                <a:solidFill>
                  <a:srgbClr val="0B044F"/>
                </a:solidFill>
                <a:latin typeface="Verdana" panose="020B0604030504040204" pitchFamily="34" charset="0"/>
                <a:ea typeface="Verdana" panose="020B0604030504040204" pitchFamily="34" charset="0"/>
                <a:cs typeface="Tahoma"/>
              </a:rPr>
              <a:t>the</a:t>
            </a:r>
            <a:r>
              <a:rPr sz="1400" b="1" spc="-15">
                <a:solidFill>
                  <a:srgbClr val="0B044F"/>
                </a:solidFill>
                <a:latin typeface="Verdana" panose="020B0604030504040204" pitchFamily="34" charset="0"/>
                <a:ea typeface="Verdana" panose="020B0604030504040204" pitchFamily="34" charset="0"/>
                <a:cs typeface="Tahoma"/>
              </a:rPr>
              <a:t> </a:t>
            </a:r>
            <a:r>
              <a:rPr sz="1400" b="1" spc="45" smtClean="0">
                <a:solidFill>
                  <a:srgbClr val="0B044F"/>
                </a:solidFill>
                <a:latin typeface="Verdana" panose="020B0604030504040204" pitchFamily="34" charset="0"/>
                <a:ea typeface="Verdana" panose="020B0604030504040204" pitchFamily="34" charset="0"/>
                <a:cs typeface="Tahoma"/>
              </a:rPr>
              <a:t>count</a:t>
            </a:r>
            <a:r>
              <a:rPr sz="1400" b="1" spc="-15" smtClean="0">
                <a:solidFill>
                  <a:srgbClr val="0B044F"/>
                </a:solidFill>
                <a:latin typeface="Verdana" panose="020B0604030504040204" pitchFamily="34" charset="0"/>
                <a:ea typeface="Verdana" panose="020B0604030504040204" pitchFamily="34" charset="0"/>
                <a:cs typeface="Tahoma"/>
              </a:rPr>
              <a:t> </a:t>
            </a:r>
            <a:r>
              <a:rPr sz="1400" b="1" spc="25">
                <a:solidFill>
                  <a:srgbClr val="0B044F"/>
                </a:solidFill>
                <a:latin typeface="Verdana" panose="020B0604030504040204" pitchFamily="34" charset="0"/>
                <a:ea typeface="Verdana" panose="020B0604030504040204" pitchFamily="34" charset="0"/>
                <a:cs typeface="Tahoma"/>
              </a:rPr>
              <a:t>of</a:t>
            </a:r>
            <a:r>
              <a:rPr sz="1400" b="1" spc="-15">
                <a:solidFill>
                  <a:srgbClr val="0B044F"/>
                </a:solidFill>
                <a:latin typeface="Verdana" panose="020B0604030504040204" pitchFamily="34" charset="0"/>
                <a:ea typeface="Verdana" panose="020B0604030504040204" pitchFamily="34" charset="0"/>
                <a:cs typeface="Tahoma"/>
              </a:rPr>
              <a:t> </a:t>
            </a:r>
            <a:r>
              <a:rPr sz="1400" b="1" spc="30" smtClean="0">
                <a:solidFill>
                  <a:srgbClr val="0B044F"/>
                </a:solidFill>
                <a:latin typeface="Verdana" panose="020B0604030504040204" pitchFamily="34" charset="0"/>
                <a:ea typeface="Verdana" panose="020B0604030504040204" pitchFamily="34" charset="0"/>
                <a:cs typeface="Tahoma"/>
              </a:rPr>
              <a:t>rent</a:t>
            </a:r>
            <a:r>
              <a:rPr lang="en-IN" sz="1400" b="1" spc="30" dirty="0" smtClean="0">
                <a:solidFill>
                  <a:srgbClr val="0B044F"/>
                </a:solidFill>
                <a:latin typeface="Verdana" panose="020B0604030504040204" pitchFamily="34" charset="0"/>
                <a:ea typeface="Verdana" panose="020B0604030504040204" pitchFamily="34" charset="0"/>
                <a:cs typeface="Tahoma"/>
              </a:rPr>
              <a:t>ed bike</a:t>
            </a:r>
            <a:r>
              <a:rPr lang="en-IN" sz="1400" b="1" spc="-15" dirty="0" smtClean="0">
                <a:solidFill>
                  <a:srgbClr val="0B044F"/>
                </a:solidFill>
                <a:latin typeface="Verdana" panose="020B0604030504040204" pitchFamily="34" charset="0"/>
                <a:ea typeface="Verdana" panose="020B0604030504040204" pitchFamily="34" charset="0"/>
                <a:cs typeface="Tahoma"/>
              </a:rPr>
              <a:t>s are </a:t>
            </a:r>
            <a:r>
              <a:rPr sz="1400" b="1" spc="45" smtClean="0">
                <a:solidFill>
                  <a:srgbClr val="0B044F"/>
                </a:solidFill>
                <a:latin typeface="Verdana" panose="020B0604030504040204" pitchFamily="34" charset="0"/>
                <a:ea typeface="Verdana" panose="020B0604030504040204" pitchFamily="34" charset="0"/>
                <a:cs typeface="Tahoma"/>
              </a:rPr>
              <a:t>around</a:t>
            </a:r>
            <a:r>
              <a:rPr sz="1400" b="1" spc="-15" smtClean="0">
                <a:solidFill>
                  <a:srgbClr val="0B044F"/>
                </a:solidFill>
                <a:latin typeface="Verdana" panose="020B0604030504040204" pitchFamily="34" charset="0"/>
                <a:ea typeface="Verdana" panose="020B0604030504040204" pitchFamily="34" charset="0"/>
                <a:cs typeface="Tahoma"/>
              </a:rPr>
              <a:t> </a:t>
            </a:r>
            <a:r>
              <a:rPr sz="1400" b="1" spc="-45" smtClean="0">
                <a:solidFill>
                  <a:srgbClr val="0B044F"/>
                </a:solidFill>
                <a:latin typeface="Verdana" panose="020B0604030504040204" pitchFamily="34" charset="0"/>
                <a:ea typeface="Verdana" panose="020B0604030504040204" pitchFamily="34" charset="0"/>
                <a:cs typeface="Tahoma"/>
              </a:rPr>
              <a:t>1000</a:t>
            </a:r>
            <a:r>
              <a:rPr lang="en-IN" sz="1400" b="1" spc="-45" dirty="0" smtClean="0">
                <a:solidFill>
                  <a:srgbClr val="0B044F"/>
                </a:solidFill>
                <a:latin typeface="Verdana" panose="020B0604030504040204" pitchFamily="34" charset="0"/>
                <a:ea typeface="Verdana" panose="020B0604030504040204" pitchFamily="34" charset="0"/>
                <a:cs typeface="Tahoma"/>
              </a:rPr>
              <a:t>.</a:t>
            </a:r>
            <a:endParaRPr sz="1400" dirty="0">
              <a:latin typeface="Verdana" panose="020B0604030504040204" pitchFamily="34" charset="0"/>
              <a:ea typeface="Verdana" panose="020B0604030504040204" pitchFamily="34" charset="0"/>
              <a:cs typeface="Tahoma"/>
            </a:endParaRPr>
          </a:p>
        </p:txBody>
      </p:sp>
      <p:pic>
        <p:nvPicPr>
          <p:cNvPr id="8" name="Picture 7">
            <a:extLst>
              <a:ext uri="{FF2B5EF4-FFF2-40B4-BE49-F238E27FC236}">
                <a16:creationId xmlns:a16="http://schemas.microsoft.com/office/drawing/2014/main" xmlns="" id="{A34EBF62-5F3F-4FC1-808D-08954761BD2F}"/>
              </a:ext>
            </a:extLst>
          </p:cNvPr>
          <p:cNvPicPr>
            <a:picLocks noChangeAspect="1"/>
          </p:cNvPicPr>
          <p:nvPr/>
        </p:nvPicPr>
        <p:blipFill>
          <a:blip r:embed="rId2"/>
          <a:stretch>
            <a:fillRect/>
          </a:stretch>
        </p:blipFill>
        <p:spPr>
          <a:xfrm>
            <a:off x="139279" y="819153"/>
            <a:ext cx="3124526" cy="2286000"/>
          </a:xfrm>
          <a:prstGeom prst="rect">
            <a:avLst/>
          </a:prstGeom>
        </p:spPr>
      </p:pic>
      <p:pic>
        <p:nvPicPr>
          <p:cNvPr id="10" name="Picture 9">
            <a:extLst>
              <a:ext uri="{FF2B5EF4-FFF2-40B4-BE49-F238E27FC236}">
                <a16:creationId xmlns:a16="http://schemas.microsoft.com/office/drawing/2014/main" xmlns="" id="{DD6089F0-C8FA-4E49-A030-206F80DF2C90}"/>
              </a:ext>
            </a:extLst>
          </p:cNvPr>
          <p:cNvPicPr>
            <a:picLocks noChangeAspect="1"/>
          </p:cNvPicPr>
          <p:nvPr/>
        </p:nvPicPr>
        <p:blipFill>
          <a:blip r:embed="rId3"/>
          <a:stretch>
            <a:fillRect/>
          </a:stretch>
        </p:blipFill>
        <p:spPr>
          <a:xfrm>
            <a:off x="3295131" y="819153"/>
            <a:ext cx="2929889" cy="2286000"/>
          </a:xfrm>
          <a:prstGeom prst="rect">
            <a:avLst/>
          </a:prstGeom>
        </p:spPr>
      </p:pic>
      <p:pic>
        <p:nvPicPr>
          <p:cNvPr id="12" name="Picture 11">
            <a:extLst>
              <a:ext uri="{FF2B5EF4-FFF2-40B4-BE49-F238E27FC236}">
                <a16:creationId xmlns:a16="http://schemas.microsoft.com/office/drawing/2014/main" xmlns="" id="{9F45CF64-2077-4391-8E25-5BB400B31351}"/>
              </a:ext>
            </a:extLst>
          </p:cNvPr>
          <p:cNvPicPr>
            <a:picLocks noChangeAspect="1"/>
          </p:cNvPicPr>
          <p:nvPr/>
        </p:nvPicPr>
        <p:blipFill>
          <a:blip r:embed="rId4"/>
          <a:stretch>
            <a:fillRect/>
          </a:stretch>
        </p:blipFill>
        <p:spPr>
          <a:xfrm>
            <a:off x="6256346" y="819153"/>
            <a:ext cx="2861733" cy="228600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214616" y="64187"/>
            <a:ext cx="8209225" cy="474486"/>
          </a:xfrm>
          <a:prstGeom prst="rect">
            <a:avLst/>
          </a:prstGeom>
        </p:spPr>
        <p:txBody>
          <a:bodyPr vert="horz" wrap="square" lIns="0" tIns="12697" rIns="0" bIns="0" rtlCol="0">
            <a:spAutoFit/>
          </a:bodyPr>
          <a:lstStyle/>
          <a:p>
            <a:pPr marL="12697">
              <a:spcBef>
                <a:spcPts val="100"/>
              </a:spcBef>
            </a:pPr>
            <a:r>
              <a:rPr sz="3000" spc="70" dirty="0">
                <a:latin typeface="Verdana" panose="020B0604030504040204" pitchFamily="34" charset="0"/>
                <a:ea typeface="Verdana" panose="020B0604030504040204" pitchFamily="34" charset="0"/>
              </a:rPr>
              <a:t>NUMERICAL</a:t>
            </a:r>
            <a:r>
              <a:rPr sz="3000" spc="-45" dirty="0">
                <a:latin typeface="Verdana" panose="020B0604030504040204" pitchFamily="34" charset="0"/>
                <a:ea typeface="Verdana" panose="020B0604030504040204" pitchFamily="34" charset="0"/>
              </a:rPr>
              <a:t> </a:t>
            </a:r>
            <a:r>
              <a:rPr sz="3000" spc="85" dirty="0">
                <a:latin typeface="Verdana" panose="020B0604030504040204" pitchFamily="34" charset="0"/>
                <a:ea typeface="Verdana" panose="020B0604030504040204" pitchFamily="34" charset="0"/>
              </a:rPr>
              <a:t>VS.RENTED</a:t>
            </a:r>
            <a:r>
              <a:rPr sz="3000" spc="-40" dirty="0">
                <a:latin typeface="Verdana" panose="020B0604030504040204" pitchFamily="34" charset="0"/>
                <a:ea typeface="Verdana" panose="020B0604030504040204" pitchFamily="34" charset="0"/>
              </a:rPr>
              <a:t> </a:t>
            </a:r>
            <a:r>
              <a:rPr sz="3000" spc="15" dirty="0">
                <a:latin typeface="Verdana" panose="020B0604030504040204" pitchFamily="34" charset="0"/>
                <a:ea typeface="Verdana" panose="020B0604030504040204" pitchFamily="34" charset="0"/>
              </a:rPr>
              <a:t>BIKE</a:t>
            </a:r>
            <a:r>
              <a:rPr sz="3000" spc="-40" dirty="0">
                <a:latin typeface="Verdana" panose="020B0604030504040204" pitchFamily="34" charset="0"/>
                <a:ea typeface="Verdana" panose="020B0604030504040204" pitchFamily="34" charset="0"/>
              </a:rPr>
              <a:t> </a:t>
            </a:r>
            <a:r>
              <a:rPr sz="3000" spc="130" dirty="0">
                <a:latin typeface="Verdana" panose="020B0604030504040204" pitchFamily="34" charset="0"/>
                <a:ea typeface="Verdana" panose="020B0604030504040204" pitchFamily="34" charset="0"/>
              </a:rPr>
              <a:t>COUNT</a:t>
            </a:r>
            <a:endParaRPr sz="3000" dirty="0">
              <a:latin typeface="Verdana" panose="020B0604030504040204" pitchFamily="34" charset="0"/>
              <a:ea typeface="Verdana" panose="020B0604030504040204" pitchFamily="34" charset="0"/>
            </a:endParaRPr>
          </a:p>
        </p:txBody>
      </p:sp>
      <p:sp>
        <p:nvSpPr>
          <p:cNvPr id="7" name="object 7"/>
          <p:cNvSpPr txBox="1"/>
          <p:nvPr/>
        </p:nvSpPr>
        <p:spPr>
          <a:xfrm>
            <a:off x="194296" y="2923748"/>
            <a:ext cx="8949706" cy="1747142"/>
          </a:xfrm>
          <a:prstGeom prst="rect">
            <a:avLst/>
          </a:prstGeom>
        </p:spPr>
        <p:txBody>
          <a:bodyPr vert="horz" wrap="square" lIns="0" tIns="12697" rIns="0" bIns="0" rtlCol="0">
            <a:spAutoFit/>
          </a:bodyPr>
          <a:lstStyle/>
          <a:p>
            <a:pPr marL="348554" marR="92693" indent="-336492">
              <a:lnSpc>
                <a:spcPct val="114999"/>
              </a:lnSpc>
              <a:spcBef>
                <a:spcPts val="100"/>
              </a:spcBef>
              <a:buFont typeface="Microsoft Sans Serif"/>
              <a:buChar char="●"/>
              <a:tabLst>
                <a:tab pos="347920" algn="l"/>
                <a:tab pos="349190" algn="l"/>
              </a:tabLst>
            </a:pPr>
            <a:r>
              <a:rPr lang="en-IN" sz="1400" b="1" spc="-15" dirty="0" smtClean="0">
                <a:solidFill>
                  <a:srgbClr val="0B044F"/>
                </a:solidFill>
                <a:latin typeface="Verdana" panose="020B0604030504040204" pitchFamily="34" charset="0"/>
                <a:ea typeface="Verdana" panose="020B0604030504040204" pitchFamily="34" charset="0"/>
                <a:cs typeface="Tahoma"/>
              </a:rPr>
              <a:t>The above </a:t>
            </a:r>
            <a:r>
              <a:rPr lang="en-IN" sz="1400" b="1" spc="20" dirty="0" smtClean="0">
                <a:solidFill>
                  <a:srgbClr val="0B044F"/>
                </a:solidFill>
                <a:latin typeface="Verdana" panose="020B0604030504040204" pitchFamily="34" charset="0"/>
                <a:ea typeface="Verdana" panose="020B0604030504040204" pitchFamily="34" charset="0"/>
                <a:cs typeface="Tahoma"/>
              </a:rPr>
              <a:t>Graph for ‘Snowfall’ represents that </a:t>
            </a:r>
            <a:r>
              <a:rPr sz="1400" b="1" spc="50" smtClean="0">
                <a:solidFill>
                  <a:srgbClr val="0B044F"/>
                </a:solidFill>
                <a:latin typeface="Verdana" panose="020B0604030504040204" pitchFamily="34" charset="0"/>
                <a:ea typeface="Verdana" panose="020B0604030504040204" pitchFamily="34" charset="0"/>
                <a:cs typeface="Tahoma"/>
              </a:rPr>
              <a:t>the</a:t>
            </a:r>
            <a:r>
              <a:rPr sz="1400" b="1" spc="-15" smtClean="0">
                <a:solidFill>
                  <a:srgbClr val="0B044F"/>
                </a:solidFill>
                <a:latin typeface="Verdana" panose="020B0604030504040204" pitchFamily="34" charset="0"/>
                <a:ea typeface="Verdana" panose="020B0604030504040204" pitchFamily="34" charset="0"/>
                <a:cs typeface="Tahoma"/>
              </a:rPr>
              <a:t> </a:t>
            </a:r>
            <a:r>
              <a:rPr sz="1400" b="1" spc="60" dirty="0">
                <a:solidFill>
                  <a:srgbClr val="0B044F"/>
                </a:solidFill>
                <a:latin typeface="Verdana" panose="020B0604030504040204" pitchFamily="34" charset="0"/>
                <a:ea typeface="Verdana" panose="020B0604030504040204" pitchFamily="34" charset="0"/>
                <a:cs typeface="Tahoma"/>
              </a:rPr>
              <a:t>amount</a:t>
            </a:r>
            <a:r>
              <a:rPr sz="1400" b="1" spc="-10" dirty="0">
                <a:solidFill>
                  <a:srgbClr val="0B044F"/>
                </a:solidFill>
                <a:latin typeface="Verdana" panose="020B0604030504040204" pitchFamily="34" charset="0"/>
                <a:ea typeface="Verdana" panose="020B0604030504040204" pitchFamily="34" charset="0"/>
                <a:cs typeface="Tahoma"/>
              </a:rPr>
              <a:t> </a:t>
            </a:r>
            <a:r>
              <a:rPr sz="1400" b="1" spc="25" dirty="0">
                <a:solidFill>
                  <a:srgbClr val="0B044F"/>
                </a:solidFill>
                <a:latin typeface="Verdana" panose="020B0604030504040204" pitchFamily="34" charset="0"/>
                <a:ea typeface="Verdana" panose="020B0604030504040204" pitchFamily="34" charset="0"/>
                <a:cs typeface="Tahoma"/>
              </a:rPr>
              <a:t>of</a:t>
            </a:r>
            <a:r>
              <a:rPr sz="1400" b="1" spc="-15" dirty="0">
                <a:solidFill>
                  <a:srgbClr val="0B044F"/>
                </a:solidFill>
                <a:latin typeface="Verdana" panose="020B0604030504040204" pitchFamily="34" charset="0"/>
                <a:ea typeface="Verdana" panose="020B0604030504040204" pitchFamily="34" charset="0"/>
                <a:cs typeface="Tahoma"/>
              </a:rPr>
              <a:t> </a:t>
            </a:r>
            <a:r>
              <a:rPr sz="1400" b="1" spc="40" dirty="0">
                <a:solidFill>
                  <a:srgbClr val="0B044F"/>
                </a:solidFill>
                <a:latin typeface="Verdana" panose="020B0604030504040204" pitchFamily="34" charset="0"/>
                <a:ea typeface="Verdana" panose="020B0604030504040204" pitchFamily="34" charset="0"/>
                <a:cs typeface="Tahoma"/>
              </a:rPr>
              <a:t>rented</a:t>
            </a:r>
            <a:r>
              <a:rPr sz="1400" b="1" spc="-15" dirty="0">
                <a:solidFill>
                  <a:srgbClr val="0B044F"/>
                </a:solidFill>
                <a:latin typeface="Verdana" panose="020B0604030504040204" pitchFamily="34" charset="0"/>
                <a:ea typeface="Verdana" panose="020B0604030504040204" pitchFamily="34" charset="0"/>
                <a:cs typeface="Tahoma"/>
              </a:rPr>
              <a:t> </a:t>
            </a:r>
            <a:r>
              <a:rPr sz="1400" b="1" spc="40" dirty="0">
                <a:solidFill>
                  <a:srgbClr val="0B044F"/>
                </a:solidFill>
                <a:latin typeface="Verdana" panose="020B0604030504040204" pitchFamily="34" charset="0"/>
                <a:ea typeface="Verdana" panose="020B0604030504040204" pitchFamily="34" charset="0"/>
                <a:cs typeface="Tahoma"/>
              </a:rPr>
              <a:t>bike</a:t>
            </a:r>
            <a:r>
              <a:rPr sz="1400" b="1" spc="-10" dirty="0">
                <a:solidFill>
                  <a:srgbClr val="0B044F"/>
                </a:solidFill>
                <a:latin typeface="Verdana" panose="020B0604030504040204" pitchFamily="34" charset="0"/>
                <a:ea typeface="Verdana" panose="020B0604030504040204" pitchFamily="34" charset="0"/>
                <a:cs typeface="Tahoma"/>
              </a:rPr>
              <a:t> </a:t>
            </a:r>
            <a:r>
              <a:rPr sz="1400" b="1" spc="10" dirty="0">
                <a:solidFill>
                  <a:srgbClr val="0B044F"/>
                </a:solidFill>
                <a:latin typeface="Verdana" panose="020B0604030504040204" pitchFamily="34" charset="0"/>
                <a:ea typeface="Verdana" panose="020B0604030504040204" pitchFamily="34" charset="0"/>
                <a:cs typeface="Tahoma"/>
              </a:rPr>
              <a:t>is</a:t>
            </a:r>
            <a:r>
              <a:rPr sz="1400" b="1" spc="-15" dirty="0">
                <a:solidFill>
                  <a:srgbClr val="0B044F"/>
                </a:solidFill>
                <a:latin typeface="Verdana" panose="020B0604030504040204" pitchFamily="34" charset="0"/>
                <a:ea typeface="Verdana" panose="020B0604030504040204" pitchFamily="34" charset="0"/>
                <a:cs typeface="Tahoma"/>
              </a:rPr>
              <a:t> </a:t>
            </a:r>
            <a:r>
              <a:rPr sz="1400" b="1" spc="25">
                <a:solidFill>
                  <a:srgbClr val="0B044F"/>
                </a:solidFill>
                <a:latin typeface="Verdana" panose="020B0604030504040204" pitchFamily="34" charset="0"/>
                <a:ea typeface="Verdana" panose="020B0604030504040204" pitchFamily="34" charset="0"/>
                <a:cs typeface="Tahoma"/>
              </a:rPr>
              <a:t>very</a:t>
            </a:r>
            <a:r>
              <a:rPr sz="1400" b="1" spc="-10">
                <a:solidFill>
                  <a:srgbClr val="0B044F"/>
                </a:solidFill>
                <a:latin typeface="Verdana" panose="020B0604030504040204" pitchFamily="34" charset="0"/>
                <a:ea typeface="Verdana" panose="020B0604030504040204" pitchFamily="34" charset="0"/>
                <a:cs typeface="Tahoma"/>
              </a:rPr>
              <a:t> </a:t>
            </a:r>
            <a:r>
              <a:rPr sz="1400" b="1" spc="30" smtClean="0">
                <a:solidFill>
                  <a:srgbClr val="0B044F"/>
                </a:solidFill>
                <a:latin typeface="Verdana" panose="020B0604030504040204" pitchFamily="34" charset="0"/>
                <a:ea typeface="Verdana" panose="020B0604030504040204" pitchFamily="34" charset="0"/>
                <a:cs typeface="Tahoma"/>
              </a:rPr>
              <a:t>low</a:t>
            </a:r>
            <a:r>
              <a:rPr lang="en-IN" sz="1400" b="1" spc="30" dirty="0" smtClean="0">
                <a:solidFill>
                  <a:srgbClr val="0B044F"/>
                </a:solidFill>
                <a:latin typeface="Verdana" panose="020B0604030504040204" pitchFamily="34" charset="0"/>
                <a:ea typeface="Verdana" panose="020B0604030504040204" pitchFamily="34" charset="0"/>
                <a:cs typeface="Tahoma"/>
              </a:rPr>
              <a:t> and specially in 4cm range</a:t>
            </a:r>
            <a:r>
              <a:rPr lang="en-IN" sz="1400" b="1" spc="-15" dirty="0" smtClean="0">
                <a:solidFill>
                  <a:srgbClr val="0B044F"/>
                </a:solidFill>
                <a:latin typeface="Verdana" panose="020B0604030504040204" pitchFamily="34" charset="0"/>
                <a:ea typeface="Verdana" panose="020B0604030504040204" pitchFamily="34" charset="0"/>
                <a:cs typeface="Tahoma"/>
              </a:rPr>
              <a:t>.</a:t>
            </a:r>
            <a:endParaRPr sz="1400" dirty="0">
              <a:latin typeface="Verdana" panose="020B0604030504040204" pitchFamily="34" charset="0"/>
              <a:ea typeface="Verdana" panose="020B0604030504040204" pitchFamily="34" charset="0"/>
              <a:cs typeface="Tahoma"/>
            </a:endParaRPr>
          </a:p>
          <a:p>
            <a:pPr marL="348554" marR="643144" indent="-336492">
              <a:lnSpc>
                <a:spcPct val="114999"/>
              </a:lnSpc>
              <a:buFont typeface="Microsoft Sans Serif"/>
              <a:buChar char="●"/>
              <a:tabLst>
                <a:tab pos="347920" algn="l"/>
                <a:tab pos="349190" algn="l"/>
              </a:tabLst>
            </a:pPr>
            <a:r>
              <a:rPr lang="en-IN" sz="1400" b="1" spc="-75" dirty="0" smtClean="0">
                <a:solidFill>
                  <a:srgbClr val="0B044F"/>
                </a:solidFill>
                <a:latin typeface="Verdana" panose="020B0604030504040204" pitchFamily="34" charset="0"/>
                <a:ea typeface="Verdana" panose="020B0604030504040204" pitchFamily="34" charset="0"/>
                <a:cs typeface="Tahoma"/>
              </a:rPr>
              <a:t>Above  Graph for</a:t>
            </a:r>
            <a:r>
              <a:rPr sz="1400" b="1" spc="-15" smtClean="0">
                <a:solidFill>
                  <a:srgbClr val="0B044F"/>
                </a:solidFill>
                <a:latin typeface="Verdana" panose="020B0604030504040204" pitchFamily="34" charset="0"/>
                <a:ea typeface="Verdana" panose="020B0604030504040204" pitchFamily="34" charset="0"/>
                <a:cs typeface="Tahoma"/>
              </a:rPr>
              <a:t> </a:t>
            </a:r>
            <a:r>
              <a:rPr lang="en-IN" sz="1400" b="1" spc="-15" dirty="0" smtClean="0">
                <a:solidFill>
                  <a:srgbClr val="0B044F"/>
                </a:solidFill>
                <a:latin typeface="Verdana" panose="020B0604030504040204" pitchFamily="34" charset="0"/>
                <a:ea typeface="Verdana" panose="020B0604030504040204" pitchFamily="34" charset="0"/>
                <a:cs typeface="Tahoma"/>
              </a:rPr>
              <a:t>'</a:t>
            </a:r>
            <a:r>
              <a:rPr lang="en-IN" sz="1400" b="1" spc="10" dirty="0" smtClean="0">
                <a:solidFill>
                  <a:srgbClr val="0B044F"/>
                </a:solidFill>
                <a:latin typeface="Verdana" panose="020B0604030504040204" pitchFamily="34" charset="0"/>
                <a:ea typeface="Verdana" panose="020B0604030504040204" pitchFamily="34" charset="0"/>
                <a:cs typeface="Tahoma"/>
              </a:rPr>
              <a:t>R</a:t>
            </a:r>
            <a:r>
              <a:rPr sz="1400" b="1" spc="10" smtClean="0">
                <a:solidFill>
                  <a:srgbClr val="0B044F"/>
                </a:solidFill>
                <a:latin typeface="Verdana" panose="020B0604030504040204" pitchFamily="34" charset="0"/>
                <a:ea typeface="Verdana" panose="020B0604030504040204" pitchFamily="34" charset="0"/>
                <a:cs typeface="Tahoma"/>
              </a:rPr>
              <a:t>ainfall</a:t>
            </a:r>
            <a:r>
              <a:rPr lang="en-IN" sz="1400" b="1" spc="10" dirty="0" smtClean="0">
                <a:solidFill>
                  <a:srgbClr val="0B044F"/>
                </a:solidFill>
                <a:latin typeface="Verdana" panose="020B0604030504040204" pitchFamily="34" charset="0"/>
                <a:ea typeface="Verdana" panose="020B0604030504040204" pitchFamily="34" charset="0"/>
                <a:cs typeface="Tahoma"/>
              </a:rPr>
              <a:t>‘</a:t>
            </a:r>
            <a:r>
              <a:rPr lang="en-IN" sz="1400" b="1" spc="-15" dirty="0" smtClean="0">
                <a:solidFill>
                  <a:srgbClr val="0B044F"/>
                </a:solidFill>
                <a:latin typeface="Verdana" panose="020B0604030504040204" pitchFamily="34" charset="0"/>
                <a:ea typeface="Verdana" panose="020B0604030504040204" pitchFamily="34" charset="0"/>
                <a:cs typeface="Tahoma"/>
              </a:rPr>
              <a:t> shows that</a:t>
            </a:r>
            <a:r>
              <a:rPr sz="1400" b="1" spc="-15" smtClean="0">
                <a:solidFill>
                  <a:srgbClr val="0B044F"/>
                </a:solidFill>
                <a:latin typeface="Verdana" panose="020B0604030504040204" pitchFamily="34" charset="0"/>
                <a:ea typeface="Verdana" panose="020B0604030504040204" pitchFamily="34" charset="0"/>
                <a:cs typeface="Tahoma"/>
              </a:rPr>
              <a:t> </a:t>
            </a:r>
            <a:r>
              <a:rPr lang="en-IN" sz="1400" b="1" dirty="0" smtClean="0">
                <a:solidFill>
                  <a:srgbClr val="0B044F"/>
                </a:solidFill>
                <a:latin typeface="Verdana" panose="020B0604030504040204" pitchFamily="34" charset="0"/>
                <a:ea typeface="Verdana" panose="020B0604030504040204" pitchFamily="34" charset="0"/>
                <a:cs typeface="Tahoma"/>
              </a:rPr>
              <a:t>in heavy rainfall </a:t>
            </a:r>
            <a:r>
              <a:rPr sz="1400" b="1" spc="50" smtClean="0">
                <a:solidFill>
                  <a:srgbClr val="0B044F"/>
                </a:solidFill>
                <a:latin typeface="Verdana" panose="020B0604030504040204" pitchFamily="34" charset="0"/>
                <a:ea typeface="Verdana" panose="020B0604030504040204" pitchFamily="34" charset="0"/>
                <a:cs typeface="Tahoma"/>
              </a:rPr>
              <a:t>the</a:t>
            </a:r>
            <a:r>
              <a:rPr sz="1400" b="1" spc="-15" smtClean="0">
                <a:solidFill>
                  <a:srgbClr val="0B044F"/>
                </a:solidFill>
                <a:latin typeface="Verdana" panose="020B0604030504040204" pitchFamily="34" charset="0"/>
                <a:ea typeface="Verdana" panose="020B0604030504040204" pitchFamily="34" charset="0"/>
                <a:cs typeface="Tahoma"/>
              </a:rPr>
              <a:t> </a:t>
            </a:r>
            <a:r>
              <a:rPr sz="1400" b="1" spc="75" smtClean="0">
                <a:solidFill>
                  <a:srgbClr val="0B044F"/>
                </a:solidFill>
                <a:latin typeface="Verdana" panose="020B0604030504040204" pitchFamily="34" charset="0"/>
                <a:ea typeface="Verdana" panose="020B0604030504040204" pitchFamily="34" charset="0"/>
                <a:cs typeface="Tahoma"/>
              </a:rPr>
              <a:t>demand</a:t>
            </a:r>
            <a:r>
              <a:rPr lang="en-IN" sz="1400" b="1" spc="-15" dirty="0" smtClean="0">
                <a:solidFill>
                  <a:srgbClr val="0B044F"/>
                </a:solidFill>
                <a:latin typeface="Verdana" panose="020B0604030504040204" pitchFamily="34" charset="0"/>
                <a:ea typeface="Verdana" panose="020B0604030504040204" pitchFamily="34" charset="0"/>
                <a:cs typeface="Tahoma"/>
              </a:rPr>
              <a:t> </a:t>
            </a:r>
            <a:r>
              <a:rPr sz="1400" b="1" spc="25" smtClean="0">
                <a:solidFill>
                  <a:srgbClr val="0B044F"/>
                </a:solidFill>
                <a:latin typeface="Verdana" panose="020B0604030504040204" pitchFamily="34" charset="0"/>
                <a:ea typeface="Verdana" panose="020B0604030504040204" pitchFamily="34" charset="0"/>
                <a:cs typeface="Tahoma"/>
              </a:rPr>
              <a:t>of</a:t>
            </a:r>
            <a:r>
              <a:rPr sz="1400" b="1" spc="-15" smtClean="0">
                <a:solidFill>
                  <a:srgbClr val="0B044F"/>
                </a:solidFill>
                <a:latin typeface="Verdana" panose="020B0604030504040204" pitchFamily="34" charset="0"/>
                <a:ea typeface="Verdana" panose="020B0604030504040204" pitchFamily="34" charset="0"/>
                <a:cs typeface="Tahoma"/>
              </a:rPr>
              <a:t> </a:t>
            </a:r>
            <a:r>
              <a:rPr sz="1400" b="1" spc="30" dirty="0">
                <a:solidFill>
                  <a:srgbClr val="0B044F"/>
                </a:solidFill>
                <a:latin typeface="Verdana" panose="020B0604030504040204" pitchFamily="34" charset="0"/>
                <a:ea typeface="Verdana" panose="020B0604030504040204" pitchFamily="34" charset="0"/>
                <a:cs typeface="Tahoma"/>
              </a:rPr>
              <a:t>rent</a:t>
            </a:r>
            <a:r>
              <a:rPr sz="1400" b="1" spc="-15" dirty="0">
                <a:solidFill>
                  <a:srgbClr val="0B044F"/>
                </a:solidFill>
                <a:latin typeface="Verdana" panose="020B0604030504040204" pitchFamily="34" charset="0"/>
                <a:ea typeface="Verdana" panose="020B0604030504040204" pitchFamily="34" charset="0"/>
                <a:cs typeface="Tahoma"/>
              </a:rPr>
              <a:t> </a:t>
            </a:r>
            <a:r>
              <a:rPr sz="1400" b="1" spc="40" dirty="0">
                <a:solidFill>
                  <a:srgbClr val="0B044F"/>
                </a:solidFill>
                <a:latin typeface="Verdana" panose="020B0604030504040204" pitchFamily="34" charset="0"/>
                <a:ea typeface="Verdana" panose="020B0604030504040204" pitchFamily="34" charset="0"/>
                <a:cs typeface="Tahoma"/>
              </a:rPr>
              <a:t>bikes</a:t>
            </a:r>
            <a:r>
              <a:rPr sz="1400" b="1" spc="-15" dirty="0">
                <a:solidFill>
                  <a:srgbClr val="0B044F"/>
                </a:solidFill>
                <a:latin typeface="Verdana" panose="020B0604030504040204" pitchFamily="34" charset="0"/>
                <a:ea typeface="Verdana" panose="020B0604030504040204" pitchFamily="34" charset="0"/>
                <a:cs typeface="Tahoma"/>
              </a:rPr>
              <a:t> </a:t>
            </a:r>
            <a:r>
              <a:rPr sz="1400" b="1" spc="10" dirty="0">
                <a:solidFill>
                  <a:srgbClr val="0B044F"/>
                </a:solidFill>
                <a:latin typeface="Verdana" panose="020B0604030504040204" pitchFamily="34" charset="0"/>
                <a:ea typeface="Verdana" panose="020B0604030504040204" pitchFamily="34" charset="0"/>
                <a:cs typeface="Tahoma"/>
              </a:rPr>
              <a:t>is</a:t>
            </a:r>
            <a:r>
              <a:rPr sz="1400" b="1" spc="-15" dirty="0">
                <a:solidFill>
                  <a:srgbClr val="0B044F"/>
                </a:solidFill>
                <a:latin typeface="Verdana" panose="020B0604030504040204" pitchFamily="34" charset="0"/>
                <a:ea typeface="Verdana" panose="020B0604030504040204" pitchFamily="34" charset="0"/>
                <a:cs typeface="Tahoma"/>
              </a:rPr>
              <a:t> </a:t>
            </a:r>
            <a:r>
              <a:rPr sz="1400" b="1" spc="50" dirty="0">
                <a:solidFill>
                  <a:srgbClr val="0B044F"/>
                </a:solidFill>
                <a:latin typeface="Verdana" panose="020B0604030504040204" pitchFamily="34" charset="0"/>
                <a:ea typeface="Verdana" panose="020B0604030504040204" pitchFamily="34" charset="0"/>
                <a:cs typeface="Tahoma"/>
              </a:rPr>
              <a:t>not</a:t>
            </a:r>
            <a:r>
              <a:rPr sz="1400" b="1" spc="-10" dirty="0">
                <a:solidFill>
                  <a:srgbClr val="0B044F"/>
                </a:solidFill>
                <a:latin typeface="Verdana" panose="020B0604030504040204" pitchFamily="34" charset="0"/>
                <a:ea typeface="Verdana" panose="020B0604030504040204" pitchFamily="34" charset="0"/>
                <a:cs typeface="Tahoma"/>
              </a:rPr>
              <a:t> </a:t>
            </a:r>
            <a:r>
              <a:rPr sz="1400" b="1" spc="35" dirty="0">
                <a:solidFill>
                  <a:srgbClr val="0B044F"/>
                </a:solidFill>
                <a:latin typeface="Verdana" panose="020B0604030504040204" pitchFamily="34" charset="0"/>
                <a:ea typeface="Verdana" panose="020B0604030504040204" pitchFamily="34" charset="0"/>
                <a:cs typeface="Tahoma"/>
              </a:rPr>
              <a:t>decreasing,</a:t>
            </a:r>
            <a:r>
              <a:rPr sz="1400" b="1" spc="-15" dirty="0">
                <a:solidFill>
                  <a:srgbClr val="0B044F"/>
                </a:solidFill>
                <a:latin typeface="Verdana" panose="020B0604030504040204" pitchFamily="34" charset="0"/>
                <a:ea typeface="Verdana" panose="020B0604030504040204" pitchFamily="34" charset="0"/>
                <a:cs typeface="Tahoma"/>
              </a:rPr>
              <a:t> </a:t>
            </a:r>
            <a:r>
              <a:rPr sz="1400" b="1" spc="40" dirty="0">
                <a:solidFill>
                  <a:srgbClr val="0B044F"/>
                </a:solidFill>
                <a:latin typeface="Verdana" panose="020B0604030504040204" pitchFamily="34" charset="0"/>
                <a:ea typeface="Verdana" panose="020B0604030504040204" pitchFamily="34" charset="0"/>
                <a:cs typeface="Tahoma"/>
              </a:rPr>
              <a:t>here</a:t>
            </a:r>
            <a:r>
              <a:rPr sz="1400" b="1" spc="-15" dirty="0">
                <a:solidFill>
                  <a:srgbClr val="0B044F"/>
                </a:solidFill>
                <a:latin typeface="Verdana" panose="020B0604030504040204" pitchFamily="34" charset="0"/>
                <a:ea typeface="Verdana" panose="020B0604030504040204" pitchFamily="34" charset="0"/>
                <a:cs typeface="Tahoma"/>
              </a:rPr>
              <a:t> </a:t>
            </a:r>
            <a:r>
              <a:rPr sz="1400" b="1" spc="15" dirty="0">
                <a:solidFill>
                  <a:srgbClr val="0B044F"/>
                </a:solidFill>
                <a:latin typeface="Verdana" panose="020B0604030504040204" pitchFamily="34" charset="0"/>
                <a:ea typeface="Verdana" panose="020B0604030504040204" pitchFamily="34" charset="0"/>
                <a:cs typeface="Tahoma"/>
              </a:rPr>
              <a:t>for </a:t>
            </a:r>
            <a:r>
              <a:rPr sz="1400" b="1" spc="-395" dirty="0">
                <a:solidFill>
                  <a:srgbClr val="0B044F"/>
                </a:solidFill>
                <a:latin typeface="Verdana" panose="020B0604030504040204" pitchFamily="34" charset="0"/>
                <a:ea typeface="Verdana" panose="020B0604030504040204" pitchFamily="34" charset="0"/>
                <a:cs typeface="Tahoma"/>
              </a:rPr>
              <a:t> </a:t>
            </a:r>
            <a:r>
              <a:rPr sz="1400" b="1" spc="40" dirty="0">
                <a:solidFill>
                  <a:srgbClr val="0B044F"/>
                </a:solidFill>
                <a:latin typeface="Verdana" panose="020B0604030504040204" pitchFamily="34" charset="0"/>
                <a:ea typeface="Verdana" panose="020B0604030504040204" pitchFamily="34" charset="0"/>
                <a:cs typeface="Tahoma"/>
              </a:rPr>
              <a:t>example</a:t>
            </a:r>
            <a:r>
              <a:rPr sz="1400" b="1" spc="-15" dirty="0">
                <a:solidFill>
                  <a:srgbClr val="0B044F"/>
                </a:solidFill>
                <a:latin typeface="Verdana" panose="020B0604030504040204" pitchFamily="34" charset="0"/>
                <a:ea typeface="Verdana" panose="020B0604030504040204" pitchFamily="34" charset="0"/>
                <a:cs typeface="Tahoma"/>
              </a:rPr>
              <a:t> </a:t>
            </a:r>
            <a:r>
              <a:rPr sz="1400" b="1" spc="40" dirty="0">
                <a:solidFill>
                  <a:srgbClr val="0B044F"/>
                </a:solidFill>
                <a:latin typeface="Verdana" panose="020B0604030504040204" pitchFamily="34" charset="0"/>
                <a:ea typeface="Verdana" panose="020B0604030504040204" pitchFamily="34" charset="0"/>
                <a:cs typeface="Tahoma"/>
              </a:rPr>
              <a:t>even</a:t>
            </a:r>
            <a:r>
              <a:rPr sz="1400" b="1" spc="-15" dirty="0">
                <a:solidFill>
                  <a:srgbClr val="0B044F"/>
                </a:solidFill>
                <a:latin typeface="Verdana" panose="020B0604030504040204" pitchFamily="34" charset="0"/>
                <a:ea typeface="Verdana" panose="020B0604030504040204" pitchFamily="34" charset="0"/>
                <a:cs typeface="Tahoma"/>
              </a:rPr>
              <a:t> </a:t>
            </a:r>
            <a:r>
              <a:rPr sz="1400" b="1" dirty="0">
                <a:solidFill>
                  <a:srgbClr val="0B044F"/>
                </a:solidFill>
                <a:latin typeface="Verdana" panose="020B0604030504040204" pitchFamily="34" charset="0"/>
                <a:ea typeface="Verdana" panose="020B0604030504040204" pitchFamily="34" charset="0"/>
                <a:cs typeface="Tahoma"/>
              </a:rPr>
              <a:t>if</a:t>
            </a:r>
            <a:r>
              <a:rPr sz="1400" b="1" spc="-15" dirty="0">
                <a:solidFill>
                  <a:srgbClr val="0B044F"/>
                </a:solidFill>
                <a:latin typeface="Verdana" panose="020B0604030504040204" pitchFamily="34" charset="0"/>
                <a:ea typeface="Verdana" panose="020B0604030504040204" pitchFamily="34" charset="0"/>
                <a:cs typeface="Tahoma"/>
              </a:rPr>
              <a:t> </a:t>
            </a:r>
            <a:r>
              <a:rPr sz="1400" b="1" spc="45" dirty="0">
                <a:solidFill>
                  <a:srgbClr val="0B044F"/>
                </a:solidFill>
                <a:latin typeface="Verdana" panose="020B0604030504040204" pitchFamily="34" charset="0"/>
                <a:ea typeface="Verdana" panose="020B0604030504040204" pitchFamily="34" charset="0"/>
                <a:cs typeface="Tahoma"/>
              </a:rPr>
              <a:t>we</a:t>
            </a:r>
            <a:r>
              <a:rPr sz="1400" b="1" spc="-15" dirty="0">
                <a:solidFill>
                  <a:srgbClr val="0B044F"/>
                </a:solidFill>
                <a:latin typeface="Verdana" panose="020B0604030504040204" pitchFamily="34" charset="0"/>
                <a:ea typeface="Verdana" panose="020B0604030504040204" pitchFamily="34" charset="0"/>
                <a:cs typeface="Tahoma"/>
              </a:rPr>
              <a:t> </a:t>
            </a:r>
            <a:r>
              <a:rPr sz="1400" b="1" spc="35" dirty="0">
                <a:solidFill>
                  <a:srgbClr val="0B044F"/>
                </a:solidFill>
                <a:latin typeface="Verdana" panose="020B0604030504040204" pitchFamily="34" charset="0"/>
                <a:ea typeface="Verdana" panose="020B0604030504040204" pitchFamily="34" charset="0"/>
                <a:cs typeface="Tahoma"/>
              </a:rPr>
              <a:t>have</a:t>
            </a:r>
            <a:r>
              <a:rPr sz="1400" b="1" spc="-10" dirty="0">
                <a:solidFill>
                  <a:srgbClr val="0B044F"/>
                </a:solidFill>
                <a:latin typeface="Verdana" panose="020B0604030504040204" pitchFamily="34" charset="0"/>
                <a:ea typeface="Verdana" panose="020B0604030504040204" pitchFamily="34" charset="0"/>
                <a:cs typeface="Tahoma"/>
              </a:rPr>
              <a:t> 20</a:t>
            </a:r>
            <a:r>
              <a:rPr sz="1400" b="1" spc="-15" dirty="0">
                <a:solidFill>
                  <a:srgbClr val="0B044F"/>
                </a:solidFill>
                <a:latin typeface="Verdana" panose="020B0604030504040204" pitchFamily="34" charset="0"/>
                <a:ea typeface="Verdana" panose="020B0604030504040204" pitchFamily="34" charset="0"/>
                <a:cs typeface="Tahoma"/>
              </a:rPr>
              <a:t> </a:t>
            </a:r>
            <a:r>
              <a:rPr sz="1400" b="1" spc="130" dirty="0">
                <a:solidFill>
                  <a:srgbClr val="0B044F"/>
                </a:solidFill>
                <a:latin typeface="Verdana" panose="020B0604030504040204" pitchFamily="34" charset="0"/>
                <a:ea typeface="Verdana" panose="020B0604030504040204" pitchFamily="34" charset="0"/>
                <a:cs typeface="Tahoma"/>
              </a:rPr>
              <a:t>mm</a:t>
            </a:r>
            <a:r>
              <a:rPr sz="1400" b="1" spc="-15" dirty="0">
                <a:solidFill>
                  <a:srgbClr val="0B044F"/>
                </a:solidFill>
                <a:latin typeface="Verdana" panose="020B0604030504040204" pitchFamily="34" charset="0"/>
                <a:ea typeface="Verdana" panose="020B0604030504040204" pitchFamily="34" charset="0"/>
                <a:cs typeface="Tahoma"/>
              </a:rPr>
              <a:t> </a:t>
            </a:r>
            <a:r>
              <a:rPr sz="1400" b="1" spc="25" dirty="0">
                <a:solidFill>
                  <a:srgbClr val="0B044F"/>
                </a:solidFill>
                <a:latin typeface="Verdana" panose="020B0604030504040204" pitchFamily="34" charset="0"/>
                <a:ea typeface="Verdana" panose="020B0604030504040204" pitchFamily="34" charset="0"/>
                <a:cs typeface="Tahoma"/>
              </a:rPr>
              <a:t>of</a:t>
            </a:r>
            <a:r>
              <a:rPr sz="1400" b="1" spc="-15" dirty="0">
                <a:solidFill>
                  <a:srgbClr val="0B044F"/>
                </a:solidFill>
                <a:latin typeface="Verdana" panose="020B0604030504040204" pitchFamily="34" charset="0"/>
                <a:ea typeface="Verdana" panose="020B0604030504040204" pitchFamily="34" charset="0"/>
                <a:cs typeface="Tahoma"/>
              </a:rPr>
              <a:t> </a:t>
            </a:r>
            <a:r>
              <a:rPr sz="1400" b="1" spc="20" dirty="0">
                <a:solidFill>
                  <a:srgbClr val="0B044F"/>
                </a:solidFill>
                <a:latin typeface="Verdana" panose="020B0604030504040204" pitchFamily="34" charset="0"/>
                <a:ea typeface="Verdana" panose="020B0604030504040204" pitchFamily="34" charset="0"/>
                <a:cs typeface="Tahoma"/>
              </a:rPr>
              <a:t>rain</a:t>
            </a:r>
            <a:r>
              <a:rPr sz="1400" b="1" spc="-15" dirty="0">
                <a:solidFill>
                  <a:srgbClr val="0B044F"/>
                </a:solidFill>
                <a:latin typeface="Verdana" panose="020B0604030504040204" pitchFamily="34" charset="0"/>
                <a:ea typeface="Verdana" panose="020B0604030504040204" pitchFamily="34" charset="0"/>
                <a:cs typeface="Tahoma"/>
              </a:rPr>
              <a:t> </a:t>
            </a:r>
            <a:r>
              <a:rPr sz="1400" b="1" spc="35" dirty="0">
                <a:solidFill>
                  <a:srgbClr val="0B044F"/>
                </a:solidFill>
                <a:latin typeface="Verdana" panose="020B0604030504040204" pitchFamily="34" charset="0"/>
                <a:ea typeface="Verdana" panose="020B0604030504040204" pitchFamily="34" charset="0"/>
                <a:cs typeface="Tahoma"/>
              </a:rPr>
              <a:t>there</a:t>
            </a:r>
            <a:r>
              <a:rPr sz="1400" b="1" spc="-10" dirty="0">
                <a:solidFill>
                  <a:srgbClr val="0B044F"/>
                </a:solidFill>
                <a:latin typeface="Verdana" panose="020B0604030504040204" pitchFamily="34" charset="0"/>
                <a:ea typeface="Verdana" panose="020B0604030504040204" pitchFamily="34" charset="0"/>
                <a:cs typeface="Tahoma"/>
              </a:rPr>
              <a:t> </a:t>
            </a:r>
            <a:r>
              <a:rPr sz="1400" b="1" spc="10" dirty="0">
                <a:solidFill>
                  <a:srgbClr val="0B044F"/>
                </a:solidFill>
                <a:latin typeface="Verdana" panose="020B0604030504040204" pitchFamily="34" charset="0"/>
                <a:ea typeface="Verdana" panose="020B0604030504040204" pitchFamily="34" charset="0"/>
                <a:cs typeface="Tahoma"/>
              </a:rPr>
              <a:t>is</a:t>
            </a:r>
            <a:r>
              <a:rPr sz="1400" b="1" spc="-15" dirty="0">
                <a:solidFill>
                  <a:srgbClr val="0B044F"/>
                </a:solidFill>
                <a:latin typeface="Verdana" panose="020B0604030504040204" pitchFamily="34" charset="0"/>
                <a:ea typeface="Verdana" panose="020B0604030504040204" pitchFamily="34" charset="0"/>
                <a:cs typeface="Tahoma"/>
              </a:rPr>
              <a:t> </a:t>
            </a:r>
            <a:r>
              <a:rPr sz="1400" b="1" spc="25" dirty="0">
                <a:solidFill>
                  <a:srgbClr val="0B044F"/>
                </a:solidFill>
                <a:latin typeface="Verdana" panose="020B0604030504040204" pitchFamily="34" charset="0"/>
                <a:ea typeface="Verdana" panose="020B0604030504040204" pitchFamily="34" charset="0"/>
                <a:cs typeface="Tahoma"/>
              </a:rPr>
              <a:t>a</a:t>
            </a:r>
            <a:r>
              <a:rPr sz="1400" b="1" spc="-15" dirty="0">
                <a:solidFill>
                  <a:srgbClr val="0B044F"/>
                </a:solidFill>
                <a:latin typeface="Verdana" panose="020B0604030504040204" pitchFamily="34" charset="0"/>
                <a:ea typeface="Verdana" panose="020B0604030504040204" pitchFamily="34" charset="0"/>
                <a:cs typeface="Tahoma"/>
              </a:rPr>
              <a:t> </a:t>
            </a:r>
            <a:r>
              <a:rPr sz="1400" b="1" spc="55" dirty="0">
                <a:solidFill>
                  <a:srgbClr val="0B044F"/>
                </a:solidFill>
                <a:latin typeface="Verdana" panose="020B0604030504040204" pitchFamily="34" charset="0"/>
                <a:ea typeface="Verdana" panose="020B0604030504040204" pitchFamily="34" charset="0"/>
                <a:cs typeface="Tahoma"/>
              </a:rPr>
              <a:t>big</a:t>
            </a:r>
            <a:r>
              <a:rPr sz="1400" b="1" spc="-15" dirty="0">
                <a:solidFill>
                  <a:srgbClr val="0B044F"/>
                </a:solidFill>
                <a:latin typeface="Verdana" panose="020B0604030504040204" pitchFamily="34" charset="0"/>
                <a:ea typeface="Verdana" panose="020B0604030504040204" pitchFamily="34" charset="0"/>
                <a:cs typeface="Tahoma"/>
              </a:rPr>
              <a:t> </a:t>
            </a:r>
            <a:r>
              <a:rPr sz="1400" b="1" spc="50" dirty="0">
                <a:solidFill>
                  <a:srgbClr val="0B044F"/>
                </a:solidFill>
                <a:latin typeface="Verdana" panose="020B0604030504040204" pitchFamily="34" charset="0"/>
                <a:ea typeface="Verdana" panose="020B0604030504040204" pitchFamily="34" charset="0"/>
                <a:cs typeface="Tahoma"/>
              </a:rPr>
              <a:t>peak</a:t>
            </a:r>
            <a:r>
              <a:rPr sz="1400" b="1" spc="-15" dirty="0">
                <a:solidFill>
                  <a:srgbClr val="0B044F"/>
                </a:solidFill>
                <a:latin typeface="Verdana" panose="020B0604030504040204" pitchFamily="34" charset="0"/>
                <a:ea typeface="Verdana" panose="020B0604030504040204" pitchFamily="34" charset="0"/>
                <a:cs typeface="Tahoma"/>
              </a:rPr>
              <a:t> </a:t>
            </a:r>
            <a:r>
              <a:rPr sz="1400" b="1" spc="25" dirty="0">
                <a:solidFill>
                  <a:srgbClr val="0B044F"/>
                </a:solidFill>
                <a:latin typeface="Verdana" panose="020B0604030504040204" pitchFamily="34" charset="0"/>
                <a:ea typeface="Verdana" panose="020B0604030504040204" pitchFamily="34" charset="0"/>
                <a:cs typeface="Tahoma"/>
              </a:rPr>
              <a:t>of</a:t>
            </a:r>
            <a:r>
              <a:rPr sz="1400" b="1" spc="-10" dirty="0">
                <a:solidFill>
                  <a:srgbClr val="0B044F"/>
                </a:solidFill>
                <a:latin typeface="Verdana" panose="020B0604030504040204" pitchFamily="34" charset="0"/>
                <a:ea typeface="Verdana" panose="020B0604030504040204" pitchFamily="34" charset="0"/>
                <a:cs typeface="Tahoma"/>
              </a:rPr>
              <a:t> </a:t>
            </a:r>
            <a:r>
              <a:rPr sz="1400" b="1" spc="40">
                <a:solidFill>
                  <a:srgbClr val="0B044F"/>
                </a:solidFill>
                <a:latin typeface="Verdana" panose="020B0604030504040204" pitchFamily="34" charset="0"/>
                <a:ea typeface="Verdana" panose="020B0604030504040204" pitchFamily="34" charset="0"/>
                <a:cs typeface="Tahoma"/>
              </a:rPr>
              <a:t>rented</a:t>
            </a:r>
            <a:r>
              <a:rPr sz="1400" b="1" spc="-15">
                <a:solidFill>
                  <a:srgbClr val="0B044F"/>
                </a:solidFill>
                <a:latin typeface="Verdana" panose="020B0604030504040204" pitchFamily="34" charset="0"/>
                <a:ea typeface="Verdana" panose="020B0604030504040204" pitchFamily="34" charset="0"/>
                <a:cs typeface="Tahoma"/>
              </a:rPr>
              <a:t> </a:t>
            </a:r>
            <a:r>
              <a:rPr sz="1400" b="1" spc="40" smtClean="0">
                <a:solidFill>
                  <a:srgbClr val="0B044F"/>
                </a:solidFill>
                <a:latin typeface="Verdana" panose="020B0604030504040204" pitchFamily="34" charset="0"/>
                <a:ea typeface="Verdana" panose="020B0604030504040204" pitchFamily="34" charset="0"/>
                <a:cs typeface="Tahoma"/>
              </a:rPr>
              <a:t>bikes</a:t>
            </a:r>
            <a:r>
              <a:rPr lang="en-IN" sz="1400" b="1" spc="40" dirty="0" smtClean="0">
                <a:solidFill>
                  <a:srgbClr val="0B044F"/>
                </a:solidFill>
                <a:latin typeface="Verdana" panose="020B0604030504040204" pitchFamily="34" charset="0"/>
                <a:ea typeface="Verdana" panose="020B0604030504040204" pitchFamily="34" charset="0"/>
                <a:cs typeface="Tahoma"/>
              </a:rPr>
              <a:t>.</a:t>
            </a:r>
            <a:endParaRPr sz="1400" dirty="0">
              <a:latin typeface="Verdana" panose="020B0604030504040204" pitchFamily="34" charset="0"/>
              <a:ea typeface="Verdana" panose="020B0604030504040204" pitchFamily="34" charset="0"/>
              <a:cs typeface="Tahoma"/>
            </a:endParaRPr>
          </a:p>
          <a:p>
            <a:pPr marL="348554" marR="5079" indent="-336492">
              <a:lnSpc>
                <a:spcPct val="114999"/>
              </a:lnSpc>
              <a:buFont typeface="Arial"/>
              <a:buChar char="●"/>
              <a:tabLst>
                <a:tab pos="347920" algn="l"/>
                <a:tab pos="349190" algn="l"/>
              </a:tabLst>
            </a:pPr>
            <a:r>
              <a:rPr sz="1400" b="1" spc="-75">
                <a:solidFill>
                  <a:srgbClr val="0B044F"/>
                </a:solidFill>
                <a:latin typeface="Verdana" panose="020B0604030504040204" pitchFamily="34" charset="0"/>
                <a:ea typeface="Verdana" panose="020B0604030504040204" pitchFamily="34" charset="0"/>
                <a:cs typeface="Tahoma"/>
              </a:rPr>
              <a:t>In</a:t>
            </a:r>
            <a:r>
              <a:rPr sz="1400" b="1" spc="-10">
                <a:solidFill>
                  <a:srgbClr val="0B044F"/>
                </a:solidFill>
                <a:latin typeface="Verdana" panose="020B0604030504040204" pitchFamily="34" charset="0"/>
                <a:ea typeface="Verdana" panose="020B0604030504040204" pitchFamily="34" charset="0"/>
                <a:cs typeface="Tahoma"/>
              </a:rPr>
              <a:t> </a:t>
            </a:r>
            <a:r>
              <a:rPr lang="en-IN" sz="1400" b="1" spc="-10" dirty="0" smtClean="0">
                <a:solidFill>
                  <a:srgbClr val="0B044F"/>
                </a:solidFill>
                <a:latin typeface="Verdana" panose="020B0604030504040204" pitchFamily="34" charset="0"/>
                <a:ea typeface="Verdana" panose="020B0604030504040204" pitchFamily="34" charset="0"/>
                <a:cs typeface="Tahoma"/>
              </a:rPr>
              <a:t>'</a:t>
            </a:r>
            <a:r>
              <a:rPr sz="1400" b="1" spc="55" smtClean="0">
                <a:solidFill>
                  <a:srgbClr val="0B044F"/>
                </a:solidFill>
                <a:latin typeface="Verdana" panose="020B0604030504040204" pitchFamily="34" charset="0"/>
                <a:ea typeface="Verdana" panose="020B0604030504040204" pitchFamily="34" charset="0"/>
                <a:cs typeface="Tahoma"/>
              </a:rPr>
              <a:t>wind</a:t>
            </a:r>
            <a:r>
              <a:rPr lang="en-IN" sz="1400" b="1" spc="-10" dirty="0" smtClean="0">
                <a:solidFill>
                  <a:srgbClr val="0B044F"/>
                </a:solidFill>
                <a:latin typeface="Verdana" panose="020B0604030504040204" pitchFamily="34" charset="0"/>
                <a:ea typeface="Verdana" panose="020B0604030504040204" pitchFamily="34" charset="0"/>
                <a:cs typeface="Tahoma"/>
              </a:rPr>
              <a:t>_</a:t>
            </a:r>
            <a:r>
              <a:rPr sz="1400" b="1" spc="55" smtClean="0">
                <a:solidFill>
                  <a:srgbClr val="0B044F"/>
                </a:solidFill>
                <a:latin typeface="Verdana" panose="020B0604030504040204" pitchFamily="34" charset="0"/>
                <a:ea typeface="Verdana" panose="020B0604030504040204" pitchFamily="34" charset="0"/>
                <a:cs typeface="Tahoma"/>
              </a:rPr>
              <a:t>speed</a:t>
            </a:r>
            <a:r>
              <a:rPr lang="en-IN" sz="1400" b="1" spc="55" dirty="0" smtClean="0">
                <a:solidFill>
                  <a:srgbClr val="0B044F"/>
                </a:solidFill>
                <a:latin typeface="Verdana" panose="020B0604030504040204" pitchFamily="34" charset="0"/>
                <a:ea typeface="Verdana" panose="020B0604030504040204" pitchFamily="34" charset="0"/>
                <a:cs typeface="Tahoma"/>
              </a:rPr>
              <a:t>‘ </a:t>
            </a:r>
            <a:r>
              <a:rPr lang="en-IN" sz="1400" b="1" spc="40" dirty="0" smtClean="0">
                <a:solidFill>
                  <a:srgbClr val="0B044F"/>
                </a:solidFill>
                <a:latin typeface="Verdana" panose="020B0604030504040204" pitchFamily="34" charset="0"/>
                <a:ea typeface="Verdana" panose="020B0604030504040204" pitchFamily="34" charset="0"/>
                <a:cs typeface="Tahoma"/>
              </a:rPr>
              <a:t>Graph</a:t>
            </a:r>
            <a:r>
              <a:rPr lang="en-IN" sz="1400" b="1" spc="-10" dirty="0" smtClean="0">
                <a:solidFill>
                  <a:srgbClr val="0B044F"/>
                </a:solidFill>
                <a:latin typeface="Verdana" panose="020B0604030504040204" pitchFamily="34" charset="0"/>
                <a:ea typeface="Verdana" panose="020B0604030504040204" pitchFamily="34" charset="0"/>
                <a:cs typeface="Tahoma"/>
              </a:rPr>
              <a:t>,</a:t>
            </a:r>
            <a:r>
              <a:rPr sz="1400" b="1" spc="-10" smtClean="0">
                <a:solidFill>
                  <a:srgbClr val="0B044F"/>
                </a:solidFill>
                <a:latin typeface="Verdana" panose="020B0604030504040204" pitchFamily="34" charset="0"/>
                <a:ea typeface="Verdana" panose="020B0604030504040204" pitchFamily="34" charset="0"/>
                <a:cs typeface="Tahoma"/>
              </a:rPr>
              <a:t> </a:t>
            </a:r>
            <a:r>
              <a:rPr sz="1400" b="1" spc="50" dirty="0">
                <a:solidFill>
                  <a:srgbClr val="0B044F"/>
                </a:solidFill>
                <a:latin typeface="Verdana" panose="020B0604030504040204" pitchFamily="34" charset="0"/>
                <a:ea typeface="Verdana" panose="020B0604030504040204" pitchFamily="34" charset="0"/>
                <a:cs typeface="Tahoma"/>
              </a:rPr>
              <a:t>the</a:t>
            </a:r>
            <a:r>
              <a:rPr sz="1400" b="1" spc="-10" dirty="0">
                <a:solidFill>
                  <a:srgbClr val="0B044F"/>
                </a:solidFill>
                <a:latin typeface="Verdana" panose="020B0604030504040204" pitchFamily="34" charset="0"/>
                <a:ea typeface="Verdana" panose="020B0604030504040204" pitchFamily="34" charset="0"/>
                <a:cs typeface="Tahoma"/>
              </a:rPr>
              <a:t> </a:t>
            </a:r>
            <a:r>
              <a:rPr sz="1400" b="1" spc="75" dirty="0">
                <a:solidFill>
                  <a:srgbClr val="0B044F"/>
                </a:solidFill>
                <a:latin typeface="Verdana" panose="020B0604030504040204" pitchFamily="34" charset="0"/>
                <a:ea typeface="Verdana" panose="020B0604030504040204" pitchFamily="34" charset="0"/>
                <a:cs typeface="Tahoma"/>
              </a:rPr>
              <a:t>demand</a:t>
            </a:r>
            <a:r>
              <a:rPr sz="1400" b="1" spc="-5" dirty="0">
                <a:solidFill>
                  <a:srgbClr val="0B044F"/>
                </a:solidFill>
                <a:latin typeface="Verdana" panose="020B0604030504040204" pitchFamily="34" charset="0"/>
                <a:ea typeface="Verdana" panose="020B0604030504040204" pitchFamily="34" charset="0"/>
                <a:cs typeface="Tahoma"/>
              </a:rPr>
              <a:t> </a:t>
            </a:r>
            <a:r>
              <a:rPr sz="1400" b="1" spc="25" dirty="0">
                <a:solidFill>
                  <a:srgbClr val="0B044F"/>
                </a:solidFill>
                <a:latin typeface="Verdana" panose="020B0604030504040204" pitchFamily="34" charset="0"/>
                <a:ea typeface="Verdana" panose="020B0604030504040204" pitchFamily="34" charset="0"/>
                <a:cs typeface="Tahoma"/>
              </a:rPr>
              <a:t>of</a:t>
            </a:r>
            <a:r>
              <a:rPr sz="1400" b="1" spc="-10" dirty="0">
                <a:solidFill>
                  <a:srgbClr val="0B044F"/>
                </a:solidFill>
                <a:latin typeface="Verdana" panose="020B0604030504040204" pitchFamily="34" charset="0"/>
                <a:ea typeface="Verdana" panose="020B0604030504040204" pitchFamily="34" charset="0"/>
                <a:cs typeface="Tahoma"/>
              </a:rPr>
              <a:t> </a:t>
            </a:r>
            <a:r>
              <a:rPr sz="1400" b="1" spc="40" dirty="0">
                <a:solidFill>
                  <a:srgbClr val="0B044F"/>
                </a:solidFill>
                <a:latin typeface="Verdana" panose="020B0604030504040204" pitchFamily="34" charset="0"/>
                <a:ea typeface="Verdana" panose="020B0604030504040204" pitchFamily="34" charset="0"/>
                <a:cs typeface="Tahoma"/>
              </a:rPr>
              <a:t>rented</a:t>
            </a:r>
            <a:r>
              <a:rPr sz="1400" b="1" spc="-10" dirty="0">
                <a:solidFill>
                  <a:srgbClr val="0B044F"/>
                </a:solidFill>
                <a:latin typeface="Verdana" panose="020B0604030504040204" pitchFamily="34" charset="0"/>
                <a:ea typeface="Verdana" panose="020B0604030504040204" pitchFamily="34" charset="0"/>
                <a:cs typeface="Tahoma"/>
              </a:rPr>
              <a:t> </a:t>
            </a:r>
            <a:r>
              <a:rPr sz="1400" b="1" spc="40" dirty="0">
                <a:solidFill>
                  <a:srgbClr val="0B044F"/>
                </a:solidFill>
                <a:latin typeface="Verdana" panose="020B0604030504040204" pitchFamily="34" charset="0"/>
                <a:ea typeface="Verdana" panose="020B0604030504040204" pitchFamily="34" charset="0"/>
                <a:cs typeface="Tahoma"/>
              </a:rPr>
              <a:t>bike</a:t>
            </a:r>
            <a:r>
              <a:rPr sz="1400" b="1" spc="-10" dirty="0">
                <a:solidFill>
                  <a:srgbClr val="0B044F"/>
                </a:solidFill>
                <a:latin typeface="Verdana" panose="020B0604030504040204" pitchFamily="34" charset="0"/>
                <a:ea typeface="Verdana" panose="020B0604030504040204" pitchFamily="34" charset="0"/>
                <a:cs typeface="Tahoma"/>
              </a:rPr>
              <a:t> </a:t>
            </a:r>
            <a:r>
              <a:rPr sz="1400" b="1" spc="10">
                <a:solidFill>
                  <a:srgbClr val="0B044F"/>
                </a:solidFill>
                <a:latin typeface="Verdana" panose="020B0604030504040204" pitchFamily="34" charset="0"/>
                <a:ea typeface="Verdana" panose="020B0604030504040204" pitchFamily="34" charset="0"/>
                <a:cs typeface="Tahoma"/>
              </a:rPr>
              <a:t>is</a:t>
            </a:r>
            <a:r>
              <a:rPr sz="1400" b="1" spc="-5">
                <a:solidFill>
                  <a:srgbClr val="0B044F"/>
                </a:solidFill>
                <a:latin typeface="Verdana" panose="020B0604030504040204" pitchFamily="34" charset="0"/>
                <a:ea typeface="Verdana" panose="020B0604030504040204" pitchFamily="34" charset="0"/>
                <a:cs typeface="Tahoma"/>
              </a:rPr>
              <a:t> </a:t>
            </a:r>
            <a:r>
              <a:rPr sz="1400" b="1" spc="35" smtClean="0">
                <a:solidFill>
                  <a:srgbClr val="0B044F"/>
                </a:solidFill>
                <a:latin typeface="Verdana" panose="020B0604030504040204" pitchFamily="34" charset="0"/>
                <a:ea typeface="Verdana" panose="020B0604030504040204" pitchFamily="34" charset="0"/>
                <a:cs typeface="Tahoma"/>
              </a:rPr>
              <a:t>uniformly</a:t>
            </a:r>
            <a:r>
              <a:rPr lang="en-IN" sz="1400" b="1" spc="-10" dirty="0" smtClean="0">
                <a:solidFill>
                  <a:srgbClr val="0B044F"/>
                </a:solidFill>
                <a:latin typeface="Verdana" panose="020B0604030504040204" pitchFamily="34" charset="0"/>
                <a:ea typeface="Verdana" panose="020B0604030504040204" pitchFamily="34" charset="0"/>
                <a:cs typeface="Tahoma"/>
              </a:rPr>
              <a:t> </a:t>
            </a:r>
            <a:r>
              <a:rPr sz="1400" b="1" spc="30" smtClean="0">
                <a:solidFill>
                  <a:srgbClr val="0B044F"/>
                </a:solidFill>
                <a:latin typeface="Verdana" panose="020B0604030504040204" pitchFamily="34" charset="0"/>
                <a:ea typeface="Verdana" panose="020B0604030504040204" pitchFamily="34" charset="0"/>
                <a:cs typeface="Tahoma"/>
              </a:rPr>
              <a:t>distribute</a:t>
            </a:r>
            <a:r>
              <a:rPr lang="en-IN" sz="1400" b="1" spc="30" dirty="0" smtClean="0">
                <a:solidFill>
                  <a:srgbClr val="0B044F"/>
                </a:solidFill>
                <a:latin typeface="Verdana" panose="020B0604030504040204" pitchFamily="34" charset="0"/>
                <a:ea typeface="Verdana" panose="020B0604030504040204" pitchFamily="34" charset="0"/>
                <a:cs typeface="Tahoma"/>
              </a:rPr>
              <a:t>d</a:t>
            </a:r>
            <a:r>
              <a:rPr lang="en-IN" sz="1400" b="1" spc="55" dirty="0" smtClean="0">
                <a:solidFill>
                  <a:srgbClr val="0B044F"/>
                </a:solidFill>
                <a:latin typeface="Verdana" panose="020B0604030504040204" pitchFamily="34" charset="0"/>
                <a:ea typeface="Verdana" panose="020B0604030504040204" pitchFamily="34" charset="0"/>
                <a:cs typeface="Tahoma"/>
              </a:rPr>
              <a:t> </a:t>
            </a:r>
            <a:r>
              <a:rPr sz="1400" b="1" spc="55" smtClean="0">
                <a:solidFill>
                  <a:srgbClr val="0B044F"/>
                </a:solidFill>
                <a:latin typeface="Verdana" panose="020B0604030504040204" pitchFamily="34" charset="0"/>
                <a:ea typeface="Verdana" panose="020B0604030504040204" pitchFamily="34" charset="0"/>
                <a:cs typeface="Tahoma"/>
              </a:rPr>
              <a:t>but </a:t>
            </a:r>
            <a:r>
              <a:rPr sz="1400" b="1" spc="65" dirty="0">
                <a:solidFill>
                  <a:srgbClr val="0B044F"/>
                </a:solidFill>
                <a:latin typeface="Verdana" panose="020B0604030504040204" pitchFamily="34" charset="0"/>
                <a:ea typeface="Verdana" panose="020B0604030504040204" pitchFamily="34" charset="0"/>
                <a:cs typeface="Tahoma"/>
              </a:rPr>
              <a:t>when </a:t>
            </a:r>
            <a:r>
              <a:rPr sz="1400" b="1" spc="50" dirty="0">
                <a:solidFill>
                  <a:srgbClr val="0B044F"/>
                </a:solidFill>
                <a:latin typeface="Verdana" panose="020B0604030504040204" pitchFamily="34" charset="0"/>
                <a:ea typeface="Verdana" panose="020B0604030504040204" pitchFamily="34" charset="0"/>
                <a:cs typeface="Tahoma"/>
              </a:rPr>
              <a:t>the </a:t>
            </a:r>
            <a:r>
              <a:rPr sz="1400" b="1" spc="55" dirty="0">
                <a:solidFill>
                  <a:srgbClr val="0B044F"/>
                </a:solidFill>
                <a:latin typeface="Verdana" panose="020B0604030504040204" pitchFamily="34" charset="0"/>
                <a:ea typeface="Verdana" panose="020B0604030504040204" pitchFamily="34" charset="0"/>
                <a:cs typeface="Tahoma"/>
              </a:rPr>
              <a:t>speed </a:t>
            </a:r>
            <a:r>
              <a:rPr sz="1400" b="1" spc="25" dirty="0">
                <a:solidFill>
                  <a:srgbClr val="0B044F"/>
                </a:solidFill>
                <a:latin typeface="Verdana" panose="020B0604030504040204" pitchFamily="34" charset="0"/>
                <a:ea typeface="Verdana" panose="020B0604030504040204" pitchFamily="34" charset="0"/>
                <a:cs typeface="Tahoma"/>
              </a:rPr>
              <a:t>of </a:t>
            </a:r>
            <a:r>
              <a:rPr sz="1400" b="1" spc="55">
                <a:solidFill>
                  <a:srgbClr val="0B044F"/>
                </a:solidFill>
                <a:latin typeface="Verdana" panose="020B0604030504040204" pitchFamily="34" charset="0"/>
                <a:ea typeface="Verdana" panose="020B0604030504040204" pitchFamily="34" charset="0"/>
                <a:cs typeface="Tahoma"/>
              </a:rPr>
              <a:t>wind </a:t>
            </a:r>
            <a:r>
              <a:rPr lang="en-IN" sz="1400" b="1" spc="30" dirty="0" smtClean="0">
                <a:solidFill>
                  <a:srgbClr val="0B044F"/>
                </a:solidFill>
                <a:latin typeface="Verdana" panose="020B0604030504040204" pitchFamily="34" charset="0"/>
                <a:ea typeface="Verdana" panose="020B0604030504040204" pitchFamily="34" charset="0"/>
                <a:cs typeface="Tahoma"/>
              </a:rPr>
              <a:t>is</a:t>
            </a:r>
            <a:r>
              <a:rPr sz="1400" b="1" spc="30" smtClean="0">
                <a:solidFill>
                  <a:srgbClr val="0B044F"/>
                </a:solidFill>
                <a:latin typeface="Verdana" panose="020B0604030504040204" pitchFamily="34" charset="0"/>
                <a:ea typeface="Verdana" panose="020B0604030504040204" pitchFamily="34" charset="0"/>
                <a:cs typeface="Tahoma"/>
              </a:rPr>
              <a:t> </a:t>
            </a:r>
            <a:r>
              <a:rPr sz="1400" b="1" spc="-25" dirty="0">
                <a:solidFill>
                  <a:srgbClr val="0B044F"/>
                </a:solidFill>
                <a:latin typeface="Verdana" panose="020B0604030504040204" pitchFamily="34" charset="0"/>
                <a:ea typeface="Verdana" panose="020B0604030504040204" pitchFamily="34" charset="0"/>
                <a:cs typeface="Tahoma"/>
              </a:rPr>
              <a:t>7 </a:t>
            </a:r>
            <a:r>
              <a:rPr sz="1400" b="1" spc="-65">
                <a:solidFill>
                  <a:srgbClr val="0B044F"/>
                </a:solidFill>
                <a:latin typeface="Verdana" panose="020B0604030504040204" pitchFamily="34" charset="0"/>
                <a:ea typeface="Verdana" panose="020B0604030504040204" pitchFamily="34" charset="0"/>
                <a:cs typeface="Tahoma"/>
              </a:rPr>
              <a:t>m/s </a:t>
            </a:r>
            <a:r>
              <a:rPr sz="1400" b="1" spc="55" smtClean="0">
                <a:solidFill>
                  <a:srgbClr val="0B044F"/>
                </a:solidFill>
                <a:latin typeface="Verdana" panose="020B0604030504040204" pitchFamily="34" charset="0"/>
                <a:ea typeface="Verdana" panose="020B0604030504040204" pitchFamily="34" charset="0"/>
                <a:cs typeface="Tahoma"/>
              </a:rPr>
              <a:t> </a:t>
            </a:r>
            <a:r>
              <a:rPr sz="1400" b="1" spc="50" dirty="0">
                <a:solidFill>
                  <a:srgbClr val="0B044F"/>
                </a:solidFill>
                <a:latin typeface="Verdana" panose="020B0604030504040204" pitchFamily="34" charset="0"/>
                <a:ea typeface="Verdana" panose="020B0604030504040204" pitchFamily="34" charset="0"/>
                <a:cs typeface="Tahoma"/>
              </a:rPr>
              <a:t>the </a:t>
            </a:r>
            <a:r>
              <a:rPr sz="1400" b="1" spc="75" dirty="0">
                <a:solidFill>
                  <a:srgbClr val="0B044F"/>
                </a:solidFill>
                <a:latin typeface="Verdana" panose="020B0604030504040204" pitchFamily="34" charset="0"/>
                <a:ea typeface="Verdana" panose="020B0604030504040204" pitchFamily="34" charset="0"/>
                <a:cs typeface="Tahoma"/>
              </a:rPr>
              <a:t>demand </a:t>
            </a:r>
            <a:r>
              <a:rPr sz="1400" b="1" spc="25">
                <a:solidFill>
                  <a:srgbClr val="0B044F"/>
                </a:solidFill>
                <a:latin typeface="Verdana" panose="020B0604030504040204" pitchFamily="34" charset="0"/>
                <a:ea typeface="Verdana" panose="020B0604030504040204" pitchFamily="34" charset="0"/>
                <a:cs typeface="Tahoma"/>
              </a:rPr>
              <a:t>of </a:t>
            </a:r>
            <a:r>
              <a:rPr sz="1400" b="1" spc="40" smtClean="0">
                <a:solidFill>
                  <a:srgbClr val="0B044F"/>
                </a:solidFill>
                <a:latin typeface="Verdana" panose="020B0604030504040204" pitchFamily="34" charset="0"/>
                <a:ea typeface="Verdana" panose="020B0604030504040204" pitchFamily="34" charset="0"/>
                <a:cs typeface="Tahoma"/>
              </a:rPr>
              <a:t>bike</a:t>
            </a:r>
            <a:r>
              <a:rPr sz="1400" b="1" spc="25" smtClean="0">
                <a:solidFill>
                  <a:srgbClr val="0B044F"/>
                </a:solidFill>
                <a:latin typeface="Verdana" panose="020B0604030504040204" pitchFamily="34" charset="0"/>
                <a:ea typeface="Verdana" panose="020B0604030504040204" pitchFamily="34" charset="0"/>
                <a:cs typeface="Tahoma"/>
              </a:rPr>
              <a:t> </a:t>
            </a:r>
            <a:r>
              <a:rPr sz="1400" b="1" spc="30" smtClean="0">
                <a:solidFill>
                  <a:srgbClr val="0B044F"/>
                </a:solidFill>
                <a:latin typeface="Verdana" panose="020B0604030504040204" pitchFamily="34" charset="0"/>
                <a:ea typeface="Verdana" panose="020B0604030504040204" pitchFamily="34" charset="0"/>
                <a:cs typeface="Tahoma"/>
              </a:rPr>
              <a:t>increase</a:t>
            </a:r>
            <a:r>
              <a:rPr lang="en-IN" sz="1400" b="1" spc="30" dirty="0" smtClean="0">
                <a:solidFill>
                  <a:srgbClr val="0B044F"/>
                </a:solidFill>
                <a:latin typeface="Verdana" panose="020B0604030504040204" pitchFamily="34" charset="0"/>
                <a:ea typeface="Verdana" panose="020B0604030504040204" pitchFamily="34" charset="0"/>
                <a:cs typeface="Tahoma"/>
              </a:rPr>
              <a:t>s.</a:t>
            </a:r>
            <a:endParaRPr sz="1400" dirty="0">
              <a:latin typeface="Verdana" panose="020B0604030504040204" pitchFamily="34" charset="0"/>
              <a:ea typeface="Verdana" panose="020B0604030504040204" pitchFamily="34" charset="0"/>
              <a:cs typeface="Tahoma"/>
            </a:endParaRPr>
          </a:p>
        </p:txBody>
      </p:sp>
      <p:pic>
        <p:nvPicPr>
          <p:cNvPr id="9" name="Picture 8">
            <a:extLst>
              <a:ext uri="{FF2B5EF4-FFF2-40B4-BE49-F238E27FC236}">
                <a16:creationId xmlns:a16="http://schemas.microsoft.com/office/drawing/2014/main" xmlns="" id="{DFA0ACEB-212B-45F4-A001-31C097CEFA9B}"/>
              </a:ext>
            </a:extLst>
          </p:cNvPr>
          <p:cNvPicPr>
            <a:picLocks noChangeAspect="1"/>
          </p:cNvPicPr>
          <p:nvPr/>
        </p:nvPicPr>
        <p:blipFill>
          <a:blip r:embed="rId2"/>
          <a:stretch>
            <a:fillRect/>
          </a:stretch>
        </p:blipFill>
        <p:spPr>
          <a:xfrm>
            <a:off x="533399" y="777242"/>
            <a:ext cx="2438398" cy="1930595"/>
          </a:xfrm>
          <a:prstGeom prst="rect">
            <a:avLst/>
          </a:prstGeom>
        </p:spPr>
      </p:pic>
      <p:pic>
        <p:nvPicPr>
          <p:cNvPr id="11" name="Picture 10">
            <a:extLst>
              <a:ext uri="{FF2B5EF4-FFF2-40B4-BE49-F238E27FC236}">
                <a16:creationId xmlns:a16="http://schemas.microsoft.com/office/drawing/2014/main" xmlns="" id="{AE725BE8-A792-4183-B414-3C10A1AF4888}"/>
              </a:ext>
            </a:extLst>
          </p:cNvPr>
          <p:cNvPicPr>
            <a:picLocks noChangeAspect="1"/>
          </p:cNvPicPr>
          <p:nvPr/>
        </p:nvPicPr>
        <p:blipFill>
          <a:blip r:embed="rId3"/>
          <a:stretch>
            <a:fillRect/>
          </a:stretch>
        </p:blipFill>
        <p:spPr>
          <a:xfrm>
            <a:off x="3276599" y="777242"/>
            <a:ext cx="2438400" cy="1930596"/>
          </a:xfrm>
          <a:prstGeom prst="rect">
            <a:avLst/>
          </a:prstGeom>
        </p:spPr>
      </p:pic>
      <p:pic>
        <p:nvPicPr>
          <p:cNvPr id="13" name="Picture 12">
            <a:extLst>
              <a:ext uri="{FF2B5EF4-FFF2-40B4-BE49-F238E27FC236}">
                <a16:creationId xmlns:a16="http://schemas.microsoft.com/office/drawing/2014/main" xmlns="" id="{1F60A46B-513B-487F-9189-C3CB32ACBE4D}"/>
              </a:ext>
            </a:extLst>
          </p:cNvPr>
          <p:cNvPicPr>
            <a:picLocks noChangeAspect="1"/>
          </p:cNvPicPr>
          <p:nvPr/>
        </p:nvPicPr>
        <p:blipFill>
          <a:blip r:embed="rId4"/>
          <a:stretch>
            <a:fillRect/>
          </a:stretch>
        </p:blipFill>
        <p:spPr>
          <a:xfrm>
            <a:off x="6019801" y="742953"/>
            <a:ext cx="2438398" cy="1930594"/>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33602" y="215814"/>
            <a:ext cx="3398945" cy="566822"/>
          </a:xfrm>
          <a:prstGeom prst="rect">
            <a:avLst/>
          </a:prstGeom>
        </p:spPr>
        <p:txBody>
          <a:bodyPr vert="horz" wrap="square" lIns="0" tIns="12697" rIns="0" bIns="0" rtlCol="0">
            <a:spAutoFit/>
          </a:bodyPr>
          <a:lstStyle/>
          <a:p>
            <a:pPr marL="12697">
              <a:spcBef>
                <a:spcPts val="100"/>
              </a:spcBef>
            </a:pPr>
            <a:r>
              <a:rPr spc="180" dirty="0">
                <a:latin typeface="Verdana" panose="020B0604030504040204" pitchFamily="34" charset="0"/>
                <a:ea typeface="Verdana" panose="020B0604030504040204" pitchFamily="34" charset="0"/>
              </a:rPr>
              <a:t>C</a:t>
            </a:r>
            <a:r>
              <a:rPr spc="125" dirty="0">
                <a:latin typeface="Verdana" panose="020B0604030504040204" pitchFamily="34" charset="0"/>
                <a:ea typeface="Verdana" panose="020B0604030504040204" pitchFamily="34" charset="0"/>
              </a:rPr>
              <a:t>ONTENT</a:t>
            </a:r>
          </a:p>
        </p:txBody>
      </p:sp>
      <p:sp>
        <p:nvSpPr>
          <p:cNvPr id="3" name="object 3"/>
          <p:cNvSpPr txBox="1"/>
          <p:nvPr/>
        </p:nvSpPr>
        <p:spPr>
          <a:xfrm>
            <a:off x="1310613" y="1088013"/>
            <a:ext cx="6522776" cy="3059809"/>
          </a:xfrm>
          <a:prstGeom prst="rect">
            <a:avLst/>
          </a:prstGeom>
        </p:spPr>
        <p:txBody>
          <a:bodyPr vert="horz" wrap="square" lIns="0" tIns="12697" rIns="0" bIns="0" rtlCol="0">
            <a:spAutoFit/>
          </a:bodyPr>
          <a:lstStyle/>
          <a:p>
            <a:pPr marL="12697">
              <a:spcBef>
                <a:spcPts val="100"/>
              </a:spcBef>
              <a:tabLst>
                <a:tab pos="545371" algn="l"/>
              </a:tabLst>
            </a:pPr>
            <a:r>
              <a:rPr sz="2400" dirty="0">
                <a:solidFill>
                  <a:srgbClr val="0B044F"/>
                </a:solidFill>
                <a:latin typeface="Verdana" panose="020B0604030504040204" pitchFamily="34" charset="0"/>
                <a:ea typeface="Verdana" panose="020B0604030504040204" pitchFamily="34" charset="0"/>
                <a:cs typeface="MS PGothic"/>
              </a:rPr>
              <a:t>❏	</a:t>
            </a:r>
            <a:r>
              <a:rPr sz="2400" b="1" spc="20" dirty="0">
                <a:solidFill>
                  <a:srgbClr val="0B044F"/>
                </a:solidFill>
                <a:latin typeface="Verdana" panose="020B0604030504040204" pitchFamily="34" charset="0"/>
                <a:ea typeface="Verdana" panose="020B0604030504040204" pitchFamily="34" charset="0"/>
                <a:cs typeface="Tahoma"/>
              </a:rPr>
              <a:t>BUSINESS</a:t>
            </a:r>
            <a:r>
              <a:rPr sz="2400" b="1" spc="-50" dirty="0">
                <a:solidFill>
                  <a:srgbClr val="0B044F"/>
                </a:solidFill>
                <a:latin typeface="Verdana" panose="020B0604030504040204" pitchFamily="34" charset="0"/>
                <a:ea typeface="Verdana" panose="020B0604030504040204" pitchFamily="34" charset="0"/>
                <a:cs typeface="Tahoma"/>
              </a:rPr>
              <a:t> </a:t>
            </a:r>
            <a:r>
              <a:rPr sz="2400" b="1" spc="50" dirty="0">
                <a:solidFill>
                  <a:srgbClr val="0B044F"/>
                </a:solidFill>
                <a:latin typeface="Verdana" panose="020B0604030504040204" pitchFamily="34" charset="0"/>
                <a:ea typeface="Verdana" panose="020B0604030504040204" pitchFamily="34" charset="0"/>
                <a:cs typeface="Tahoma"/>
              </a:rPr>
              <a:t>UNDERSTANDING</a:t>
            </a:r>
            <a:endParaRPr sz="2400" dirty="0">
              <a:latin typeface="Verdana" panose="020B0604030504040204" pitchFamily="34" charset="0"/>
              <a:ea typeface="Verdana" panose="020B0604030504040204" pitchFamily="34" charset="0"/>
              <a:cs typeface="Tahoma"/>
            </a:endParaRPr>
          </a:p>
          <a:p>
            <a:pPr marL="12697">
              <a:tabLst>
                <a:tab pos="545371" algn="l"/>
              </a:tabLst>
            </a:pPr>
            <a:r>
              <a:rPr sz="2400" dirty="0">
                <a:solidFill>
                  <a:srgbClr val="0B044F"/>
                </a:solidFill>
                <a:latin typeface="Verdana" panose="020B0604030504040204" pitchFamily="34" charset="0"/>
                <a:ea typeface="Verdana" panose="020B0604030504040204" pitchFamily="34" charset="0"/>
                <a:cs typeface="MS PGothic"/>
              </a:rPr>
              <a:t>❏	</a:t>
            </a:r>
            <a:r>
              <a:rPr sz="2400" b="1" spc="90" dirty="0">
                <a:solidFill>
                  <a:srgbClr val="0B044F"/>
                </a:solidFill>
                <a:latin typeface="Verdana" panose="020B0604030504040204" pitchFamily="34" charset="0"/>
                <a:ea typeface="Verdana" panose="020B0604030504040204" pitchFamily="34" charset="0"/>
                <a:cs typeface="Tahoma"/>
              </a:rPr>
              <a:t>DATA</a:t>
            </a:r>
            <a:r>
              <a:rPr sz="2400" b="1" spc="-65" dirty="0">
                <a:solidFill>
                  <a:srgbClr val="0B044F"/>
                </a:solidFill>
                <a:latin typeface="Verdana" panose="020B0604030504040204" pitchFamily="34" charset="0"/>
                <a:ea typeface="Verdana" panose="020B0604030504040204" pitchFamily="34" charset="0"/>
                <a:cs typeface="Tahoma"/>
              </a:rPr>
              <a:t> </a:t>
            </a:r>
            <a:r>
              <a:rPr sz="2400" b="1" spc="90" dirty="0">
                <a:solidFill>
                  <a:srgbClr val="0B044F"/>
                </a:solidFill>
                <a:latin typeface="Verdana" panose="020B0604030504040204" pitchFamily="34" charset="0"/>
                <a:ea typeface="Verdana" panose="020B0604030504040204" pitchFamily="34" charset="0"/>
                <a:cs typeface="Tahoma"/>
              </a:rPr>
              <a:t>SUMMARY</a:t>
            </a:r>
            <a:endParaRPr sz="2400" dirty="0">
              <a:latin typeface="Verdana" panose="020B0604030504040204" pitchFamily="34" charset="0"/>
              <a:ea typeface="Verdana" panose="020B0604030504040204" pitchFamily="34" charset="0"/>
              <a:cs typeface="Tahoma"/>
            </a:endParaRPr>
          </a:p>
          <a:p>
            <a:pPr marL="12697">
              <a:tabLst>
                <a:tab pos="545371" algn="l"/>
              </a:tabLst>
            </a:pPr>
            <a:r>
              <a:rPr sz="2400" dirty="0">
                <a:solidFill>
                  <a:srgbClr val="0B044F"/>
                </a:solidFill>
                <a:latin typeface="Verdana" panose="020B0604030504040204" pitchFamily="34" charset="0"/>
                <a:ea typeface="Verdana" panose="020B0604030504040204" pitchFamily="34" charset="0"/>
                <a:cs typeface="MS PGothic"/>
              </a:rPr>
              <a:t>❏	</a:t>
            </a:r>
            <a:r>
              <a:rPr sz="2400" b="1" spc="90" dirty="0">
                <a:solidFill>
                  <a:srgbClr val="0B044F"/>
                </a:solidFill>
                <a:latin typeface="Verdana" panose="020B0604030504040204" pitchFamily="34" charset="0"/>
                <a:ea typeface="Verdana" panose="020B0604030504040204" pitchFamily="34" charset="0"/>
                <a:cs typeface="Tahoma"/>
              </a:rPr>
              <a:t>FEATURE</a:t>
            </a:r>
            <a:r>
              <a:rPr sz="2400" b="1" spc="-65" dirty="0">
                <a:solidFill>
                  <a:srgbClr val="0B044F"/>
                </a:solidFill>
                <a:latin typeface="Verdana" panose="020B0604030504040204" pitchFamily="34" charset="0"/>
                <a:ea typeface="Verdana" panose="020B0604030504040204" pitchFamily="34" charset="0"/>
                <a:cs typeface="Tahoma"/>
              </a:rPr>
              <a:t> </a:t>
            </a:r>
            <a:r>
              <a:rPr sz="2400" b="1" dirty="0">
                <a:solidFill>
                  <a:srgbClr val="0B044F"/>
                </a:solidFill>
                <a:latin typeface="Verdana" panose="020B0604030504040204" pitchFamily="34" charset="0"/>
                <a:ea typeface="Verdana" panose="020B0604030504040204" pitchFamily="34" charset="0"/>
                <a:cs typeface="Tahoma"/>
              </a:rPr>
              <a:t>ANALYSIS</a:t>
            </a:r>
            <a:endParaRPr sz="2400" dirty="0">
              <a:latin typeface="Verdana" panose="020B0604030504040204" pitchFamily="34" charset="0"/>
              <a:ea typeface="Verdana" panose="020B0604030504040204" pitchFamily="34" charset="0"/>
              <a:cs typeface="Tahoma"/>
            </a:endParaRPr>
          </a:p>
          <a:p>
            <a:pPr marL="12697">
              <a:tabLst>
                <a:tab pos="545371" algn="l"/>
              </a:tabLst>
            </a:pPr>
            <a:r>
              <a:rPr sz="2400" dirty="0">
                <a:solidFill>
                  <a:srgbClr val="0B044F"/>
                </a:solidFill>
                <a:latin typeface="Verdana" panose="020B0604030504040204" pitchFamily="34" charset="0"/>
                <a:ea typeface="Verdana" panose="020B0604030504040204" pitchFamily="34" charset="0"/>
                <a:cs typeface="MS PGothic"/>
              </a:rPr>
              <a:t>❏	</a:t>
            </a:r>
            <a:r>
              <a:rPr sz="2400" b="1" spc="70" dirty="0">
                <a:solidFill>
                  <a:srgbClr val="0B044F"/>
                </a:solidFill>
                <a:latin typeface="Verdana" panose="020B0604030504040204" pitchFamily="34" charset="0"/>
                <a:ea typeface="Verdana" panose="020B0604030504040204" pitchFamily="34" charset="0"/>
                <a:cs typeface="Tahoma"/>
              </a:rPr>
              <a:t>EXPLORATORY</a:t>
            </a:r>
            <a:r>
              <a:rPr sz="2400" b="1" spc="-40" dirty="0">
                <a:solidFill>
                  <a:srgbClr val="0B044F"/>
                </a:solidFill>
                <a:latin typeface="Verdana" panose="020B0604030504040204" pitchFamily="34" charset="0"/>
                <a:ea typeface="Verdana" panose="020B0604030504040204" pitchFamily="34" charset="0"/>
                <a:cs typeface="Tahoma"/>
              </a:rPr>
              <a:t> </a:t>
            </a:r>
            <a:r>
              <a:rPr sz="2400" b="1" spc="90" dirty="0">
                <a:solidFill>
                  <a:srgbClr val="0B044F"/>
                </a:solidFill>
                <a:latin typeface="Verdana" panose="020B0604030504040204" pitchFamily="34" charset="0"/>
                <a:ea typeface="Verdana" panose="020B0604030504040204" pitchFamily="34" charset="0"/>
                <a:cs typeface="Tahoma"/>
              </a:rPr>
              <a:t>DATA</a:t>
            </a:r>
            <a:r>
              <a:rPr sz="2400" b="1" spc="-40" dirty="0">
                <a:solidFill>
                  <a:srgbClr val="0B044F"/>
                </a:solidFill>
                <a:latin typeface="Verdana" panose="020B0604030504040204" pitchFamily="34" charset="0"/>
                <a:ea typeface="Verdana" panose="020B0604030504040204" pitchFamily="34" charset="0"/>
                <a:cs typeface="Tahoma"/>
              </a:rPr>
              <a:t> </a:t>
            </a:r>
            <a:r>
              <a:rPr sz="2400" b="1" dirty="0">
                <a:solidFill>
                  <a:srgbClr val="0B044F"/>
                </a:solidFill>
                <a:latin typeface="Verdana" panose="020B0604030504040204" pitchFamily="34" charset="0"/>
                <a:ea typeface="Verdana" panose="020B0604030504040204" pitchFamily="34" charset="0"/>
                <a:cs typeface="Tahoma"/>
              </a:rPr>
              <a:t>ANALYSIS</a:t>
            </a:r>
            <a:endParaRPr sz="2400" dirty="0">
              <a:latin typeface="Verdana" panose="020B0604030504040204" pitchFamily="34" charset="0"/>
              <a:ea typeface="Verdana" panose="020B0604030504040204" pitchFamily="34" charset="0"/>
              <a:cs typeface="Tahoma"/>
            </a:endParaRPr>
          </a:p>
          <a:p>
            <a:pPr marL="12697">
              <a:tabLst>
                <a:tab pos="545371" algn="l"/>
              </a:tabLst>
            </a:pPr>
            <a:r>
              <a:rPr sz="2400" dirty="0">
                <a:solidFill>
                  <a:srgbClr val="0B044F"/>
                </a:solidFill>
                <a:latin typeface="Verdana" panose="020B0604030504040204" pitchFamily="34" charset="0"/>
                <a:ea typeface="Verdana" panose="020B0604030504040204" pitchFamily="34" charset="0"/>
                <a:cs typeface="MS PGothic"/>
              </a:rPr>
              <a:t>❏	</a:t>
            </a:r>
            <a:r>
              <a:rPr sz="2400" b="1" spc="90" dirty="0">
                <a:solidFill>
                  <a:srgbClr val="0B044F"/>
                </a:solidFill>
                <a:latin typeface="Verdana" panose="020B0604030504040204" pitchFamily="34" charset="0"/>
                <a:ea typeface="Verdana" panose="020B0604030504040204" pitchFamily="34" charset="0"/>
                <a:cs typeface="Tahoma"/>
              </a:rPr>
              <a:t>DATA</a:t>
            </a:r>
            <a:r>
              <a:rPr sz="2400" b="1" spc="-50" dirty="0">
                <a:solidFill>
                  <a:srgbClr val="0B044F"/>
                </a:solidFill>
                <a:latin typeface="Verdana" panose="020B0604030504040204" pitchFamily="34" charset="0"/>
                <a:ea typeface="Verdana" panose="020B0604030504040204" pitchFamily="34" charset="0"/>
                <a:cs typeface="Tahoma"/>
              </a:rPr>
              <a:t> </a:t>
            </a:r>
            <a:r>
              <a:rPr sz="2400" b="1" spc="55" dirty="0">
                <a:solidFill>
                  <a:srgbClr val="0B044F"/>
                </a:solidFill>
                <a:latin typeface="Verdana" panose="020B0604030504040204" pitchFamily="34" charset="0"/>
                <a:ea typeface="Verdana" panose="020B0604030504040204" pitchFamily="34" charset="0"/>
                <a:cs typeface="Tahoma"/>
              </a:rPr>
              <a:t>PREPROCESSING</a:t>
            </a:r>
            <a:endParaRPr sz="2400" dirty="0">
              <a:latin typeface="Verdana" panose="020B0604030504040204" pitchFamily="34" charset="0"/>
              <a:ea typeface="Verdana" panose="020B0604030504040204" pitchFamily="34" charset="0"/>
              <a:cs typeface="Tahoma"/>
            </a:endParaRPr>
          </a:p>
          <a:p>
            <a:pPr marL="12697">
              <a:tabLst>
                <a:tab pos="545371" algn="l"/>
              </a:tabLst>
            </a:pPr>
            <a:r>
              <a:rPr sz="2400" dirty="0">
                <a:solidFill>
                  <a:srgbClr val="0B044F"/>
                </a:solidFill>
                <a:latin typeface="Verdana" panose="020B0604030504040204" pitchFamily="34" charset="0"/>
                <a:ea typeface="Verdana" panose="020B0604030504040204" pitchFamily="34" charset="0"/>
                <a:cs typeface="MS PGothic"/>
              </a:rPr>
              <a:t>❏	</a:t>
            </a:r>
            <a:r>
              <a:rPr sz="2400" b="1" spc="25" dirty="0">
                <a:solidFill>
                  <a:srgbClr val="0B044F"/>
                </a:solidFill>
                <a:latin typeface="Verdana" panose="020B0604030504040204" pitchFamily="34" charset="0"/>
                <a:ea typeface="Verdana" panose="020B0604030504040204" pitchFamily="34" charset="0"/>
                <a:cs typeface="Tahoma"/>
              </a:rPr>
              <a:t>IMPLEMENTING</a:t>
            </a:r>
            <a:r>
              <a:rPr sz="2400" b="1" spc="-65" dirty="0">
                <a:solidFill>
                  <a:srgbClr val="0B044F"/>
                </a:solidFill>
                <a:latin typeface="Verdana" panose="020B0604030504040204" pitchFamily="34" charset="0"/>
                <a:ea typeface="Verdana" panose="020B0604030504040204" pitchFamily="34" charset="0"/>
                <a:cs typeface="Tahoma"/>
              </a:rPr>
              <a:t> </a:t>
            </a:r>
            <a:r>
              <a:rPr sz="2400" b="1" spc="40" dirty="0">
                <a:solidFill>
                  <a:srgbClr val="0B044F"/>
                </a:solidFill>
                <a:latin typeface="Verdana" panose="020B0604030504040204" pitchFamily="34" charset="0"/>
                <a:ea typeface="Verdana" panose="020B0604030504040204" pitchFamily="34" charset="0"/>
                <a:cs typeface="Tahoma"/>
              </a:rPr>
              <a:t>ALGORITHMS</a:t>
            </a:r>
            <a:endParaRPr sz="2400" dirty="0">
              <a:latin typeface="Verdana" panose="020B0604030504040204" pitchFamily="34" charset="0"/>
              <a:ea typeface="Verdana" panose="020B0604030504040204" pitchFamily="34" charset="0"/>
              <a:cs typeface="Tahoma"/>
            </a:endParaRPr>
          </a:p>
          <a:p>
            <a:pPr marL="12697">
              <a:tabLst>
                <a:tab pos="545371" algn="l"/>
              </a:tabLst>
            </a:pPr>
            <a:r>
              <a:rPr sz="2400" dirty="0">
                <a:solidFill>
                  <a:srgbClr val="0B044F"/>
                </a:solidFill>
                <a:latin typeface="Verdana" panose="020B0604030504040204" pitchFamily="34" charset="0"/>
                <a:ea typeface="Verdana" panose="020B0604030504040204" pitchFamily="34" charset="0"/>
                <a:cs typeface="MS PGothic"/>
              </a:rPr>
              <a:t>❏	</a:t>
            </a:r>
            <a:r>
              <a:rPr sz="2400" b="1" spc="100" dirty="0">
                <a:solidFill>
                  <a:srgbClr val="0B044F"/>
                </a:solidFill>
                <a:latin typeface="Verdana" panose="020B0604030504040204" pitchFamily="34" charset="0"/>
                <a:ea typeface="Verdana" panose="020B0604030504040204" pitchFamily="34" charset="0"/>
                <a:cs typeface="Tahoma"/>
              </a:rPr>
              <a:t>CHALLENGES</a:t>
            </a:r>
            <a:endParaRPr sz="2400" dirty="0">
              <a:latin typeface="Verdana" panose="020B0604030504040204" pitchFamily="34" charset="0"/>
              <a:ea typeface="Verdana" panose="020B0604030504040204" pitchFamily="34" charset="0"/>
              <a:cs typeface="Tahoma"/>
            </a:endParaRPr>
          </a:p>
          <a:p>
            <a:pPr marL="12697">
              <a:tabLst>
                <a:tab pos="545371" algn="l"/>
              </a:tabLst>
            </a:pPr>
            <a:r>
              <a:rPr sz="2400" dirty="0">
                <a:solidFill>
                  <a:srgbClr val="0B044F"/>
                </a:solidFill>
                <a:latin typeface="Verdana" panose="020B0604030504040204" pitchFamily="34" charset="0"/>
                <a:ea typeface="Verdana" panose="020B0604030504040204" pitchFamily="34" charset="0"/>
                <a:cs typeface="MS PGothic"/>
              </a:rPr>
              <a:t>❏	</a:t>
            </a:r>
            <a:r>
              <a:rPr sz="2400" b="1" spc="55" dirty="0">
                <a:solidFill>
                  <a:srgbClr val="0B044F"/>
                </a:solidFill>
                <a:latin typeface="Verdana" panose="020B0604030504040204" pitchFamily="34" charset="0"/>
                <a:ea typeface="Verdana" panose="020B0604030504040204" pitchFamily="34" charset="0"/>
                <a:cs typeface="Tahoma"/>
              </a:rPr>
              <a:t>CONCLUSIONS</a:t>
            </a:r>
            <a:endParaRPr sz="2400" dirty="0">
              <a:latin typeface="Verdana" panose="020B0604030504040204" pitchFamily="34" charset="0"/>
              <a:ea typeface="Verdana" panose="020B0604030504040204" pitchFamily="34" charset="0"/>
              <a:cs typeface="Tahoma"/>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79513" y="179354"/>
            <a:ext cx="6184975" cy="489875"/>
          </a:xfrm>
          <a:prstGeom prst="rect">
            <a:avLst/>
          </a:prstGeom>
        </p:spPr>
        <p:txBody>
          <a:bodyPr vert="horz" wrap="square" lIns="0" tIns="12697" rIns="0" bIns="0" rtlCol="0">
            <a:spAutoFit/>
          </a:bodyPr>
          <a:lstStyle/>
          <a:p>
            <a:pPr marL="12697">
              <a:spcBef>
                <a:spcPts val="100"/>
              </a:spcBef>
            </a:pPr>
            <a:r>
              <a:rPr sz="3100" spc="110" dirty="0">
                <a:latin typeface="Verdana" panose="020B0604030504040204" pitchFamily="34" charset="0"/>
                <a:ea typeface="Verdana" panose="020B0604030504040204" pitchFamily="34" charset="0"/>
              </a:rPr>
              <a:t>OLS</a:t>
            </a:r>
            <a:r>
              <a:rPr sz="3100" spc="-75" dirty="0">
                <a:latin typeface="Verdana" panose="020B0604030504040204" pitchFamily="34" charset="0"/>
                <a:ea typeface="Verdana" panose="020B0604030504040204" pitchFamily="34" charset="0"/>
              </a:rPr>
              <a:t> </a:t>
            </a:r>
            <a:r>
              <a:rPr sz="3100" spc="35" dirty="0">
                <a:latin typeface="Verdana" panose="020B0604030504040204" pitchFamily="34" charset="0"/>
                <a:ea typeface="Verdana" panose="020B0604030504040204" pitchFamily="34" charset="0"/>
              </a:rPr>
              <a:t>REGRESSION</a:t>
            </a:r>
            <a:r>
              <a:rPr sz="3100" spc="-70" dirty="0">
                <a:latin typeface="Verdana" panose="020B0604030504040204" pitchFamily="34" charset="0"/>
                <a:ea typeface="Verdana" panose="020B0604030504040204" pitchFamily="34" charset="0"/>
              </a:rPr>
              <a:t> </a:t>
            </a:r>
            <a:r>
              <a:rPr sz="3100" spc="180" dirty="0">
                <a:latin typeface="Verdana" panose="020B0604030504040204" pitchFamily="34" charset="0"/>
                <a:ea typeface="Verdana" panose="020B0604030504040204" pitchFamily="34" charset="0"/>
              </a:rPr>
              <a:t>MODEL</a:t>
            </a:r>
            <a:endParaRPr sz="3100" dirty="0">
              <a:latin typeface="Verdana" panose="020B0604030504040204" pitchFamily="34" charset="0"/>
              <a:ea typeface="Verdana" panose="020B0604030504040204" pitchFamily="34" charset="0"/>
            </a:endParaRPr>
          </a:p>
        </p:txBody>
      </p:sp>
      <p:sp>
        <p:nvSpPr>
          <p:cNvPr id="4" name="object 4"/>
          <p:cNvSpPr txBox="1"/>
          <p:nvPr/>
        </p:nvSpPr>
        <p:spPr>
          <a:xfrm>
            <a:off x="328113" y="1047620"/>
            <a:ext cx="4247515" cy="3671258"/>
          </a:xfrm>
          <a:prstGeom prst="rect">
            <a:avLst/>
          </a:prstGeom>
        </p:spPr>
        <p:txBody>
          <a:bodyPr vert="horz" wrap="square" lIns="0" tIns="12697" rIns="0" bIns="0" rtlCol="0">
            <a:spAutoFit/>
          </a:bodyPr>
          <a:lstStyle/>
          <a:p>
            <a:pPr marL="456486" marR="5079" indent="-444424">
              <a:lnSpc>
                <a:spcPct val="114999"/>
              </a:lnSpc>
              <a:spcBef>
                <a:spcPts val="100"/>
              </a:spcBef>
              <a:buFont typeface="MS PGothic"/>
              <a:buChar char="➢"/>
              <a:tabLst>
                <a:tab pos="456486" algn="l"/>
                <a:tab pos="457122" algn="l"/>
              </a:tabLst>
            </a:pPr>
            <a:r>
              <a:rPr sz="1400" b="1" spc="15" dirty="0">
                <a:solidFill>
                  <a:srgbClr val="0B044F"/>
                </a:solidFill>
                <a:latin typeface="Verdana" panose="020B0604030504040204" pitchFamily="34" charset="0"/>
                <a:ea typeface="Verdana" panose="020B0604030504040204" pitchFamily="34" charset="0"/>
                <a:cs typeface="Tahoma"/>
              </a:rPr>
              <a:t>R</a:t>
            </a:r>
            <a:r>
              <a:rPr sz="1400" b="1" spc="-30" dirty="0">
                <a:solidFill>
                  <a:srgbClr val="0B044F"/>
                </a:solidFill>
                <a:latin typeface="Verdana" panose="020B0604030504040204" pitchFamily="34" charset="0"/>
                <a:ea typeface="Verdana" panose="020B0604030504040204" pitchFamily="34" charset="0"/>
                <a:cs typeface="Tahoma"/>
              </a:rPr>
              <a:t> </a:t>
            </a:r>
            <a:r>
              <a:rPr sz="1400" b="1" spc="45" dirty="0">
                <a:solidFill>
                  <a:srgbClr val="0B044F"/>
                </a:solidFill>
                <a:latin typeface="Verdana" panose="020B0604030504040204" pitchFamily="34" charset="0"/>
                <a:ea typeface="Verdana" panose="020B0604030504040204" pitchFamily="34" charset="0"/>
                <a:cs typeface="Tahoma"/>
              </a:rPr>
              <a:t>square</a:t>
            </a:r>
            <a:r>
              <a:rPr sz="1400" b="1" spc="-30" dirty="0">
                <a:solidFill>
                  <a:srgbClr val="0B044F"/>
                </a:solidFill>
                <a:latin typeface="Verdana" panose="020B0604030504040204" pitchFamily="34" charset="0"/>
                <a:ea typeface="Verdana" panose="020B0604030504040204" pitchFamily="34" charset="0"/>
                <a:cs typeface="Tahoma"/>
              </a:rPr>
              <a:t> </a:t>
            </a:r>
            <a:r>
              <a:rPr sz="1400" b="1" spc="75" dirty="0">
                <a:solidFill>
                  <a:srgbClr val="0B044F"/>
                </a:solidFill>
                <a:latin typeface="Verdana" panose="020B0604030504040204" pitchFamily="34" charset="0"/>
                <a:ea typeface="Verdana" panose="020B0604030504040204" pitchFamily="34" charset="0"/>
                <a:cs typeface="Tahoma"/>
              </a:rPr>
              <a:t>and</a:t>
            </a:r>
            <a:r>
              <a:rPr sz="1400" b="1" spc="-30" dirty="0">
                <a:solidFill>
                  <a:srgbClr val="0B044F"/>
                </a:solidFill>
                <a:latin typeface="Verdana" panose="020B0604030504040204" pitchFamily="34" charset="0"/>
                <a:ea typeface="Verdana" panose="020B0604030504040204" pitchFamily="34" charset="0"/>
                <a:cs typeface="Tahoma"/>
              </a:rPr>
              <a:t> </a:t>
            </a:r>
            <a:r>
              <a:rPr sz="1400" b="1" spc="45" dirty="0">
                <a:solidFill>
                  <a:srgbClr val="0B044F"/>
                </a:solidFill>
                <a:latin typeface="Verdana" panose="020B0604030504040204" pitchFamily="34" charset="0"/>
                <a:ea typeface="Verdana" panose="020B0604030504040204" pitchFamily="34" charset="0"/>
                <a:cs typeface="Tahoma"/>
              </a:rPr>
              <a:t>Adj</a:t>
            </a:r>
            <a:r>
              <a:rPr sz="1400" b="1" spc="-25" dirty="0">
                <a:solidFill>
                  <a:srgbClr val="0B044F"/>
                </a:solidFill>
                <a:latin typeface="Verdana" panose="020B0604030504040204" pitchFamily="34" charset="0"/>
                <a:ea typeface="Verdana" panose="020B0604030504040204" pitchFamily="34" charset="0"/>
                <a:cs typeface="Tahoma"/>
              </a:rPr>
              <a:t> </a:t>
            </a:r>
            <a:r>
              <a:rPr sz="1400" b="1" spc="40" dirty="0">
                <a:solidFill>
                  <a:srgbClr val="0B044F"/>
                </a:solidFill>
                <a:latin typeface="Verdana" panose="020B0604030504040204" pitchFamily="34" charset="0"/>
                <a:ea typeface="Verdana" panose="020B0604030504040204" pitchFamily="34" charset="0"/>
                <a:cs typeface="Tahoma"/>
              </a:rPr>
              <a:t>Square</a:t>
            </a:r>
            <a:r>
              <a:rPr sz="1400" b="1" spc="-25" dirty="0">
                <a:solidFill>
                  <a:srgbClr val="0B044F"/>
                </a:solidFill>
                <a:latin typeface="Verdana" panose="020B0604030504040204" pitchFamily="34" charset="0"/>
                <a:ea typeface="Verdana" panose="020B0604030504040204" pitchFamily="34" charset="0"/>
                <a:cs typeface="Tahoma"/>
              </a:rPr>
              <a:t> </a:t>
            </a:r>
            <a:r>
              <a:rPr sz="1400" b="1" spc="25" dirty="0">
                <a:solidFill>
                  <a:srgbClr val="0B044F"/>
                </a:solidFill>
                <a:latin typeface="Verdana" panose="020B0604030504040204" pitchFamily="34" charset="0"/>
                <a:ea typeface="Verdana" panose="020B0604030504040204" pitchFamily="34" charset="0"/>
                <a:cs typeface="Tahoma"/>
              </a:rPr>
              <a:t>are</a:t>
            </a:r>
            <a:r>
              <a:rPr sz="1400" b="1" spc="-30" dirty="0">
                <a:solidFill>
                  <a:srgbClr val="0B044F"/>
                </a:solidFill>
                <a:latin typeface="Verdana" panose="020B0604030504040204" pitchFamily="34" charset="0"/>
                <a:ea typeface="Verdana" panose="020B0604030504040204" pitchFamily="34" charset="0"/>
                <a:cs typeface="Tahoma"/>
              </a:rPr>
              <a:t> </a:t>
            </a:r>
            <a:r>
              <a:rPr sz="1400" b="1" spc="40" dirty="0">
                <a:solidFill>
                  <a:srgbClr val="0B044F"/>
                </a:solidFill>
                <a:latin typeface="Verdana" panose="020B0604030504040204" pitchFamily="34" charset="0"/>
                <a:ea typeface="Verdana" panose="020B0604030504040204" pitchFamily="34" charset="0"/>
                <a:cs typeface="Tahoma"/>
              </a:rPr>
              <a:t>near </a:t>
            </a:r>
            <a:r>
              <a:rPr sz="1400" b="1" spc="-480" dirty="0">
                <a:solidFill>
                  <a:srgbClr val="0B044F"/>
                </a:solidFill>
                <a:latin typeface="Verdana" panose="020B0604030504040204" pitchFamily="34" charset="0"/>
                <a:ea typeface="Verdana" panose="020B0604030504040204" pitchFamily="34" charset="0"/>
                <a:cs typeface="Tahoma"/>
              </a:rPr>
              <a:t> </a:t>
            </a:r>
            <a:r>
              <a:rPr sz="1400" b="1" dirty="0">
                <a:solidFill>
                  <a:srgbClr val="0B044F"/>
                </a:solidFill>
                <a:latin typeface="Verdana" panose="020B0604030504040204" pitchFamily="34" charset="0"/>
                <a:ea typeface="Verdana" panose="020B0604030504040204" pitchFamily="34" charset="0"/>
                <a:cs typeface="Tahoma"/>
              </a:rPr>
              <a:t>t</a:t>
            </a:r>
            <a:r>
              <a:rPr sz="1400" b="1" spc="60" dirty="0">
                <a:solidFill>
                  <a:srgbClr val="0B044F"/>
                </a:solidFill>
                <a:latin typeface="Verdana" panose="020B0604030504040204" pitchFamily="34" charset="0"/>
                <a:ea typeface="Verdana" panose="020B0604030504040204" pitchFamily="34" charset="0"/>
                <a:cs typeface="Tahoma"/>
              </a:rPr>
              <a:t>o</a:t>
            </a:r>
            <a:r>
              <a:rPr sz="1400" b="1" spc="-20" dirty="0">
                <a:solidFill>
                  <a:srgbClr val="0B044F"/>
                </a:solidFill>
                <a:latin typeface="Verdana" panose="020B0604030504040204" pitchFamily="34" charset="0"/>
                <a:ea typeface="Verdana" panose="020B0604030504040204" pitchFamily="34" charset="0"/>
                <a:cs typeface="Tahoma"/>
              </a:rPr>
              <a:t> </a:t>
            </a:r>
            <a:r>
              <a:rPr sz="1400" b="1" spc="35" dirty="0">
                <a:solidFill>
                  <a:srgbClr val="0B044F"/>
                </a:solidFill>
                <a:latin typeface="Verdana" panose="020B0604030504040204" pitchFamily="34" charset="0"/>
                <a:ea typeface="Verdana" panose="020B0604030504040204" pitchFamily="34" charset="0"/>
                <a:cs typeface="Tahoma"/>
              </a:rPr>
              <a:t>e</a:t>
            </a:r>
            <a:r>
              <a:rPr sz="1400" b="1" spc="40" dirty="0">
                <a:solidFill>
                  <a:srgbClr val="0B044F"/>
                </a:solidFill>
                <a:latin typeface="Verdana" panose="020B0604030504040204" pitchFamily="34" charset="0"/>
                <a:ea typeface="Verdana" panose="020B0604030504040204" pitchFamily="34" charset="0"/>
                <a:cs typeface="Tahoma"/>
              </a:rPr>
              <a:t>a</a:t>
            </a:r>
            <a:r>
              <a:rPr sz="1400" b="1" spc="95" dirty="0">
                <a:solidFill>
                  <a:srgbClr val="0B044F"/>
                </a:solidFill>
                <a:latin typeface="Verdana" panose="020B0604030504040204" pitchFamily="34" charset="0"/>
                <a:ea typeface="Verdana" panose="020B0604030504040204" pitchFamily="34" charset="0"/>
                <a:cs typeface="Tahoma"/>
              </a:rPr>
              <a:t>c</a:t>
            </a:r>
            <a:r>
              <a:rPr sz="1400" b="1" spc="85" dirty="0">
                <a:solidFill>
                  <a:srgbClr val="0B044F"/>
                </a:solidFill>
                <a:latin typeface="Verdana" panose="020B0604030504040204" pitchFamily="34" charset="0"/>
                <a:ea typeface="Verdana" panose="020B0604030504040204" pitchFamily="34" charset="0"/>
                <a:cs typeface="Tahoma"/>
              </a:rPr>
              <a:t>h</a:t>
            </a:r>
            <a:r>
              <a:rPr sz="1400" b="1" spc="-20" dirty="0">
                <a:solidFill>
                  <a:srgbClr val="0B044F"/>
                </a:solidFill>
                <a:latin typeface="Verdana" panose="020B0604030504040204" pitchFamily="34" charset="0"/>
                <a:ea typeface="Verdana" panose="020B0604030504040204" pitchFamily="34" charset="0"/>
                <a:cs typeface="Tahoma"/>
              </a:rPr>
              <a:t> </a:t>
            </a:r>
            <a:r>
              <a:rPr sz="1400" b="1" spc="55" dirty="0">
                <a:solidFill>
                  <a:srgbClr val="0B044F"/>
                </a:solidFill>
                <a:latin typeface="Verdana" panose="020B0604030504040204" pitchFamily="34" charset="0"/>
                <a:ea typeface="Verdana" panose="020B0604030504040204" pitchFamily="34" charset="0"/>
                <a:cs typeface="Tahoma"/>
              </a:rPr>
              <a:t>ot</a:t>
            </a:r>
            <a:r>
              <a:rPr sz="1400" b="1" spc="80" dirty="0">
                <a:solidFill>
                  <a:srgbClr val="0B044F"/>
                </a:solidFill>
                <a:latin typeface="Verdana" panose="020B0604030504040204" pitchFamily="34" charset="0"/>
                <a:ea typeface="Verdana" panose="020B0604030504040204" pitchFamily="34" charset="0"/>
                <a:cs typeface="Tahoma"/>
              </a:rPr>
              <a:t>h</a:t>
            </a:r>
            <a:r>
              <a:rPr sz="1400" b="1" spc="30" dirty="0">
                <a:solidFill>
                  <a:srgbClr val="0B044F"/>
                </a:solidFill>
                <a:latin typeface="Verdana" panose="020B0604030504040204" pitchFamily="34" charset="0"/>
                <a:ea typeface="Verdana" panose="020B0604030504040204" pitchFamily="34" charset="0"/>
                <a:cs typeface="Tahoma"/>
              </a:rPr>
              <a:t>e</a:t>
            </a:r>
            <a:r>
              <a:rPr sz="1400" b="1" dirty="0">
                <a:solidFill>
                  <a:srgbClr val="0B044F"/>
                </a:solidFill>
                <a:latin typeface="Verdana" panose="020B0604030504040204" pitchFamily="34" charset="0"/>
                <a:ea typeface="Verdana" panose="020B0604030504040204" pitchFamily="34" charset="0"/>
                <a:cs typeface="Tahoma"/>
              </a:rPr>
              <a:t>r</a:t>
            </a:r>
            <a:r>
              <a:rPr sz="1400" b="1" spc="-90" dirty="0">
                <a:solidFill>
                  <a:srgbClr val="0B044F"/>
                </a:solidFill>
                <a:latin typeface="Verdana" panose="020B0604030504040204" pitchFamily="34" charset="0"/>
                <a:ea typeface="Verdana" panose="020B0604030504040204" pitchFamily="34" charset="0"/>
                <a:cs typeface="Tahoma"/>
              </a:rPr>
              <a:t>.</a:t>
            </a:r>
            <a:r>
              <a:rPr sz="1400" b="1" spc="-20" dirty="0">
                <a:solidFill>
                  <a:srgbClr val="0B044F"/>
                </a:solidFill>
                <a:latin typeface="Verdana" panose="020B0604030504040204" pitchFamily="34" charset="0"/>
                <a:ea typeface="Verdana" panose="020B0604030504040204" pitchFamily="34" charset="0"/>
                <a:cs typeface="Tahoma"/>
              </a:rPr>
              <a:t> </a:t>
            </a:r>
            <a:r>
              <a:rPr sz="1400" b="1" spc="-130" dirty="0">
                <a:solidFill>
                  <a:srgbClr val="0B044F"/>
                </a:solidFill>
                <a:latin typeface="Verdana" panose="020B0604030504040204" pitchFamily="34" charset="0"/>
                <a:ea typeface="Verdana" panose="020B0604030504040204" pitchFamily="34" charset="0"/>
                <a:cs typeface="Tahoma"/>
              </a:rPr>
              <a:t>40%</a:t>
            </a:r>
            <a:r>
              <a:rPr sz="1400" b="1" spc="-20" dirty="0">
                <a:solidFill>
                  <a:srgbClr val="0B044F"/>
                </a:solidFill>
                <a:latin typeface="Verdana" panose="020B0604030504040204" pitchFamily="34" charset="0"/>
                <a:ea typeface="Verdana" panose="020B0604030504040204" pitchFamily="34" charset="0"/>
                <a:cs typeface="Tahoma"/>
              </a:rPr>
              <a:t> </a:t>
            </a:r>
            <a:r>
              <a:rPr sz="1400" b="1" spc="35" dirty="0">
                <a:solidFill>
                  <a:srgbClr val="0B044F"/>
                </a:solidFill>
                <a:latin typeface="Verdana" panose="020B0604030504040204" pitchFamily="34" charset="0"/>
                <a:ea typeface="Verdana" panose="020B0604030504040204" pitchFamily="34" charset="0"/>
                <a:cs typeface="Tahoma"/>
              </a:rPr>
              <a:t>of</a:t>
            </a:r>
            <a:r>
              <a:rPr sz="1400" b="1" spc="-20" dirty="0">
                <a:solidFill>
                  <a:srgbClr val="0B044F"/>
                </a:solidFill>
                <a:latin typeface="Verdana" panose="020B0604030504040204" pitchFamily="34" charset="0"/>
                <a:ea typeface="Verdana" panose="020B0604030504040204" pitchFamily="34" charset="0"/>
                <a:cs typeface="Tahoma"/>
              </a:rPr>
              <a:t> </a:t>
            </a:r>
            <a:r>
              <a:rPr sz="1400" b="1" dirty="0">
                <a:solidFill>
                  <a:srgbClr val="0B044F"/>
                </a:solidFill>
                <a:latin typeface="Verdana" panose="020B0604030504040204" pitchFamily="34" charset="0"/>
                <a:ea typeface="Verdana" panose="020B0604030504040204" pitchFamily="34" charset="0"/>
                <a:cs typeface="Tahoma"/>
              </a:rPr>
              <a:t>v</a:t>
            </a:r>
            <a:r>
              <a:rPr sz="1400" b="1" spc="15" dirty="0">
                <a:solidFill>
                  <a:srgbClr val="0B044F"/>
                </a:solidFill>
                <a:latin typeface="Verdana" panose="020B0604030504040204" pitchFamily="34" charset="0"/>
                <a:ea typeface="Verdana" panose="020B0604030504040204" pitchFamily="34" charset="0"/>
                <a:cs typeface="Tahoma"/>
              </a:rPr>
              <a:t>a</a:t>
            </a:r>
            <a:r>
              <a:rPr sz="1400" b="1" dirty="0">
                <a:solidFill>
                  <a:srgbClr val="0B044F"/>
                </a:solidFill>
                <a:latin typeface="Verdana" panose="020B0604030504040204" pitchFamily="34" charset="0"/>
                <a:ea typeface="Verdana" panose="020B0604030504040204" pitchFamily="34" charset="0"/>
                <a:cs typeface="Tahoma"/>
              </a:rPr>
              <a:t>r</a:t>
            </a:r>
            <a:r>
              <a:rPr sz="1400" b="1" spc="30" dirty="0">
                <a:solidFill>
                  <a:srgbClr val="0B044F"/>
                </a:solidFill>
                <a:latin typeface="Verdana" panose="020B0604030504040204" pitchFamily="34" charset="0"/>
                <a:ea typeface="Verdana" panose="020B0604030504040204" pitchFamily="34" charset="0"/>
                <a:cs typeface="Tahoma"/>
              </a:rPr>
              <a:t>ia</a:t>
            </a:r>
            <a:r>
              <a:rPr sz="1400" b="1" spc="50" dirty="0">
                <a:solidFill>
                  <a:srgbClr val="0B044F"/>
                </a:solidFill>
                <a:latin typeface="Verdana" panose="020B0604030504040204" pitchFamily="34" charset="0"/>
                <a:ea typeface="Verdana" panose="020B0604030504040204" pitchFamily="34" charset="0"/>
                <a:cs typeface="Tahoma"/>
              </a:rPr>
              <a:t>n</a:t>
            </a:r>
            <a:r>
              <a:rPr sz="1400" b="1" spc="90" dirty="0">
                <a:solidFill>
                  <a:srgbClr val="0B044F"/>
                </a:solidFill>
                <a:latin typeface="Verdana" panose="020B0604030504040204" pitchFamily="34" charset="0"/>
                <a:ea typeface="Verdana" panose="020B0604030504040204" pitchFamily="34" charset="0"/>
                <a:cs typeface="Tahoma"/>
              </a:rPr>
              <a:t>c</a:t>
            </a:r>
            <a:r>
              <a:rPr sz="1400" b="1" spc="60" dirty="0">
                <a:solidFill>
                  <a:srgbClr val="0B044F"/>
                </a:solidFill>
                <a:latin typeface="Verdana" panose="020B0604030504040204" pitchFamily="34" charset="0"/>
                <a:ea typeface="Verdana" panose="020B0604030504040204" pitchFamily="34" charset="0"/>
                <a:cs typeface="Tahoma"/>
              </a:rPr>
              <a:t>e</a:t>
            </a:r>
            <a:r>
              <a:rPr sz="1400" b="1" spc="-20" dirty="0">
                <a:solidFill>
                  <a:srgbClr val="0B044F"/>
                </a:solidFill>
                <a:latin typeface="Verdana" panose="020B0604030504040204" pitchFamily="34" charset="0"/>
                <a:ea typeface="Verdana" panose="020B0604030504040204" pitchFamily="34" charset="0"/>
                <a:cs typeface="Tahoma"/>
              </a:rPr>
              <a:t> </a:t>
            </a:r>
            <a:r>
              <a:rPr sz="1400" b="1" spc="30" dirty="0">
                <a:solidFill>
                  <a:srgbClr val="0B044F"/>
                </a:solidFill>
                <a:latin typeface="Verdana" panose="020B0604030504040204" pitchFamily="34" charset="0"/>
                <a:ea typeface="Verdana" panose="020B0604030504040204" pitchFamily="34" charset="0"/>
                <a:cs typeface="Tahoma"/>
              </a:rPr>
              <a:t>in  </a:t>
            </a:r>
            <a:r>
              <a:rPr sz="1400" b="1" spc="60" dirty="0">
                <a:solidFill>
                  <a:srgbClr val="0B044F"/>
                </a:solidFill>
                <a:latin typeface="Verdana" panose="020B0604030504040204" pitchFamily="34" charset="0"/>
                <a:ea typeface="Verdana" panose="020B0604030504040204" pitchFamily="34" charset="0"/>
                <a:cs typeface="Tahoma"/>
              </a:rPr>
              <a:t>the </a:t>
            </a:r>
            <a:r>
              <a:rPr sz="1400" b="1" spc="55" dirty="0">
                <a:solidFill>
                  <a:srgbClr val="0B044F"/>
                </a:solidFill>
                <a:latin typeface="Verdana" panose="020B0604030504040204" pitchFamily="34" charset="0"/>
                <a:ea typeface="Verdana" panose="020B0604030504040204" pitchFamily="34" charset="0"/>
                <a:cs typeface="Tahoma"/>
              </a:rPr>
              <a:t>Rented </a:t>
            </a:r>
            <a:r>
              <a:rPr sz="1400" b="1" spc="60" dirty="0">
                <a:solidFill>
                  <a:srgbClr val="0B044F"/>
                </a:solidFill>
                <a:latin typeface="Verdana" panose="020B0604030504040204" pitchFamily="34" charset="0"/>
                <a:ea typeface="Verdana" panose="020B0604030504040204" pitchFamily="34" charset="0"/>
                <a:cs typeface="Tahoma"/>
              </a:rPr>
              <a:t>Bike </a:t>
            </a:r>
            <a:r>
              <a:rPr sz="1400" b="1" spc="70" dirty="0">
                <a:solidFill>
                  <a:srgbClr val="0B044F"/>
                </a:solidFill>
                <a:latin typeface="Verdana" panose="020B0604030504040204" pitchFamily="34" charset="0"/>
                <a:ea typeface="Verdana" panose="020B0604030504040204" pitchFamily="34" charset="0"/>
                <a:cs typeface="Tahoma"/>
              </a:rPr>
              <a:t>count </a:t>
            </a:r>
            <a:r>
              <a:rPr sz="1400" b="1" spc="10" dirty="0">
                <a:solidFill>
                  <a:srgbClr val="0B044F"/>
                </a:solidFill>
                <a:latin typeface="Verdana" panose="020B0604030504040204" pitchFamily="34" charset="0"/>
                <a:ea typeface="Verdana" panose="020B0604030504040204" pitchFamily="34" charset="0"/>
                <a:cs typeface="Tahoma"/>
              </a:rPr>
              <a:t>is </a:t>
            </a:r>
            <a:r>
              <a:rPr sz="1400" b="1" spc="15" dirty="0">
                <a:solidFill>
                  <a:srgbClr val="0B044F"/>
                </a:solidFill>
                <a:latin typeface="Verdana" panose="020B0604030504040204" pitchFamily="34" charset="0"/>
                <a:ea typeface="Verdana" panose="020B0604030504040204" pitchFamily="34" charset="0"/>
                <a:cs typeface="Tahoma"/>
              </a:rPr>
              <a:t> </a:t>
            </a:r>
            <a:r>
              <a:rPr sz="1400" b="1" spc="45" dirty="0">
                <a:solidFill>
                  <a:srgbClr val="0B044F"/>
                </a:solidFill>
                <a:latin typeface="Verdana" panose="020B0604030504040204" pitchFamily="34" charset="0"/>
                <a:ea typeface="Verdana" panose="020B0604030504040204" pitchFamily="34" charset="0"/>
                <a:cs typeface="Tahoma"/>
              </a:rPr>
              <a:t>explained</a:t>
            </a:r>
            <a:r>
              <a:rPr sz="1400" b="1" spc="-25" dirty="0">
                <a:solidFill>
                  <a:srgbClr val="0B044F"/>
                </a:solidFill>
                <a:latin typeface="Verdana" panose="020B0604030504040204" pitchFamily="34" charset="0"/>
                <a:ea typeface="Verdana" panose="020B0604030504040204" pitchFamily="34" charset="0"/>
                <a:cs typeface="Tahoma"/>
              </a:rPr>
              <a:t> </a:t>
            </a:r>
            <a:r>
              <a:rPr sz="1400" b="1" spc="55" dirty="0">
                <a:solidFill>
                  <a:srgbClr val="0B044F"/>
                </a:solidFill>
                <a:latin typeface="Verdana" panose="020B0604030504040204" pitchFamily="34" charset="0"/>
                <a:ea typeface="Verdana" panose="020B0604030504040204" pitchFamily="34" charset="0"/>
                <a:cs typeface="Tahoma"/>
              </a:rPr>
              <a:t>by</a:t>
            </a:r>
            <a:r>
              <a:rPr sz="1400" b="1" spc="-20" dirty="0">
                <a:solidFill>
                  <a:srgbClr val="0B044F"/>
                </a:solidFill>
                <a:latin typeface="Verdana" panose="020B0604030504040204" pitchFamily="34" charset="0"/>
                <a:ea typeface="Verdana" panose="020B0604030504040204" pitchFamily="34" charset="0"/>
                <a:cs typeface="Tahoma"/>
              </a:rPr>
              <a:t> </a:t>
            </a:r>
            <a:r>
              <a:rPr sz="1400" b="1" spc="60" dirty="0">
                <a:solidFill>
                  <a:srgbClr val="0B044F"/>
                </a:solidFill>
                <a:latin typeface="Verdana" panose="020B0604030504040204" pitchFamily="34" charset="0"/>
                <a:ea typeface="Verdana" panose="020B0604030504040204" pitchFamily="34" charset="0"/>
                <a:cs typeface="Tahoma"/>
              </a:rPr>
              <a:t>the</a:t>
            </a:r>
            <a:r>
              <a:rPr sz="1400" b="1" spc="-25" dirty="0">
                <a:solidFill>
                  <a:srgbClr val="0B044F"/>
                </a:solidFill>
                <a:latin typeface="Verdana" panose="020B0604030504040204" pitchFamily="34" charset="0"/>
                <a:ea typeface="Verdana" panose="020B0604030504040204" pitchFamily="34" charset="0"/>
                <a:cs typeface="Tahoma"/>
              </a:rPr>
              <a:t> </a:t>
            </a:r>
            <a:r>
              <a:rPr sz="1400" b="1" spc="50" dirty="0">
                <a:solidFill>
                  <a:srgbClr val="0B044F"/>
                </a:solidFill>
                <a:latin typeface="Verdana" panose="020B0604030504040204" pitchFamily="34" charset="0"/>
                <a:ea typeface="Verdana" panose="020B0604030504040204" pitchFamily="34" charset="0"/>
                <a:cs typeface="Tahoma"/>
              </a:rPr>
              <a:t>model.</a:t>
            </a:r>
            <a:endParaRPr lang="en-US" sz="1400" b="1" spc="50" dirty="0">
              <a:solidFill>
                <a:srgbClr val="0B044F"/>
              </a:solidFill>
              <a:latin typeface="Verdana" panose="020B0604030504040204" pitchFamily="34" charset="0"/>
              <a:ea typeface="Verdana" panose="020B0604030504040204" pitchFamily="34" charset="0"/>
              <a:cs typeface="Tahoma"/>
            </a:endParaRPr>
          </a:p>
          <a:p>
            <a:pPr marL="456486" marR="5079" indent="-444424">
              <a:lnSpc>
                <a:spcPct val="114999"/>
              </a:lnSpc>
              <a:spcBef>
                <a:spcPts val="100"/>
              </a:spcBef>
              <a:buFont typeface="MS PGothic"/>
              <a:buChar char="➢"/>
              <a:tabLst>
                <a:tab pos="456486" algn="l"/>
                <a:tab pos="457122" algn="l"/>
              </a:tabLst>
            </a:pPr>
            <a:endParaRPr sz="2400" dirty="0">
              <a:latin typeface="Tahoma"/>
              <a:cs typeface="Tahoma"/>
            </a:endParaRPr>
          </a:p>
          <a:p>
            <a:pPr marL="456486" marR="234908" indent="-444424">
              <a:lnSpc>
                <a:spcPct val="114999"/>
              </a:lnSpc>
              <a:buFont typeface="MS PGothic"/>
              <a:buChar char="➢"/>
              <a:tabLst>
                <a:tab pos="456486" algn="l"/>
                <a:tab pos="457122" algn="l"/>
              </a:tabLst>
            </a:pPr>
            <a:r>
              <a:rPr sz="1400" b="1" spc="125" dirty="0">
                <a:solidFill>
                  <a:srgbClr val="0B044F"/>
                </a:solidFill>
                <a:latin typeface="Verdana" panose="020B0604030504040204" pitchFamily="34" charset="0"/>
                <a:ea typeface="Verdana" panose="020B0604030504040204" pitchFamily="34" charset="0"/>
                <a:cs typeface="Tahoma"/>
              </a:rPr>
              <a:t>P </a:t>
            </a:r>
            <a:r>
              <a:rPr sz="1400" b="1" spc="30" dirty="0">
                <a:solidFill>
                  <a:srgbClr val="0B044F"/>
                </a:solidFill>
                <a:latin typeface="Verdana" panose="020B0604030504040204" pitchFamily="34" charset="0"/>
                <a:ea typeface="Verdana" panose="020B0604030504040204" pitchFamily="34" charset="0"/>
                <a:cs typeface="Tahoma"/>
              </a:rPr>
              <a:t>value </a:t>
            </a:r>
            <a:r>
              <a:rPr sz="1400" b="1" spc="35" dirty="0">
                <a:solidFill>
                  <a:srgbClr val="0B044F"/>
                </a:solidFill>
                <a:latin typeface="Verdana" panose="020B0604030504040204" pitchFamily="34" charset="0"/>
                <a:ea typeface="Verdana" panose="020B0604030504040204" pitchFamily="34" charset="0"/>
                <a:cs typeface="Tahoma"/>
              </a:rPr>
              <a:t>of </a:t>
            </a:r>
            <a:r>
              <a:rPr sz="1400" b="1" spc="75" dirty="0">
                <a:solidFill>
                  <a:srgbClr val="0B044F"/>
                </a:solidFill>
                <a:latin typeface="Verdana" panose="020B0604030504040204" pitchFamily="34" charset="0"/>
                <a:ea typeface="Verdana" panose="020B0604030504040204" pitchFamily="34" charset="0"/>
                <a:cs typeface="Tahoma"/>
              </a:rPr>
              <a:t>dew </a:t>
            </a:r>
            <a:r>
              <a:rPr sz="1400" b="1" spc="55" dirty="0">
                <a:solidFill>
                  <a:srgbClr val="0B044F"/>
                </a:solidFill>
                <a:latin typeface="Verdana" panose="020B0604030504040204" pitchFamily="34" charset="0"/>
                <a:ea typeface="Verdana" panose="020B0604030504040204" pitchFamily="34" charset="0"/>
                <a:cs typeface="Tahoma"/>
              </a:rPr>
              <a:t>point </a:t>
            </a:r>
            <a:r>
              <a:rPr sz="1400" b="1" spc="80" dirty="0">
                <a:solidFill>
                  <a:srgbClr val="0B044F"/>
                </a:solidFill>
                <a:latin typeface="Verdana" panose="020B0604030504040204" pitchFamily="34" charset="0"/>
                <a:ea typeface="Verdana" panose="020B0604030504040204" pitchFamily="34" charset="0"/>
                <a:cs typeface="Tahoma"/>
              </a:rPr>
              <a:t>temp </a:t>
            </a:r>
            <a:r>
              <a:rPr sz="1400" b="1" spc="75" dirty="0">
                <a:solidFill>
                  <a:srgbClr val="0B044F"/>
                </a:solidFill>
                <a:latin typeface="Verdana" panose="020B0604030504040204" pitchFamily="34" charset="0"/>
                <a:ea typeface="Verdana" panose="020B0604030504040204" pitchFamily="34" charset="0"/>
                <a:cs typeface="Tahoma"/>
              </a:rPr>
              <a:t>and </a:t>
            </a:r>
            <a:r>
              <a:rPr sz="1400" b="1" spc="-484" dirty="0">
                <a:solidFill>
                  <a:srgbClr val="0B044F"/>
                </a:solidFill>
                <a:latin typeface="Verdana" panose="020B0604030504040204" pitchFamily="34" charset="0"/>
                <a:ea typeface="Verdana" panose="020B0604030504040204" pitchFamily="34" charset="0"/>
                <a:cs typeface="Tahoma"/>
              </a:rPr>
              <a:t> </a:t>
            </a:r>
            <a:r>
              <a:rPr sz="1400" b="1" spc="20" dirty="0">
                <a:solidFill>
                  <a:srgbClr val="0B044F"/>
                </a:solidFill>
                <a:latin typeface="Verdana" panose="020B0604030504040204" pitchFamily="34" charset="0"/>
                <a:ea typeface="Verdana" panose="020B0604030504040204" pitchFamily="34" charset="0"/>
                <a:cs typeface="Tahoma"/>
              </a:rPr>
              <a:t>visibility</a:t>
            </a:r>
            <a:r>
              <a:rPr sz="1400" b="1" spc="-35" dirty="0">
                <a:solidFill>
                  <a:srgbClr val="0B044F"/>
                </a:solidFill>
                <a:latin typeface="Verdana" panose="020B0604030504040204" pitchFamily="34" charset="0"/>
                <a:ea typeface="Verdana" panose="020B0604030504040204" pitchFamily="34" charset="0"/>
                <a:cs typeface="Tahoma"/>
              </a:rPr>
              <a:t> </a:t>
            </a:r>
            <a:r>
              <a:rPr sz="1400" b="1" spc="25" dirty="0">
                <a:solidFill>
                  <a:srgbClr val="0B044F"/>
                </a:solidFill>
                <a:latin typeface="Verdana" panose="020B0604030504040204" pitchFamily="34" charset="0"/>
                <a:ea typeface="Verdana" panose="020B0604030504040204" pitchFamily="34" charset="0"/>
                <a:cs typeface="Tahoma"/>
              </a:rPr>
              <a:t>are</a:t>
            </a:r>
            <a:r>
              <a:rPr sz="1400" b="1" spc="-35" dirty="0">
                <a:solidFill>
                  <a:srgbClr val="0B044F"/>
                </a:solidFill>
                <a:latin typeface="Verdana" panose="020B0604030504040204" pitchFamily="34" charset="0"/>
                <a:ea typeface="Verdana" panose="020B0604030504040204" pitchFamily="34" charset="0"/>
                <a:cs typeface="Tahoma"/>
              </a:rPr>
              <a:t> </a:t>
            </a:r>
            <a:r>
              <a:rPr sz="1400" b="1" spc="30" dirty="0">
                <a:solidFill>
                  <a:srgbClr val="0B044F"/>
                </a:solidFill>
                <a:latin typeface="Verdana" panose="020B0604030504040204" pitchFamily="34" charset="0"/>
                <a:ea typeface="Verdana" panose="020B0604030504040204" pitchFamily="34" charset="0"/>
                <a:cs typeface="Tahoma"/>
              </a:rPr>
              <a:t>very</a:t>
            </a:r>
            <a:r>
              <a:rPr sz="1400" b="1" spc="-35" dirty="0">
                <a:solidFill>
                  <a:srgbClr val="0B044F"/>
                </a:solidFill>
                <a:latin typeface="Verdana" panose="020B0604030504040204" pitchFamily="34" charset="0"/>
                <a:ea typeface="Verdana" panose="020B0604030504040204" pitchFamily="34" charset="0"/>
                <a:cs typeface="Tahoma"/>
              </a:rPr>
              <a:t> </a:t>
            </a:r>
            <a:r>
              <a:rPr sz="1400" b="1" spc="70" dirty="0">
                <a:solidFill>
                  <a:srgbClr val="0B044F"/>
                </a:solidFill>
                <a:latin typeface="Verdana" panose="020B0604030504040204" pitchFamily="34" charset="0"/>
                <a:ea typeface="Verdana" panose="020B0604030504040204" pitchFamily="34" charset="0"/>
                <a:cs typeface="Tahoma"/>
              </a:rPr>
              <a:t>high</a:t>
            </a:r>
            <a:r>
              <a:rPr sz="1400" b="1" spc="-30" dirty="0">
                <a:solidFill>
                  <a:srgbClr val="0B044F"/>
                </a:solidFill>
                <a:latin typeface="Verdana" panose="020B0604030504040204" pitchFamily="34" charset="0"/>
                <a:ea typeface="Verdana" panose="020B0604030504040204" pitchFamily="34" charset="0"/>
                <a:cs typeface="Tahoma"/>
              </a:rPr>
              <a:t> </a:t>
            </a:r>
            <a:r>
              <a:rPr sz="1400" b="1" spc="75" dirty="0">
                <a:solidFill>
                  <a:srgbClr val="0B044F"/>
                </a:solidFill>
                <a:latin typeface="Verdana" panose="020B0604030504040204" pitchFamily="34" charset="0"/>
                <a:ea typeface="Verdana" panose="020B0604030504040204" pitchFamily="34" charset="0"/>
                <a:cs typeface="Tahoma"/>
              </a:rPr>
              <a:t>and</a:t>
            </a:r>
            <a:r>
              <a:rPr sz="1400" b="1" spc="-35" dirty="0">
                <a:solidFill>
                  <a:srgbClr val="0B044F"/>
                </a:solidFill>
                <a:latin typeface="Verdana" panose="020B0604030504040204" pitchFamily="34" charset="0"/>
                <a:ea typeface="Verdana" panose="020B0604030504040204" pitchFamily="34" charset="0"/>
                <a:cs typeface="Tahoma"/>
              </a:rPr>
              <a:t> </a:t>
            </a:r>
            <a:r>
              <a:rPr sz="1400" b="1" spc="50" dirty="0">
                <a:solidFill>
                  <a:srgbClr val="0B044F"/>
                </a:solidFill>
                <a:latin typeface="Verdana" panose="020B0604030504040204" pitchFamily="34" charset="0"/>
                <a:ea typeface="Verdana" panose="020B0604030504040204" pitchFamily="34" charset="0"/>
                <a:cs typeface="Tahoma"/>
              </a:rPr>
              <a:t>they </a:t>
            </a:r>
            <a:r>
              <a:rPr sz="1400" b="1" spc="-484" dirty="0">
                <a:solidFill>
                  <a:srgbClr val="0B044F"/>
                </a:solidFill>
                <a:latin typeface="Verdana" panose="020B0604030504040204" pitchFamily="34" charset="0"/>
                <a:ea typeface="Verdana" panose="020B0604030504040204" pitchFamily="34" charset="0"/>
                <a:cs typeface="Tahoma"/>
              </a:rPr>
              <a:t> </a:t>
            </a:r>
            <a:r>
              <a:rPr sz="1400" b="1" spc="25" dirty="0">
                <a:solidFill>
                  <a:srgbClr val="0B044F"/>
                </a:solidFill>
                <a:latin typeface="Verdana" panose="020B0604030504040204" pitchFamily="34" charset="0"/>
                <a:ea typeface="Verdana" panose="020B0604030504040204" pitchFamily="34" charset="0"/>
                <a:cs typeface="Tahoma"/>
              </a:rPr>
              <a:t>are</a:t>
            </a:r>
            <a:r>
              <a:rPr sz="1400" b="1" spc="-25" dirty="0">
                <a:solidFill>
                  <a:srgbClr val="0B044F"/>
                </a:solidFill>
                <a:latin typeface="Verdana" panose="020B0604030504040204" pitchFamily="34" charset="0"/>
                <a:ea typeface="Verdana" panose="020B0604030504040204" pitchFamily="34" charset="0"/>
                <a:cs typeface="Tahoma"/>
              </a:rPr>
              <a:t> </a:t>
            </a:r>
            <a:r>
              <a:rPr sz="1400" b="1" spc="60" dirty="0">
                <a:solidFill>
                  <a:srgbClr val="0B044F"/>
                </a:solidFill>
                <a:latin typeface="Verdana" panose="020B0604030504040204" pitchFamily="34" charset="0"/>
                <a:ea typeface="Verdana" panose="020B0604030504040204" pitchFamily="34" charset="0"/>
                <a:cs typeface="Tahoma"/>
              </a:rPr>
              <a:t>not</a:t>
            </a:r>
            <a:r>
              <a:rPr sz="1400" b="1" spc="-20" dirty="0">
                <a:solidFill>
                  <a:srgbClr val="0B044F"/>
                </a:solidFill>
                <a:latin typeface="Verdana" panose="020B0604030504040204" pitchFamily="34" charset="0"/>
                <a:ea typeface="Verdana" panose="020B0604030504040204" pitchFamily="34" charset="0"/>
                <a:cs typeface="Tahoma"/>
              </a:rPr>
              <a:t> </a:t>
            </a:r>
            <a:r>
              <a:rPr sz="1400" b="1" spc="50" dirty="0">
                <a:solidFill>
                  <a:srgbClr val="0B044F"/>
                </a:solidFill>
                <a:latin typeface="Verdana" panose="020B0604030504040204" pitchFamily="34" charset="0"/>
                <a:ea typeface="Verdana" panose="020B0604030504040204" pitchFamily="34" charset="0"/>
                <a:cs typeface="Tahoma"/>
              </a:rPr>
              <a:t>signiﬁcant.</a:t>
            </a:r>
            <a:endParaRPr lang="en-US" sz="1400" b="1" spc="50" dirty="0">
              <a:solidFill>
                <a:srgbClr val="0B044F"/>
              </a:solidFill>
              <a:latin typeface="Verdana" panose="020B0604030504040204" pitchFamily="34" charset="0"/>
              <a:ea typeface="Verdana" panose="020B0604030504040204" pitchFamily="34" charset="0"/>
              <a:cs typeface="Tahoma"/>
            </a:endParaRPr>
          </a:p>
          <a:p>
            <a:pPr marL="12063" marR="234908">
              <a:lnSpc>
                <a:spcPct val="114999"/>
              </a:lnSpc>
              <a:tabLst>
                <a:tab pos="456486" algn="l"/>
                <a:tab pos="457122" algn="l"/>
              </a:tabLst>
            </a:pPr>
            <a:endParaRPr lang="en-US" sz="1400" b="1" spc="50" dirty="0">
              <a:solidFill>
                <a:srgbClr val="0B044F"/>
              </a:solidFill>
              <a:latin typeface="Verdana" panose="020B0604030504040204" pitchFamily="34" charset="0"/>
              <a:ea typeface="Verdana" panose="020B0604030504040204" pitchFamily="34" charset="0"/>
              <a:cs typeface="Tahoma"/>
            </a:endParaRPr>
          </a:p>
          <a:p>
            <a:pPr marL="456486" marR="234908" indent="-444424">
              <a:lnSpc>
                <a:spcPct val="114999"/>
              </a:lnSpc>
              <a:buFont typeface="MS PGothic"/>
              <a:buChar char="➢"/>
              <a:tabLst>
                <a:tab pos="456486" algn="l"/>
                <a:tab pos="457122" algn="l"/>
              </a:tabLst>
            </a:pPr>
            <a:r>
              <a:rPr lang="en-IN" sz="1400" b="1" spc="50" dirty="0">
                <a:solidFill>
                  <a:srgbClr val="0B044F"/>
                </a:solidFill>
                <a:latin typeface="Verdana" panose="020B0604030504040204" pitchFamily="34" charset="0"/>
                <a:ea typeface="Verdana" panose="020B0604030504040204" pitchFamily="34" charset="0"/>
                <a:cs typeface="Tahoma"/>
              </a:rPr>
              <a:t>OLS model shows that ‘visibility', 'snowfall’, and ‘Dew_point_temperature’ columns are not necessary for the model.</a:t>
            </a:r>
            <a:endParaRPr sz="1400" dirty="0">
              <a:latin typeface="Verdana" panose="020B0604030504040204" pitchFamily="34" charset="0"/>
              <a:ea typeface="Verdana" panose="020B0604030504040204" pitchFamily="34" charset="0"/>
              <a:cs typeface="Tahoma"/>
            </a:endParaRPr>
          </a:p>
        </p:txBody>
      </p:sp>
      <p:pic>
        <p:nvPicPr>
          <p:cNvPr id="6" name="Picture 5">
            <a:extLst>
              <a:ext uri="{FF2B5EF4-FFF2-40B4-BE49-F238E27FC236}">
                <a16:creationId xmlns:a16="http://schemas.microsoft.com/office/drawing/2014/main" xmlns="" id="{8643DF1F-E82B-4CD1-9AF4-4EF9884A6A04}"/>
              </a:ext>
            </a:extLst>
          </p:cNvPr>
          <p:cNvPicPr>
            <a:picLocks noChangeAspect="1"/>
          </p:cNvPicPr>
          <p:nvPr/>
        </p:nvPicPr>
        <p:blipFill>
          <a:blip r:embed="rId2"/>
          <a:stretch>
            <a:fillRect/>
          </a:stretch>
        </p:blipFill>
        <p:spPr>
          <a:xfrm>
            <a:off x="4876802" y="885762"/>
            <a:ext cx="3939087" cy="3970301"/>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19674" y="72960"/>
            <a:ext cx="6630517" cy="566822"/>
          </a:xfrm>
          <a:prstGeom prst="rect">
            <a:avLst/>
          </a:prstGeom>
        </p:spPr>
        <p:txBody>
          <a:bodyPr vert="horz" wrap="square" lIns="0" tIns="12697" rIns="0" bIns="0" rtlCol="0">
            <a:spAutoFit/>
          </a:bodyPr>
          <a:lstStyle/>
          <a:p>
            <a:pPr marL="12697">
              <a:spcBef>
                <a:spcPts val="100"/>
              </a:spcBef>
            </a:pPr>
            <a:r>
              <a:rPr spc="75" dirty="0"/>
              <a:t>CORRELATION</a:t>
            </a:r>
            <a:r>
              <a:rPr spc="-70" dirty="0"/>
              <a:t> </a:t>
            </a:r>
            <a:r>
              <a:rPr lang="en-US" spc="-5" dirty="0"/>
              <a:t>HEATMAP</a:t>
            </a:r>
            <a:endParaRPr spc="-5" dirty="0"/>
          </a:p>
        </p:txBody>
      </p:sp>
      <p:sp>
        <p:nvSpPr>
          <p:cNvPr id="4" name="object 4"/>
          <p:cNvSpPr txBox="1"/>
          <p:nvPr/>
        </p:nvSpPr>
        <p:spPr>
          <a:xfrm>
            <a:off x="185725" y="4499890"/>
            <a:ext cx="8007350" cy="536041"/>
          </a:xfrm>
          <a:prstGeom prst="rect">
            <a:avLst/>
          </a:prstGeom>
        </p:spPr>
        <p:txBody>
          <a:bodyPr vert="horz" wrap="square" lIns="0" tIns="12697" rIns="0" bIns="0" rtlCol="0">
            <a:spAutoFit/>
          </a:bodyPr>
          <a:lstStyle/>
          <a:p>
            <a:pPr marL="456486" marR="5079" indent="-444424">
              <a:spcBef>
                <a:spcPts val="100"/>
              </a:spcBef>
              <a:buFont typeface="MS PGothic"/>
              <a:buChar char="➢"/>
              <a:tabLst>
                <a:tab pos="456486" algn="l"/>
                <a:tab pos="457122" algn="l"/>
              </a:tabLst>
            </a:pPr>
            <a:r>
              <a:rPr sz="1700" b="1" spc="25" dirty="0">
                <a:solidFill>
                  <a:srgbClr val="0B044F"/>
                </a:solidFill>
                <a:latin typeface="Tahoma"/>
                <a:cs typeface="Tahoma"/>
              </a:rPr>
              <a:t>Variables</a:t>
            </a:r>
            <a:r>
              <a:rPr sz="1700" b="1" spc="-15" dirty="0">
                <a:solidFill>
                  <a:srgbClr val="0B044F"/>
                </a:solidFill>
                <a:latin typeface="Tahoma"/>
                <a:cs typeface="Tahoma"/>
              </a:rPr>
              <a:t> </a:t>
            </a:r>
            <a:r>
              <a:rPr sz="1700" b="1" spc="25" dirty="0">
                <a:solidFill>
                  <a:srgbClr val="0B044F"/>
                </a:solidFill>
                <a:latin typeface="Tahoma"/>
                <a:cs typeface="Tahoma"/>
              </a:rPr>
              <a:t>like</a:t>
            </a:r>
            <a:r>
              <a:rPr sz="1700" b="1" spc="-10" dirty="0">
                <a:solidFill>
                  <a:srgbClr val="0B044F"/>
                </a:solidFill>
                <a:latin typeface="Tahoma"/>
                <a:cs typeface="Tahoma"/>
              </a:rPr>
              <a:t> </a:t>
            </a:r>
            <a:r>
              <a:rPr sz="1700" b="1" spc="80" dirty="0">
                <a:solidFill>
                  <a:srgbClr val="0B044F"/>
                </a:solidFill>
                <a:latin typeface="Tahoma"/>
                <a:cs typeface="Tahoma"/>
              </a:rPr>
              <a:t>Dew</a:t>
            </a:r>
            <a:r>
              <a:rPr sz="1700" b="1" spc="-10" dirty="0">
                <a:solidFill>
                  <a:srgbClr val="0B044F"/>
                </a:solidFill>
                <a:latin typeface="Tahoma"/>
                <a:cs typeface="Tahoma"/>
              </a:rPr>
              <a:t> </a:t>
            </a:r>
            <a:r>
              <a:rPr sz="1700" b="1" spc="55" dirty="0">
                <a:solidFill>
                  <a:srgbClr val="0B044F"/>
                </a:solidFill>
                <a:latin typeface="Tahoma"/>
                <a:cs typeface="Tahoma"/>
              </a:rPr>
              <a:t>Point</a:t>
            </a:r>
            <a:r>
              <a:rPr sz="1700" b="1" spc="-10" dirty="0">
                <a:solidFill>
                  <a:srgbClr val="0B044F"/>
                </a:solidFill>
                <a:latin typeface="Tahoma"/>
                <a:cs typeface="Tahoma"/>
              </a:rPr>
              <a:t> </a:t>
            </a:r>
            <a:r>
              <a:rPr sz="1700" b="1" spc="30" dirty="0">
                <a:solidFill>
                  <a:srgbClr val="0B044F"/>
                </a:solidFill>
                <a:latin typeface="Tahoma"/>
                <a:cs typeface="Tahoma"/>
              </a:rPr>
              <a:t>Temperature,</a:t>
            </a:r>
            <a:r>
              <a:rPr sz="1700" b="1" spc="-15" dirty="0">
                <a:solidFill>
                  <a:srgbClr val="0B044F"/>
                </a:solidFill>
                <a:latin typeface="Tahoma"/>
                <a:cs typeface="Tahoma"/>
              </a:rPr>
              <a:t> </a:t>
            </a:r>
            <a:r>
              <a:rPr sz="1700" b="1" spc="75" dirty="0">
                <a:solidFill>
                  <a:srgbClr val="0B044F"/>
                </a:solidFill>
                <a:latin typeface="Tahoma"/>
                <a:cs typeface="Tahoma"/>
              </a:rPr>
              <a:t>and</a:t>
            </a:r>
            <a:r>
              <a:rPr sz="1700" b="1" spc="-10" dirty="0">
                <a:solidFill>
                  <a:srgbClr val="0B044F"/>
                </a:solidFill>
                <a:latin typeface="Tahoma"/>
                <a:cs typeface="Tahoma"/>
              </a:rPr>
              <a:t> </a:t>
            </a:r>
            <a:r>
              <a:rPr sz="1700" b="1" spc="40" dirty="0">
                <a:solidFill>
                  <a:srgbClr val="0B044F"/>
                </a:solidFill>
                <a:latin typeface="Tahoma"/>
                <a:cs typeface="Tahoma"/>
              </a:rPr>
              <a:t>Temperature</a:t>
            </a:r>
            <a:r>
              <a:rPr sz="1700" b="1" spc="-10" dirty="0">
                <a:solidFill>
                  <a:srgbClr val="0B044F"/>
                </a:solidFill>
                <a:latin typeface="Tahoma"/>
                <a:cs typeface="Tahoma"/>
              </a:rPr>
              <a:t> </a:t>
            </a:r>
            <a:r>
              <a:rPr sz="1700" b="1" spc="20" dirty="0">
                <a:solidFill>
                  <a:srgbClr val="0B044F"/>
                </a:solidFill>
                <a:latin typeface="Tahoma"/>
                <a:cs typeface="Tahoma"/>
              </a:rPr>
              <a:t>are</a:t>
            </a:r>
            <a:r>
              <a:rPr sz="1700" b="1" spc="-10" dirty="0">
                <a:solidFill>
                  <a:srgbClr val="0B044F"/>
                </a:solidFill>
                <a:latin typeface="Tahoma"/>
                <a:cs typeface="Tahoma"/>
              </a:rPr>
              <a:t> </a:t>
            </a:r>
            <a:r>
              <a:rPr sz="1700" b="1" spc="50" dirty="0">
                <a:solidFill>
                  <a:srgbClr val="0B044F"/>
                </a:solidFill>
                <a:latin typeface="Tahoma"/>
                <a:cs typeface="Tahoma"/>
              </a:rPr>
              <a:t>highly </a:t>
            </a:r>
            <a:r>
              <a:rPr sz="1700" b="1" spc="-484" dirty="0">
                <a:solidFill>
                  <a:srgbClr val="0B044F"/>
                </a:solidFill>
                <a:latin typeface="Tahoma"/>
                <a:cs typeface="Tahoma"/>
              </a:rPr>
              <a:t> </a:t>
            </a:r>
            <a:r>
              <a:rPr sz="1700" b="1" spc="25" dirty="0">
                <a:solidFill>
                  <a:srgbClr val="0B044F"/>
                </a:solidFill>
                <a:latin typeface="Tahoma"/>
                <a:cs typeface="Tahoma"/>
              </a:rPr>
              <a:t>correlated.</a:t>
            </a:r>
            <a:endParaRPr sz="1700" dirty="0">
              <a:latin typeface="Tahoma"/>
              <a:cs typeface="Tahoma"/>
            </a:endParaRPr>
          </a:p>
        </p:txBody>
      </p:sp>
      <p:pic>
        <p:nvPicPr>
          <p:cNvPr id="7" name="Picture 6">
            <a:extLst>
              <a:ext uri="{FF2B5EF4-FFF2-40B4-BE49-F238E27FC236}">
                <a16:creationId xmlns:a16="http://schemas.microsoft.com/office/drawing/2014/main" xmlns="" id="{EE29A267-C0CF-47BB-8466-06411799FAE5}"/>
              </a:ext>
            </a:extLst>
          </p:cNvPr>
          <p:cNvPicPr>
            <a:picLocks noChangeAspect="1"/>
          </p:cNvPicPr>
          <p:nvPr/>
        </p:nvPicPr>
        <p:blipFill>
          <a:blip r:embed="rId2"/>
          <a:stretch>
            <a:fillRect/>
          </a:stretch>
        </p:blipFill>
        <p:spPr>
          <a:xfrm>
            <a:off x="467546" y="741034"/>
            <a:ext cx="8007349" cy="365760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02027" y="155439"/>
            <a:ext cx="4323715" cy="566819"/>
          </a:xfrm>
          <a:prstGeom prst="rect">
            <a:avLst/>
          </a:prstGeom>
        </p:spPr>
        <p:txBody>
          <a:bodyPr vert="horz" wrap="square" lIns="0" tIns="12697" rIns="0" bIns="0" rtlCol="0">
            <a:spAutoFit/>
          </a:bodyPr>
          <a:lstStyle/>
          <a:p>
            <a:pPr marL="12697">
              <a:spcBef>
                <a:spcPts val="100"/>
              </a:spcBef>
            </a:pPr>
            <a:r>
              <a:rPr spc="210" dirty="0"/>
              <a:t>MODEL</a:t>
            </a:r>
            <a:r>
              <a:rPr spc="-120" dirty="0"/>
              <a:t> </a:t>
            </a:r>
            <a:r>
              <a:rPr spc="-10" dirty="0"/>
              <a:t>BUILDING</a:t>
            </a:r>
          </a:p>
        </p:txBody>
      </p:sp>
      <p:sp>
        <p:nvSpPr>
          <p:cNvPr id="3" name="object 3"/>
          <p:cNvSpPr txBox="1"/>
          <p:nvPr/>
        </p:nvSpPr>
        <p:spPr>
          <a:xfrm>
            <a:off x="2068552" y="1347618"/>
            <a:ext cx="4323715" cy="3080327"/>
          </a:xfrm>
          <a:prstGeom prst="rect">
            <a:avLst/>
          </a:prstGeom>
        </p:spPr>
        <p:txBody>
          <a:bodyPr vert="horz" wrap="square" lIns="0" tIns="12697" rIns="0" bIns="0" rtlCol="0">
            <a:spAutoFit/>
          </a:bodyPr>
          <a:lstStyle/>
          <a:p>
            <a:pPr marL="469819" indent="-457122">
              <a:spcBef>
                <a:spcPts val="100"/>
              </a:spcBef>
              <a:buFont typeface="Wingdings" panose="05000000000000000000" pitchFamily="2" charset="2"/>
              <a:buChar char="q"/>
              <a:tabLst>
                <a:tab pos="469184" algn="l"/>
                <a:tab pos="469819" algn="l"/>
              </a:tabLst>
            </a:pPr>
            <a:r>
              <a:rPr sz="2400" b="1" spc="15" dirty="0">
                <a:solidFill>
                  <a:srgbClr val="0B044F"/>
                </a:solidFill>
                <a:latin typeface="Verdana" panose="020B0604030504040204" pitchFamily="34" charset="0"/>
                <a:ea typeface="Verdana" panose="020B0604030504040204" pitchFamily="34" charset="0"/>
                <a:cs typeface="Tahoma"/>
              </a:rPr>
              <a:t>LINEAR</a:t>
            </a:r>
            <a:r>
              <a:rPr sz="2400" b="1" spc="-55" dirty="0">
                <a:solidFill>
                  <a:srgbClr val="0B044F"/>
                </a:solidFill>
                <a:latin typeface="Verdana" panose="020B0604030504040204" pitchFamily="34" charset="0"/>
                <a:ea typeface="Verdana" panose="020B0604030504040204" pitchFamily="34" charset="0"/>
                <a:cs typeface="Tahoma"/>
              </a:rPr>
              <a:t> </a:t>
            </a:r>
            <a:r>
              <a:rPr sz="2400" b="1" spc="20" dirty="0">
                <a:solidFill>
                  <a:srgbClr val="0B044F"/>
                </a:solidFill>
                <a:latin typeface="Verdana" panose="020B0604030504040204" pitchFamily="34" charset="0"/>
                <a:ea typeface="Verdana" panose="020B0604030504040204" pitchFamily="34" charset="0"/>
                <a:cs typeface="Tahoma"/>
              </a:rPr>
              <a:t>REGRESSIO</a:t>
            </a:r>
            <a:r>
              <a:rPr lang="en-IN" sz="2400" b="1" spc="20" dirty="0">
                <a:solidFill>
                  <a:srgbClr val="0B044F"/>
                </a:solidFill>
                <a:latin typeface="Verdana" panose="020B0604030504040204" pitchFamily="34" charset="0"/>
                <a:ea typeface="Verdana" panose="020B0604030504040204" pitchFamily="34" charset="0"/>
                <a:cs typeface="Tahoma"/>
              </a:rPr>
              <a:t>N</a:t>
            </a:r>
          </a:p>
          <a:p>
            <a:pPr marL="469819" indent="-457122">
              <a:spcBef>
                <a:spcPts val="100"/>
              </a:spcBef>
              <a:buFont typeface="Wingdings" panose="05000000000000000000" pitchFamily="2" charset="2"/>
              <a:buChar char="q"/>
              <a:tabLst>
                <a:tab pos="469184" algn="l"/>
                <a:tab pos="469819" algn="l"/>
              </a:tabLst>
            </a:pPr>
            <a:endParaRPr sz="2400" dirty="0">
              <a:latin typeface="Verdana" panose="020B0604030504040204" pitchFamily="34" charset="0"/>
              <a:ea typeface="Verdana" panose="020B0604030504040204" pitchFamily="34" charset="0"/>
              <a:cs typeface="Tahoma"/>
            </a:endParaRPr>
          </a:p>
          <a:p>
            <a:pPr marL="342841" indent="-342841">
              <a:spcBef>
                <a:spcPts val="45"/>
              </a:spcBef>
              <a:buClr>
                <a:srgbClr val="0B044F"/>
              </a:buClr>
              <a:buFont typeface="Wingdings" panose="05000000000000000000" pitchFamily="2" charset="2"/>
              <a:buChar char="q"/>
            </a:pPr>
            <a:endParaRPr sz="2000" dirty="0">
              <a:latin typeface="Verdana" panose="020B0604030504040204" pitchFamily="34" charset="0"/>
              <a:ea typeface="Verdana" panose="020B0604030504040204" pitchFamily="34" charset="0"/>
              <a:cs typeface="Tahoma"/>
            </a:endParaRPr>
          </a:p>
          <a:p>
            <a:pPr marL="469819" indent="-457122">
              <a:buFont typeface="Wingdings" panose="05000000000000000000" pitchFamily="2" charset="2"/>
              <a:buChar char="q"/>
              <a:tabLst>
                <a:tab pos="469184" algn="l"/>
                <a:tab pos="469819" algn="l"/>
              </a:tabLst>
            </a:pPr>
            <a:r>
              <a:rPr sz="2400" b="1" spc="70" dirty="0">
                <a:solidFill>
                  <a:srgbClr val="0B044F"/>
                </a:solidFill>
                <a:latin typeface="Verdana" panose="020B0604030504040204" pitchFamily="34" charset="0"/>
                <a:ea typeface="Verdana" panose="020B0604030504040204" pitchFamily="34" charset="0"/>
                <a:cs typeface="Tahoma"/>
              </a:rPr>
              <a:t>LASSO</a:t>
            </a:r>
            <a:r>
              <a:rPr sz="2400" b="1" spc="-60" dirty="0">
                <a:solidFill>
                  <a:srgbClr val="0B044F"/>
                </a:solidFill>
                <a:latin typeface="Verdana" panose="020B0604030504040204" pitchFamily="34" charset="0"/>
                <a:ea typeface="Verdana" panose="020B0604030504040204" pitchFamily="34" charset="0"/>
                <a:cs typeface="Tahoma"/>
              </a:rPr>
              <a:t> </a:t>
            </a:r>
            <a:r>
              <a:rPr sz="2400" b="1" spc="20" dirty="0">
                <a:solidFill>
                  <a:srgbClr val="0B044F"/>
                </a:solidFill>
                <a:latin typeface="Verdana" panose="020B0604030504040204" pitchFamily="34" charset="0"/>
                <a:ea typeface="Verdana" panose="020B0604030504040204" pitchFamily="34" charset="0"/>
                <a:cs typeface="Tahoma"/>
              </a:rPr>
              <a:t>REGRESSION</a:t>
            </a:r>
            <a:endParaRPr lang="en-US" sz="2400" b="1" spc="20" dirty="0">
              <a:solidFill>
                <a:srgbClr val="0B044F"/>
              </a:solidFill>
              <a:latin typeface="Verdana" panose="020B0604030504040204" pitchFamily="34" charset="0"/>
              <a:ea typeface="Verdana" panose="020B0604030504040204" pitchFamily="34" charset="0"/>
              <a:cs typeface="Tahoma"/>
            </a:endParaRPr>
          </a:p>
          <a:p>
            <a:pPr marL="469819" indent="-457122">
              <a:buFont typeface="Wingdings" panose="05000000000000000000" pitchFamily="2" charset="2"/>
              <a:buChar char="q"/>
              <a:tabLst>
                <a:tab pos="469184" algn="l"/>
                <a:tab pos="469819" algn="l"/>
              </a:tabLst>
            </a:pPr>
            <a:endParaRPr sz="2400" dirty="0">
              <a:latin typeface="Verdana" panose="020B0604030504040204" pitchFamily="34" charset="0"/>
              <a:ea typeface="Verdana" panose="020B0604030504040204" pitchFamily="34" charset="0"/>
              <a:cs typeface="Tahoma"/>
            </a:endParaRPr>
          </a:p>
          <a:p>
            <a:pPr marL="342841" indent="-342841">
              <a:spcBef>
                <a:spcPts val="50"/>
              </a:spcBef>
              <a:buClr>
                <a:srgbClr val="0B044F"/>
              </a:buClr>
              <a:buFont typeface="Wingdings" panose="05000000000000000000" pitchFamily="2" charset="2"/>
              <a:buChar char="q"/>
            </a:pPr>
            <a:endParaRPr sz="2000" dirty="0">
              <a:latin typeface="Verdana" panose="020B0604030504040204" pitchFamily="34" charset="0"/>
              <a:ea typeface="Verdana" panose="020B0604030504040204" pitchFamily="34" charset="0"/>
              <a:cs typeface="Tahoma"/>
            </a:endParaRPr>
          </a:p>
          <a:p>
            <a:pPr marL="469819" indent="-457122">
              <a:buFont typeface="Wingdings" panose="05000000000000000000" pitchFamily="2" charset="2"/>
              <a:buChar char="q"/>
              <a:tabLst>
                <a:tab pos="469184" algn="l"/>
                <a:tab pos="469819" algn="l"/>
                <a:tab pos="1359936" algn="l"/>
              </a:tabLst>
            </a:pPr>
            <a:r>
              <a:rPr sz="2400" b="1" dirty="0">
                <a:solidFill>
                  <a:srgbClr val="0B044F"/>
                </a:solidFill>
                <a:latin typeface="Verdana" panose="020B0604030504040204" pitchFamily="34" charset="0"/>
                <a:ea typeface="Verdana" panose="020B0604030504040204" pitchFamily="34" charset="0"/>
                <a:cs typeface="Tahoma"/>
              </a:rPr>
              <a:t>RIDGE	</a:t>
            </a:r>
            <a:r>
              <a:rPr sz="2400" b="1" spc="20" dirty="0">
                <a:solidFill>
                  <a:srgbClr val="0B044F"/>
                </a:solidFill>
                <a:latin typeface="Verdana" panose="020B0604030504040204" pitchFamily="34" charset="0"/>
                <a:ea typeface="Verdana" panose="020B0604030504040204" pitchFamily="34" charset="0"/>
                <a:cs typeface="Tahoma"/>
              </a:rPr>
              <a:t>REGRESSION</a:t>
            </a:r>
            <a:endParaRPr lang="en-US" sz="2400" b="1" spc="20" dirty="0">
              <a:solidFill>
                <a:srgbClr val="0B044F"/>
              </a:solidFill>
              <a:latin typeface="Verdana" panose="020B0604030504040204" pitchFamily="34" charset="0"/>
              <a:ea typeface="Verdana" panose="020B0604030504040204" pitchFamily="34" charset="0"/>
              <a:cs typeface="Tahoma"/>
            </a:endParaRPr>
          </a:p>
          <a:p>
            <a:pPr marL="469819" indent="-457122">
              <a:buFont typeface="MS PGothic"/>
              <a:buChar char="➢"/>
              <a:tabLst>
                <a:tab pos="469184" algn="l"/>
                <a:tab pos="469819" algn="l"/>
                <a:tab pos="1359936" algn="l"/>
              </a:tabLst>
            </a:pPr>
            <a:endParaRPr dirty="0">
              <a:latin typeface="Tahoma"/>
              <a:cs typeface="Tahoma"/>
            </a:endParaRPr>
          </a:p>
          <a:p>
            <a:pPr>
              <a:spcBef>
                <a:spcPts val="45"/>
              </a:spcBef>
              <a:buClr>
                <a:srgbClr val="0B044F"/>
              </a:buClr>
              <a:buFont typeface="MS PGothic"/>
              <a:buChar char="➢"/>
            </a:pPr>
            <a:endParaRPr dirty="0">
              <a:latin typeface="Tahoma"/>
              <a:cs typeface="Tahoma"/>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42540" y="239137"/>
            <a:ext cx="4089400" cy="459097"/>
          </a:xfrm>
          <a:prstGeom prst="rect">
            <a:avLst/>
          </a:prstGeom>
        </p:spPr>
        <p:txBody>
          <a:bodyPr vert="horz" wrap="square" lIns="0" tIns="12697" rIns="0" bIns="0" rtlCol="0">
            <a:spAutoFit/>
          </a:bodyPr>
          <a:lstStyle/>
          <a:p>
            <a:pPr marL="12697">
              <a:spcBef>
                <a:spcPts val="100"/>
              </a:spcBef>
            </a:pPr>
            <a:r>
              <a:rPr sz="2900" spc="25" dirty="0"/>
              <a:t>LINEAR</a:t>
            </a:r>
            <a:r>
              <a:rPr sz="2900" spc="-60" dirty="0"/>
              <a:t> </a:t>
            </a:r>
            <a:r>
              <a:rPr sz="2900" spc="30" dirty="0"/>
              <a:t>REGRESSION</a:t>
            </a:r>
            <a:endParaRPr sz="2900" dirty="0"/>
          </a:p>
        </p:txBody>
      </p:sp>
      <p:sp>
        <p:nvSpPr>
          <p:cNvPr id="3" name="object 3"/>
          <p:cNvSpPr txBox="1"/>
          <p:nvPr/>
        </p:nvSpPr>
        <p:spPr>
          <a:xfrm>
            <a:off x="1016003" y="1465987"/>
            <a:ext cx="2286000" cy="289823"/>
          </a:xfrm>
          <a:prstGeom prst="rect">
            <a:avLst/>
          </a:prstGeom>
        </p:spPr>
        <p:txBody>
          <a:bodyPr vert="horz" wrap="square" lIns="0" tIns="12697" rIns="0" bIns="0" rtlCol="0">
            <a:spAutoFit/>
          </a:bodyPr>
          <a:lstStyle/>
          <a:p>
            <a:pPr marL="12697">
              <a:spcBef>
                <a:spcPts val="100"/>
              </a:spcBef>
            </a:pPr>
            <a:r>
              <a:rPr b="1" spc="10" dirty="0">
                <a:solidFill>
                  <a:srgbClr val="0B044F"/>
                </a:solidFill>
                <a:latin typeface="Tahoma"/>
                <a:cs typeface="Tahoma"/>
              </a:rPr>
              <a:t>Train</a:t>
            </a:r>
            <a:r>
              <a:rPr b="1" spc="-45" dirty="0">
                <a:solidFill>
                  <a:srgbClr val="0B044F"/>
                </a:solidFill>
                <a:latin typeface="Tahoma"/>
                <a:cs typeface="Tahoma"/>
              </a:rPr>
              <a:t> </a:t>
            </a:r>
            <a:r>
              <a:rPr b="1" spc="25" dirty="0">
                <a:solidFill>
                  <a:srgbClr val="0B044F"/>
                </a:solidFill>
                <a:latin typeface="Tahoma"/>
                <a:cs typeface="Tahoma"/>
              </a:rPr>
              <a:t>Set</a:t>
            </a:r>
            <a:r>
              <a:rPr b="1" spc="-40" dirty="0">
                <a:solidFill>
                  <a:srgbClr val="0B044F"/>
                </a:solidFill>
                <a:latin typeface="Tahoma"/>
                <a:cs typeface="Tahoma"/>
              </a:rPr>
              <a:t> </a:t>
            </a:r>
            <a:r>
              <a:rPr b="1" spc="35" dirty="0">
                <a:solidFill>
                  <a:srgbClr val="0B044F"/>
                </a:solidFill>
                <a:latin typeface="Tahoma"/>
                <a:cs typeface="Tahoma"/>
              </a:rPr>
              <a:t>Results</a:t>
            </a:r>
            <a:endParaRPr dirty="0">
              <a:latin typeface="Tahoma"/>
              <a:cs typeface="Tahoma"/>
            </a:endParaRPr>
          </a:p>
        </p:txBody>
      </p:sp>
      <p:sp>
        <p:nvSpPr>
          <p:cNvPr id="4" name="object 4"/>
          <p:cNvSpPr txBox="1"/>
          <p:nvPr/>
        </p:nvSpPr>
        <p:spPr>
          <a:xfrm>
            <a:off x="5842002" y="1408205"/>
            <a:ext cx="2127801" cy="289823"/>
          </a:xfrm>
          <a:prstGeom prst="rect">
            <a:avLst/>
          </a:prstGeom>
        </p:spPr>
        <p:txBody>
          <a:bodyPr vert="horz" wrap="square" lIns="0" tIns="12697" rIns="0" bIns="0" rtlCol="0">
            <a:spAutoFit/>
          </a:bodyPr>
          <a:lstStyle/>
          <a:p>
            <a:pPr marL="12697">
              <a:spcBef>
                <a:spcPts val="100"/>
              </a:spcBef>
            </a:pPr>
            <a:r>
              <a:rPr b="1" spc="5" dirty="0">
                <a:solidFill>
                  <a:srgbClr val="0B044F"/>
                </a:solidFill>
                <a:latin typeface="Tahoma"/>
                <a:cs typeface="Tahoma"/>
              </a:rPr>
              <a:t>Test</a:t>
            </a:r>
            <a:r>
              <a:rPr b="1" spc="-50" dirty="0">
                <a:solidFill>
                  <a:srgbClr val="0B044F"/>
                </a:solidFill>
                <a:latin typeface="Tahoma"/>
                <a:cs typeface="Tahoma"/>
              </a:rPr>
              <a:t> </a:t>
            </a:r>
            <a:r>
              <a:rPr b="1" spc="25" dirty="0">
                <a:solidFill>
                  <a:srgbClr val="0B044F"/>
                </a:solidFill>
                <a:latin typeface="Tahoma"/>
                <a:cs typeface="Tahoma"/>
              </a:rPr>
              <a:t>Set</a:t>
            </a:r>
            <a:r>
              <a:rPr b="1" spc="-45" dirty="0">
                <a:solidFill>
                  <a:srgbClr val="0B044F"/>
                </a:solidFill>
                <a:latin typeface="Tahoma"/>
                <a:cs typeface="Tahoma"/>
              </a:rPr>
              <a:t> </a:t>
            </a:r>
            <a:r>
              <a:rPr b="1" spc="35" dirty="0">
                <a:solidFill>
                  <a:srgbClr val="0B044F"/>
                </a:solidFill>
                <a:latin typeface="Tahoma"/>
                <a:cs typeface="Tahoma"/>
              </a:rPr>
              <a:t>Results</a:t>
            </a:r>
            <a:endParaRPr b="1" dirty="0">
              <a:latin typeface="Tahoma"/>
              <a:cs typeface="Tahoma"/>
            </a:endParaRPr>
          </a:p>
        </p:txBody>
      </p:sp>
      <p:pic>
        <p:nvPicPr>
          <p:cNvPr id="10" name="object 10"/>
          <p:cNvPicPr/>
          <p:nvPr/>
        </p:nvPicPr>
        <p:blipFill>
          <a:blip r:embed="rId2" cstate="print"/>
          <a:stretch>
            <a:fillRect/>
          </a:stretch>
        </p:blipFill>
        <p:spPr>
          <a:xfrm>
            <a:off x="1752604" y="2515307"/>
            <a:ext cx="5867400" cy="2438399"/>
          </a:xfrm>
          <a:prstGeom prst="rect">
            <a:avLst/>
          </a:prstGeom>
        </p:spPr>
      </p:pic>
      <p:pic>
        <p:nvPicPr>
          <p:cNvPr id="22" name="Picture 21">
            <a:extLst>
              <a:ext uri="{FF2B5EF4-FFF2-40B4-BE49-F238E27FC236}">
                <a16:creationId xmlns:a16="http://schemas.microsoft.com/office/drawing/2014/main" xmlns="" id="{B81B5C9A-D463-427A-ABB1-C77AD01379D4}"/>
              </a:ext>
            </a:extLst>
          </p:cNvPr>
          <p:cNvPicPr>
            <a:picLocks noChangeAspect="1"/>
          </p:cNvPicPr>
          <p:nvPr/>
        </p:nvPicPr>
        <p:blipFill>
          <a:blip r:embed="rId3"/>
          <a:stretch>
            <a:fillRect/>
          </a:stretch>
        </p:blipFill>
        <p:spPr>
          <a:xfrm>
            <a:off x="1029551" y="1770802"/>
            <a:ext cx="3581400" cy="265980"/>
          </a:xfrm>
          <a:prstGeom prst="rect">
            <a:avLst/>
          </a:prstGeom>
        </p:spPr>
      </p:pic>
      <p:pic>
        <p:nvPicPr>
          <p:cNvPr id="24" name="Picture 23">
            <a:extLst>
              <a:ext uri="{FF2B5EF4-FFF2-40B4-BE49-F238E27FC236}">
                <a16:creationId xmlns:a16="http://schemas.microsoft.com/office/drawing/2014/main" xmlns="" id="{B280C9C9-4D57-4200-B3BD-64CC92F747AB}"/>
              </a:ext>
            </a:extLst>
          </p:cNvPr>
          <p:cNvPicPr>
            <a:picLocks noChangeAspect="1"/>
          </p:cNvPicPr>
          <p:nvPr/>
        </p:nvPicPr>
        <p:blipFill>
          <a:blip r:embed="rId3"/>
          <a:stretch>
            <a:fillRect/>
          </a:stretch>
        </p:blipFill>
        <p:spPr>
          <a:xfrm>
            <a:off x="5791204" y="1740817"/>
            <a:ext cx="3276600" cy="285790"/>
          </a:xfrm>
          <a:prstGeom prst="rect">
            <a:avLst/>
          </a:prstGeom>
        </p:spPr>
      </p:pic>
      <p:pic>
        <p:nvPicPr>
          <p:cNvPr id="6" name="Picture 5">
            <a:extLst>
              <a:ext uri="{FF2B5EF4-FFF2-40B4-BE49-F238E27FC236}">
                <a16:creationId xmlns:a16="http://schemas.microsoft.com/office/drawing/2014/main" xmlns="" id="{15BF749A-D444-4D8F-BB3C-09823F38E3DC}"/>
              </a:ext>
            </a:extLst>
          </p:cNvPr>
          <p:cNvPicPr>
            <a:picLocks noChangeAspect="1"/>
          </p:cNvPicPr>
          <p:nvPr/>
        </p:nvPicPr>
        <p:blipFill>
          <a:blip r:embed="rId4"/>
          <a:stretch>
            <a:fillRect/>
          </a:stretch>
        </p:blipFill>
        <p:spPr>
          <a:xfrm>
            <a:off x="267551" y="2066770"/>
            <a:ext cx="4343399" cy="276264"/>
          </a:xfrm>
          <a:prstGeom prst="rect">
            <a:avLst/>
          </a:prstGeom>
        </p:spPr>
      </p:pic>
      <p:pic>
        <p:nvPicPr>
          <p:cNvPr id="8" name="Picture 7">
            <a:extLst>
              <a:ext uri="{FF2B5EF4-FFF2-40B4-BE49-F238E27FC236}">
                <a16:creationId xmlns:a16="http://schemas.microsoft.com/office/drawing/2014/main" xmlns="" id="{6186E786-28E7-418F-A328-1FC5E9C473B8}"/>
              </a:ext>
            </a:extLst>
          </p:cNvPr>
          <p:cNvPicPr>
            <a:picLocks noChangeAspect="1"/>
          </p:cNvPicPr>
          <p:nvPr/>
        </p:nvPicPr>
        <p:blipFill>
          <a:blip r:embed="rId5"/>
          <a:stretch>
            <a:fillRect/>
          </a:stretch>
        </p:blipFill>
        <p:spPr>
          <a:xfrm>
            <a:off x="5019040" y="2064654"/>
            <a:ext cx="4089400" cy="276264"/>
          </a:xfrm>
          <a:prstGeom prst="rect">
            <a:avLst/>
          </a:prstGeom>
        </p:spPr>
      </p:pic>
    </p:spTree>
    <p:extLst>
      <p:ext uri="{BB962C8B-B14F-4D97-AF65-F5344CB8AC3E}">
        <p14:creationId xmlns:p14="http://schemas.microsoft.com/office/powerpoint/2010/main" xmlns="" val="19441058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0E1507-E458-4D9C-8414-88460B45C798}"/>
              </a:ext>
            </a:extLst>
          </p:cNvPr>
          <p:cNvSpPr>
            <a:spLocks noGrp="1"/>
          </p:cNvSpPr>
          <p:nvPr>
            <p:ph type="title"/>
          </p:nvPr>
        </p:nvSpPr>
        <p:spPr>
          <a:xfrm>
            <a:off x="2157000" y="209554"/>
            <a:ext cx="4830001" cy="612921"/>
          </a:xfrm>
        </p:spPr>
        <p:txBody>
          <a:bodyPr/>
          <a:lstStyle/>
          <a:p>
            <a:r>
              <a:rPr lang="en-IN" sz="4000" dirty="0"/>
              <a:t>Heteroscedasticity</a:t>
            </a:r>
          </a:p>
        </p:txBody>
      </p:sp>
      <p:pic>
        <p:nvPicPr>
          <p:cNvPr id="5" name="Picture 4">
            <a:extLst>
              <a:ext uri="{FF2B5EF4-FFF2-40B4-BE49-F238E27FC236}">
                <a16:creationId xmlns:a16="http://schemas.microsoft.com/office/drawing/2014/main" xmlns="" id="{A8C5C103-0C40-47CA-83CD-5EB050171698}"/>
              </a:ext>
            </a:extLst>
          </p:cNvPr>
          <p:cNvPicPr>
            <a:picLocks noChangeAspect="1"/>
          </p:cNvPicPr>
          <p:nvPr/>
        </p:nvPicPr>
        <p:blipFill>
          <a:blip r:embed="rId2"/>
          <a:stretch>
            <a:fillRect/>
          </a:stretch>
        </p:blipFill>
        <p:spPr>
          <a:xfrm>
            <a:off x="2267744" y="897767"/>
            <a:ext cx="4165909" cy="2746865"/>
          </a:xfrm>
          <a:prstGeom prst="rect">
            <a:avLst/>
          </a:prstGeom>
        </p:spPr>
      </p:pic>
      <p:sp>
        <p:nvSpPr>
          <p:cNvPr id="4" name="Title 1">
            <a:extLst>
              <a:ext uri="{FF2B5EF4-FFF2-40B4-BE49-F238E27FC236}">
                <a16:creationId xmlns:a16="http://schemas.microsoft.com/office/drawing/2014/main" xmlns="" id="{12A645F8-1762-40F0-9867-3D5249840186}"/>
              </a:ext>
            </a:extLst>
          </p:cNvPr>
          <p:cNvSpPr txBox="1">
            <a:spLocks/>
          </p:cNvSpPr>
          <p:nvPr/>
        </p:nvSpPr>
        <p:spPr>
          <a:xfrm>
            <a:off x="1259634" y="3874874"/>
            <a:ext cx="7042777" cy="1077218"/>
          </a:xfrm>
          <a:prstGeom prst="rect">
            <a:avLst/>
          </a:prstGeom>
        </p:spPr>
        <p:txBody>
          <a:bodyPr wrap="square" lIns="0" tIns="0" rIns="0" bIns="0">
            <a:spAutoFit/>
          </a:bodyPr>
          <a:lstStyle>
            <a:lvl1pPr>
              <a:defRPr sz="3600" b="1" i="0">
                <a:solidFill>
                  <a:srgbClr val="CC0000"/>
                </a:solidFill>
                <a:latin typeface="Tahoma"/>
                <a:ea typeface="+mj-ea"/>
                <a:cs typeface="Tahoma"/>
              </a:defRPr>
            </a:lvl1pPr>
          </a:lstStyle>
          <a:p>
            <a:pPr marL="285701" indent="-285701">
              <a:buFont typeface="Wingdings" panose="05000000000000000000" pitchFamily="2" charset="2"/>
              <a:buChar char="q"/>
            </a:pPr>
            <a:r>
              <a:rPr lang="en-US" sz="1400" kern="0" dirty="0"/>
              <a:t>In this Linear regression model we can see that model is able to capture most of the data/variance and hence data is less and randomly scattered and errors are not forming any pattern.</a:t>
            </a:r>
          </a:p>
          <a:p>
            <a:pPr marL="285701" indent="-285701">
              <a:buFont typeface="Wingdings" panose="05000000000000000000" pitchFamily="2" charset="2"/>
              <a:buChar char="q"/>
            </a:pPr>
            <a:endParaRPr lang="en-US" sz="1400" kern="0" dirty="0"/>
          </a:p>
          <a:p>
            <a:pPr marL="285701" indent="-285701">
              <a:buFont typeface="Wingdings" panose="05000000000000000000" pitchFamily="2" charset="2"/>
              <a:buChar char="q"/>
            </a:pPr>
            <a:r>
              <a:rPr lang="en-US" sz="1400" kern="0" dirty="0"/>
              <a:t>So, this model is suitable for the given dataset.</a:t>
            </a:r>
            <a:endParaRPr lang="en-IN" sz="1400" kern="0" dirty="0"/>
          </a:p>
        </p:txBody>
      </p:sp>
    </p:spTree>
    <p:extLst>
      <p:ext uri="{BB962C8B-B14F-4D97-AF65-F5344CB8AC3E}">
        <p14:creationId xmlns:p14="http://schemas.microsoft.com/office/powerpoint/2010/main" xmlns="" val="11243238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1468120" y="1450993"/>
            <a:ext cx="2286000" cy="289823"/>
          </a:xfrm>
          <a:prstGeom prst="rect">
            <a:avLst/>
          </a:prstGeom>
        </p:spPr>
        <p:txBody>
          <a:bodyPr vert="horz" wrap="square" lIns="0" tIns="12697" rIns="0" bIns="0" rtlCol="0">
            <a:spAutoFit/>
          </a:bodyPr>
          <a:lstStyle/>
          <a:p>
            <a:pPr marL="12697">
              <a:spcBef>
                <a:spcPts val="100"/>
              </a:spcBef>
            </a:pPr>
            <a:r>
              <a:rPr b="1" spc="10" dirty="0">
                <a:solidFill>
                  <a:srgbClr val="0B044F"/>
                </a:solidFill>
                <a:latin typeface="Tahoma"/>
                <a:cs typeface="Tahoma"/>
              </a:rPr>
              <a:t>Train</a:t>
            </a:r>
            <a:r>
              <a:rPr b="1" spc="-45" dirty="0">
                <a:solidFill>
                  <a:srgbClr val="0B044F"/>
                </a:solidFill>
                <a:latin typeface="Tahoma"/>
                <a:cs typeface="Tahoma"/>
              </a:rPr>
              <a:t> </a:t>
            </a:r>
            <a:r>
              <a:rPr b="1" spc="25" dirty="0">
                <a:solidFill>
                  <a:srgbClr val="0B044F"/>
                </a:solidFill>
                <a:latin typeface="Tahoma"/>
                <a:cs typeface="Tahoma"/>
              </a:rPr>
              <a:t>Set</a:t>
            </a:r>
            <a:r>
              <a:rPr b="1" spc="-40" dirty="0">
                <a:solidFill>
                  <a:srgbClr val="0B044F"/>
                </a:solidFill>
                <a:latin typeface="Tahoma"/>
                <a:cs typeface="Tahoma"/>
              </a:rPr>
              <a:t> </a:t>
            </a:r>
            <a:r>
              <a:rPr b="1" spc="35" dirty="0">
                <a:solidFill>
                  <a:srgbClr val="0B044F"/>
                </a:solidFill>
                <a:latin typeface="Tahoma"/>
                <a:cs typeface="Tahoma"/>
              </a:rPr>
              <a:t>Results</a:t>
            </a:r>
            <a:endParaRPr dirty="0">
              <a:latin typeface="Tahoma"/>
              <a:cs typeface="Tahoma"/>
            </a:endParaRPr>
          </a:p>
        </p:txBody>
      </p:sp>
      <p:sp>
        <p:nvSpPr>
          <p:cNvPr id="4" name="object 4"/>
          <p:cNvSpPr txBox="1"/>
          <p:nvPr/>
        </p:nvSpPr>
        <p:spPr>
          <a:xfrm>
            <a:off x="5924487" y="1434755"/>
            <a:ext cx="2127801" cy="289823"/>
          </a:xfrm>
          <a:prstGeom prst="rect">
            <a:avLst/>
          </a:prstGeom>
        </p:spPr>
        <p:txBody>
          <a:bodyPr vert="horz" wrap="square" lIns="0" tIns="12697" rIns="0" bIns="0" rtlCol="0">
            <a:spAutoFit/>
          </a:bodyPr>
          <a:lstStyle/>
          <a:p>
            <a:pPr marL="12697">
              <a:spcBef>
                <a:spcPts val="100"/>
              </a:spcBef>
            </a:pPr>
            <a:r>
              <a:rPr b="1" spc="5" dirty="0">
                <a:solidFill>
                  <a:srgbClr val="0B044F"/>
                </a:solidFill>
                <a:latin typeface="Tahoma"/>
                <a:cs typeface="Tahoma"/>
              </a:rPr>
              <a:t>Test</a:t>
            </a:r>
            <a:r>
              <a:rPr b="1" spc="-50" dirty="0">
                <a:solidFill>
                  <a:srgbClr val="0B044F"/>
                </a:solidFill>
                <a:latin typeface="Tahoma"/>
                <a:cs typeface="Tahoma"/>
              </a:rPr>
              <a:t> </a:t>
            </a:r>
            <a:r>
              <a:rPr b="1" spc="25" dirty="0">
                <a:solidFill>
                  <a:srgbClr val="0B044F"/>
                </a:solidFill>
                <a:latin typeface="Tahoma"/>
                <a:cs typeface="Tahoma"/>
              </a:rPr>
              <a:t>Set</a:t>
            </a:r>
            <a:r>
              <a:rPr b="1" spc="-45" dirty="0">
                <a:solidFill>
                  <a:srgbClr val="0B044F"/>
                </a:solidFill>
                <a:latin typeface="Tahoma"/>
                <a:cs typeface="Tahoma"/>
              </a:rPr>
              <a:t> </a:t>
            </a:r>
            <a:r>
              <a:rPr b="1" spc="35" dirty="0">
                <a:solidFill>
                  <a:srgbClr val="0B044F"/>
                </a:solidFill>
                <a:latin typeface="Tahoma"/>
                <a:cs typeface="Tahoma"/>
              </a:rPr>
              <a:t>Results</a:t>
            </a:r>
            <a:endParaRPr b="1" dirty="0">
              <a:latin typeface="Tahoma"/>
              <a:cs typeface="Tahoma"/>
            </a:endParaRPr>
          </a:p>
        </p:txBody>
      </p:sp>
      <p:pic>
        <p:nvPicPr>
          <p:cNvPr id="10" name="object 10"/>
          <p:cNvPicPr/>
          <p:nvPr/>
        </p:nvPicPr>
        <p:blipFill>
          <a:blip r:embed="rId2" cstate="print"/>
          <a:stretch>
            <a:fillRect/>
          </a:stretch>
        </p:blipFill>
        <p:spPr>
          <a:xfrm>
            <a:off x="1828802" y="2571754"/>
            <a:ext cx="5867400" cy="2438399"/>
          </a:xfrm>
          <a:prstGeom prst="rect">
            <a:avLst/>
          </a:prstGeom>
        </p:spPr>
      </p:pic>
      <p:pic>
        <p:nvPicPr>
          <p:cNvPr id="22" name="Picture 21">
            <a:extLst>
              <a:ext uri="{FF2B5EF4-FFF2-40B4-BE49-F238E27FC236}">
                <a16:creationId xmlns:a16="http://schemas.microsoft.com/office/drawing/2014/main" xmlns="" id="{B81B5C9A-D463-427A-ABB1-C77AD01379D4}"/>
              </a:ext>
            </a:extLst>
          </p:cNvPr>
          <p:cNvPicPr>
            <a:picLocks noChangeAspect="1"/>
          </p:cNvPicPr>
          <p:nvPr/>
        </p:nvPicPr>
        <p:blipFill>
          <a:blip r:embed="rId3"/>
          <a:stretch>
            <a:fillRect/>
          </a:stretch>
        </p:blipFill>
        <p:spPr>
          <a:xfrm>
            <a:off x="1219201" y="1760624"/>
            <a:ext cx="3373120" cy="265980"/>
          </a:xfrm>
          <a:prstGeom prst="rect">
            <a:avLst/>
          </a:prstGeom>
        </p:spPr>
      </p:pic>
      <p:pic>
        <p:nvPicPr>
          <p:cNvPr id="24" name="Picture 23">
            <a:extLst>
              <a:ext uri="{FF2B5EF4-FFF2-40B4-BE49-F238E27FC236}">
                <a16:creationId xmlns:a16="http://schemas.microsoft.com/office/drawing/2014/main" xmlns="" id="{B280C9C9-4D57-4200-B3BD-64CC92F747AB}"/>
              </a:ext>
            </a:extLst>
          </p:cNvPr>
          <p:cNvPicPr>
            <a:picLocks noChangeAspect="1"/>
          </p:cNvPicPr>
          <p:nvPr/>
        </p:nvPicPr>
        <p:blipFill>
          <a:blip r:embed="rId3"/>
          <a:stretch>
            <a:fillRect/>
          </a:stretch>
        </p:blipFill>
        <p:spPr>
          <a:xfrm>
            <a:off x="5791202" y="1758913"/>
            <a:ext cx="3163147" cy="285790"/>
          </a:xfrm>
          <a:prstGeom prst="rect">
            <a:avLst/>
          </a:prstGeom>
        </p:spPr>
      </p:pic>
      <p:sp>
        <p:nvSpPr>
          <p:cNvPr id="25" name="object 2">
            <a:extLst>
              <a:ext uri="{FF2B5EF4-FFF2-40B4-BE49-F238E27FC236}">
                <a16:creationId xmlns:a16="http://schemas.microsoft.com/office/drawing/2014/main" xmlns="" id="{485C3C1C-FFD1-4200-BA2B-D99E709DFB2F}"/>
              </a:ext>
            </a:extLst>
          </p:cNvPr>
          <p:cNvSpPr txBox="1">
            <a:spLocks/>
          </p:cNvSpPr>
          <p:nvPr/>
        </p:nvSpPr>
        <p:spPr>
          <a:xfrm>
            <a:off x="2590803" y="285753"/>
            <a:ext cx="4038600" cy="443708"/>
          </a:xfrm>
          <a:prstGeom prst="rect">
            <a:avLst/>
          </a:prstGeom>
        </p:spPr>
        <p:txBody>
          <a:bodyPr vert="horz" wrap="square" lIns="0" tIns="12697" rIns="0" bIns="0" rtlCol="0">
            <a:spAutoFit/>
          </a:bodyPr>
          <a:lstStyle>
            <a:lvl1pPr>
              <a:defRPr sz="3600" b="1" i="0">
                <a:solidFill>
                  <a:srgbClr val="CC0000"/>
                </a:solidFill>
                <a:latin typeface="Tahoma"/>
                <a:ea typeface="+mj-ea"/>
                <a:cs typeface="Tahoma"/>
              </a:defRPr>
            </a:lvl1pPr>
          </a:lstStyle>
          <a:p>
            <a:pPr marL="12697" marR="5079">
              <a:spcBef>
                <a:spcPts val="100"/>
              </a:spcBef>
            </a:pPr>
            <a:r>
              <a:rPr lang="en-IN" sz="2800" kern="0" spc="95" dirty="0"/>
              <a:t>LASSO </a:t>
            </a:r>
            <a:r>
              <a:rPr lang="en-IN" sz="2800" kern="0" spc="100" dirty="0"/>
              <a:t> </a:t>
            </a:r>
            <a:r>
              <a:rPr lang="en-IN" sz="2800" kern="0" spc="80" dirty="0"/>
              <a:t>R</a:t>
            </a:r>
            <a:r>
              <a:rPr lang="en-IN" sz="2800" kern="0" spc="65" dirty="0"/>
              <a:t>E</a:t>
            </a:r>
            <a:r>
              <a:rPr lang="en-IN" sz="2800" kern="0" spc="15" dirty="0"/>
              <a:t>GRESSION</a:t>
            </a:r>
            <a:endParaRPr lang="en-IN" sz="2800" kern="0" dirty="0"/>
          </a:p>
        </p:txBody>
      </p:sp>
      <p:pic>
        <p:nvPicPr>
          <p:cNvPr id="30" name="Picture 29">
            <a:extLst>
              <a:ext uri="{FF2B5EF4-FFF2-40B4-BE49-F238E27FC236}">
                <a16:creationId xmlns:a16="http://schemas.microsoft.com/office/drawing/2014/main" xmlns="" id="{1DD9BB91-AB9E-4073-8082-DA7208A41D36}"/>
              </a:ext>
            </a:extLst>
          </p:cNvPr>
          <p:cNvPicPr>
            <a:picLocks noChangeAspect="1"/>
          </p:cNvPicPr>
          <p:nvPr/>
        </p:nvPicPr>
        <p:blipFill>
          <a:blip r:embed="rId4"/>
          <a:stretch>
            <a:fillRect/>
          </a:stretch>
        </p:blipFill>
        <p:spPr>
          <a:xfrm>
            <a:off x="401323" y="2071953"/>
            <a:ext cx="4191000" cy="295316"/>
          </a:xfrm>
          <a:prstGeom prst="rect">
            <a:avLst/>
          </a:prstGeom>
        </p:spPr>
      </p:pic>
      <p:pic>
        <p:nvPicPr>
          <p:cNvPr id="32" name="Picture 31">
            <a:extLst>
              <a:ext uri="{FF2B5EF4-FFF2-40B4-BE49-F238E27FC236}">
                <a16:creationId xmlns:a16="http://schemas.microsoft.com/office/drawing/2014/main" xmlns="" id="{BC4100BA-C063-4C19-86BD-9A6724CBCAD9}"/>
              </a:ext>
            </a:extLst>
          </p:cNvPr>
          <p:cNvPicPr>
            <a:picLocks noChangeAspect="1"/>
          </p:cNvPicPr>
          <p:nvPr/>
        </p:nvPicPr>
        <p:blipFill>
          <a:blip r:embed="rId5"/>
          <a:stretch>
            <a:fillRect/>
          </a:stretch>
        </p:blipFill>
        <p:spPr>
          <a:xfrm>
            <a:off x="5022428" y="2092011"/>
            <a:ext cx="3931920" cy="300499"/>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xmlns="" id="{045DFC46-3900-4E6F-B331-CB5E9980AB03}"/>
              </a:ext>
            </a:extLst>
          </p:cNvPr>
          <p:cNvSpPr txBox="1">
            <a:spLocks/>
          </p:cNvSpPr>
          <p:nvPr/>
        </p:nvSpPr>
        <p:spPr>
          <a:xfrm>
            <a:off x="2157000" y="209554"/>
            <a:ext cx="4830001" cy="612921"/>
          </a:xfrm>
          <a:prstGeom prst="rect">
            <a:avLst/>
          </a:prstGeom>
        </p:spPr>
        <p:txBody>
          <a:bodyPr wrap="square" lIns="0" tIns="0" rIns="0" bIns="0">
            <a:spAutoFit/>
          </a:bodyPr>
          <a:lstStyle>
            <a:lvl1pPr>
              <a:defRPr sz="3600" b="1" i="0">
                <a:solidFill>
                  <a:srgbClr val="CC0000"/>
                </a:solidFill>
                <a:latin typeface="Tahoma"/>
                <a:ea typeface="+mj-ea"/>
                <a:cs typeface="Tahoma"/>
              </a:defRPr>
            </a:lvl1pPr>
          </a:lstStyle>
          <a:p>
            <a:r>
              <a:rPr lang="en-IN" sz="4000" kern="0" dirty="0"/>
              <a:t>Heteroscedasticity</a:t>
            </a:r>
          </a:p>
        </p:txBody>
      </p:sp>
      <p:pic>
        <p:nvPicPr>
          <p:cNvPr id="6" name="Picture 5">
            <a:extLst>
              <a:ext uri="{FF2B5EF4-FFF2-40B4-BE49-F238E27FC236}">
                <a16:creationId xmlns:a16="http://schemas.microsoft.com/office/drawing/2014/main" xmlns="" id="{639B3032-17C4-4B15-AA40-807038DCBD4B}"/>
              </a:ext>
            </a:extLst>
          </p:cNvPr>
          <p:cNvPicPr>
            <a:picLocks noChangeAspect="1"/>
          </p:cNvPicPr>
          <p:nvPr/>
        </p:nvPicPr>
        <p:blipFill>
          <a:blip r:embed="rId2"/>
          <a:stretch>
            <a:fillRect/>
          </a:stretch>
        </p:blipFill>
        <p:spPr>
          <a:xfrm>
            <a:off x="2267748" y="987577"/>
            <a:ext cx="4267200" cy="2673053"/>
          </a:xfrm>
          <a:prstGeom prst="rect">
            <a:avLst/>
          </a:prstGeom>
        </p:spPr>
      </p:pic>
      <p:sp>
        <p:nvSpPr>
          <p:cNvPr id="5" name="Title 1">
            <a:extLst>
              <a:ext uri="{FF2B5EF4-FFF2-40B4-BE49-F238E27FC236}">
                <a16:creationId xmlns:a16="http://schemas.microsoft.com/office/drawing/2014/main" xmlns="" id="{370D5CCE-375B-43F1-B95D-C3E945076FC8}"/>
              </a:ext>
            </a:extLst>
          </p:cNvPr>
          <p:cNvSpPr txBox="1">
            <a:spLocks/>
          </p:cNvSpPr>
          <p:nvPr/>
        </p:nvSpPr>
        <p:spPr>
          <a:xfrm>
            <a:off x="1050610" y="3761806"/>
            <a:ext cx="7042777" cy="1077218"/>
          </a:xfrm>
          <a:prstGeom prst="rect">
            <a:avLst/>
          </a:prstGeom>
        </p:spPr>
        <p:txBody>
          <a:bodyPr wrap="square" lIns="0" tIns="0" rIns="0" bIns="0">
            <a:spAutoFit/>
          </a:bodyPr>
          <a:lstStyle>
            <a:lvl1pPr>
              <a:defRPr sz="3600" b="1" i="0">
                <a:solidFill>
                  <a:srgbClr val="CC0000"/>
                </a:solidFill>
                <a:latin typeface="Tahoma"/>
                <a:ea typeface="+mj-ea"/>
                <a:cs typeface="Tahoma"/>
              </a:defRPr>
            </a:lvl1pPr>
          </a:lstStyle>
          <a:p>
            <a:pPr marL="285701" indent="-285701">
              <a:buFont typeface="Wingdings" panose="05000000000000000000" pitchFamily="2" charset="2"/>
              <a:buChar char="q"/>
            </a:pPr>
            <a:r>
              <a:rPr lang="en-US" sz="1400" kern="0" dirty="0">
                <a:solidFill>
                  <a:srgbClr val="008000"/>
                </a:solidFill>
              </a:rPr>
              <a:t>In this Regularized lasso regression model we can see that model is not able to capture most of the data/variance and hence data is more and randomly scattered and errors are trying to form a pattern.</a:t>
            </a:r>
          </a:p>
          <a:p>
            <a:endParaRPr lang="en-US" sz="1400" kern="0" dirty="0">
              <a:solidFill>
                <a:srgbClr val="008000"/>
              </a:solidFill>
            </a:endParaRPr>
          </a:p>
          <a:p>
            <a:pPr marL="285701" indent="-285701">
              <a:buFont typeface="Wingdings" panose="05000000000000000000" pitchFamily="2" charset="2"/>
              <a:buChar char="q"/>
            </a:pPr>
            <a:r>
              <a:rPr lang="en-US" sz="1400" kern="0" dirty="0">
                <a:solidFill>
                  <a:srgbClr val="008000"/>
                </a:solidFill>
              </a:rPr>
              <a:t>So, this model is not suitable for this dataset.</a:t>
            </a:r>
            <a:endParaRPr lang="en-IN" sz="1400" kern="0" dirty="0">
              <a:solidFill>
                <a:srgbClr val="008000"/>
              </a:solidFill>
            </a:endParaRPr>
          </a:p>
        </p:txBody>
      </p:sp>
    </p:spTree>
    <p:extLst>
      <p:ext uri="{BB962C8B-B14F-4D97-AF65-F5344CB8AC3E}">
        <p14:creationId xmlns:p14="http://schemas.microsoft.com/office/powerpoint/2010/main" xmlns="" val="21613284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2057401" y="361953"/>
            <a:ext cx="5029200" cy="505263"/>
          </a:xfrm>
          <a:prstGeom prst="rect">
            <a:avLst/>
          </a:prstGeom>
        </p:spPr>
        <p:txBody>
          <a:bodyPr vert="horz" wrap="square" lIns="0" tIns="12697" rIns="0" bIns="0" rtlCol="0">
            <a:spAutoFit/>
          </a:bodyPr>
          <a:lstStyle/>
          <a:p>
            <a:pPr marL="12697" marR="5079">
              <a:spcBef>
                <a:spcPts val="100"/>
              </a:spcBef>
            </a:pPr>
            <a:r>
              <a:rPr sz="3200" b="1" dirty="0">
                <a:solidFill>
                  <a:srgbClr val="CC0000"/>
                </a:solidFill>
                <a:latin typeface="Tahoma"/>
                <a:cs typeface="Tahoma"/>
              </a:rPr>
              <a:t>RIDGE </a:t>
            </a:r>
            <a:r>
              <a:rPr sz="3200" b="1" spc="5" dirty="0">
                <a:solidFill>
                  <a:srgbClr val="CC0000"/>
                </a:solidFill>
                <a:latin typeface="Tahoma"/>
                <a:cs typeface="Tahoma"/>
              </a:rPr>
              <a:t> </a:t>
            </a:r>
            <a:r>
              <a:rPr sz="3200" b="1" spc="80" dirty="0">
                <a:solidFill>
                  <a:srgbClr val="CC0000"/>
                </a:solidFill>
                <a:latin typeface="Tahoma"/>
                <a:cs typeface="Tahoma"/>
              </a:rPr>
              <a:t>R</a:t>
            </a:r>
            <a:r>
              <a:rPr sz="3200" b="1" spc="65" dirty="0">
                <a:solidFill>
                  <a:srgbClr val="CC0000"/>
                </a:solidFill>
                <a:latin typeface="Tahoma"/>
                <a:cs typeface="Tahoma"/>
              </a:rPr>
              <a:t>E</a:t>
            </a:r>
            <a:r>
              <a:rPr sz="3200" b="1" spc="15" dirty="0">
                <a:solidFill>
                  <a:srgbClr val="CC0000"/>
                </a:solidFill>
                <a:latin typeface="Tahoma"/>
                <a:cs typeface="Tahoma"/>
              </a:rPr>
              <a:t>GRESSION</a:t>
            </a:r>
            <a:endParaRPr sz="3200" dirty="0">
              <a:latin typeface="Tahoma"/>
              <a:cs typeface="Tahoma"/>
            </a:endParaRPr>
          </a:p>
        </p:txBody>
      </p:sp>
      <p:sp>
        <p:nvSpPr>
          <p:cNvPr id="19" name="object 3">
            <a:extLst>
              <a:ext uri="{FF2B5EF4-FFF2-40B4-BE49-F238E27FC236}">
                <a16:creationId xmlns:a16="http://schemas.microsoft.com/office/drawing/2014/main" xmlns="" id="{63105EB4-5C5F-4B98-9525-1DC89A9BD5DD}"/>
              </a:ext>
            </a:extLst>
          </p:cNvPr>
          <p:cNvSpPr txBox="1"/>
          <p:nvPr/>
        </p:nvSpPr>
        <p:spPr>
          <a:xfrm>
            <a:off x="1468120" y="1450993"/>
            <a:ext cx="2286000" cy="289823"/>
          </a:xfrm>
          <a:prstGeom prst="rect">
            <a:avLst/>
          </a:prstGeom>
        </p:spPr>
        <p:txBody>
          <a:bodyPr vert="horz" wrap="square" lIns="0" tIns="12697" rIns="0" bIns="0" rtlCol="0">
            <a:spAutoFit/>
          </a:bodyPr>
          <a:lstStyle/>
          <a:p>
            <a:pPr marL="12697">
              <a:spcBef>
                <a:spcPts val="100"/>
              </a:spcBef>
            </a:pPr>
            <a:r>
              <a:rPr b="1" spc="10" dirty="0">
                <a:solidFill>
                  <a:srgbClr val="0B044F"/>
                </a:solidFill>
                <a:latin typeface="Tahoma"/>
                <a:cs typeface="Tahoma"/>
              </a:rPr>
              <a:t>Train</a:t>
            </a:r>
            <a:r>
              <a:rPr b="1" spc="-45" dirty="0">
                <a:solidFill>
                  <a:srgbClr val="0B044F"/>
                </a:solidFill>
                <a:latin typeface="Tahoma"/>
                <a:cs typeface="Tahoma"/>
              </a:rPr>
              <a:t> </a:t>
            </a:r>
            <a:r>
              <a:rPr b="1" spc="25" dirty="0">
                <a:solidFill>
                  <a:srgbClr val="0B044F"/>
                </a:solidFill>
                <a:latin typeface="Tahoma"/>
                <a:cs typeface="Tahoma"/>
              </a:rPr>
              <a:t>Set</a:t>
            </a:r>
            <a:r>
              <a:rPr b="1" spc="-40" dirty="0">
                <a:solidFill>
                  <a:srgbClr val="0B044F"/>
                </a:solidFill>
                <a:latin typeface="Tahoma"/>
                <a:cs typeface="Tahoma"/>
              </a:rPr>
              <a:t> </a:t>
            </a:r>
            <a:r>
              <a:rPr b="1" spc="35" dirty="0">
                <a:solidFill>
                  <a:srgbClr val="0B044F"/>
                </a:solidFill>
                <a:latin typeface="Tahoma"/>
                <a:cs typeface="Tahoma"/>
              </a:rPr>
              <a:t>Results</a:t>
            </a:r>
            <a:endParaRPr dirty="0">
              <a:latin typeface="Tahoma"/>
              <a:cs typeface="Tahoma"/>
            </a:endParaRPr>
          </a:p>
        </p:txBody>
      </p:sp>
      <p:pic>
        <p:nvPicPr>
          <p:cNvPr id="20" name="Picture 19">
            <a:extLst>
              <a:ext uri="{FF2B5EF4-FFF2-40B4-BE49-F238E27FC236}">
                <a16:creationId xmlns:a16="http://schemas.microsoft.com/office/drawing/2014/main" xmlns="" id="{DCA177A1-122A-486D-A91A-EAD2F367B2AC}"/>
              </a:ext>
            </a:extLst>
          </p:cNvPr>
          <p:cNvPicPr>
            <a:picLocks noChangeAspect="1"/>
          </p:cNvPicPr>
          <p:nvPr/>
        </p:nvPicPr>
        <p:blipFill>
          <a:blip r:embed="rId2"/>
          <a:stretch>
            <a:fillRect/>
          </a:stretch>
        </p:blipFill>
        <p:spPr>
          <a:xfrm>
            <a:off x="1219201" y="1760624"/>
            <a:ext cx="3373120" cy="265980"/>
          </a:xfrm>
          <a:prstGeom prst="rect">
            <a:avLst/>
          </a:prstGeom>
        </p:spPr>
      </p:pic>
      <p:sp>
        <p:nvSpPr>
          <p:cNvPr id="22" name="object 4">
            <a:extLst>
              <a:ext uri="{FF2B5EF4-FFF2-40B4-BE49-F238E27FC236}">
                <a16:creationId xmlns:a16="http://schemas.microsoft.com/office/drawing/2014/main" xmlns="" id="{87AFCDB3-ECE7-4371-A6CA-DBEC1E4E384E}"/>
              </a:ext>
            </a:extLst>
          </p:cNvPr>
          <p:cNvSpPr txBox="1"/>
          <p:nvPr/>
        </p:nvSpPr>
        <p:spPr>
          <a:xfrm>
            <a:off x="6400801" y="1421783"/>
            <a:ext cx="2127801" cy="289823"/>
          </a:xfrm>
          <a:prstGeom prst="rect">
            <a:avLst/>
          </a:prstGeom>
        </p:spPr>
        <p:txBody>
          <a:bodyPr vert="horz" wrap="square" lIns="0" tIns="12697" rIns="0" bIns="0" rtlCol="0">
            <a:spAutoFit/>
          </a:bodyPr>
          <a:lstStyle/>
          <a:p>
            <a:pPr marL="12697">
              <a:spcBef>
                <a:spcPts val="100"/>
              </a:spcBef>
            </a:pPr>
            <a:r>
              <a:rPr b="1" spc="5" dirty="0">
                <a:solidFill>
                  <a:srgbClr val="0B044F"/>
                </a:solidFill>
                <a:latin typeface="Tahoma"/>
                <a:cs typeface="Tahoma"/>
              </a:rPr>
              <a:t>Test</a:t>
            </a:r>
            <a:r>
              <a:rPr b="1" spc="-50" dirty="0">
                <a:solidFill>
                  <a:srgbClr val="0B044F"/>
                </a:solidFill>
                <a:latin typeface="Tahoma"/>
                <a:cs typeface="Tahoma"/>
              </a:rPr>
              <a:t> </a:t>
            </a:r>
            <a:r>
              <a:rPr b="1" spc="25" dirty="0">
                <a:solidFill>
                  <a:srgbClr val="0B044F"/>
                </a:solidFill>
                <a:latin typeface="Tahoma"/>
                <a:cs typeface="Tahoma"/>
              </a:rPr>
              <a:t>Set</a:t>
            </a:r>
            <a:r>
              <a:rPr b="1" spc="-45" dirty="0">
                <a:solidFill>
                  <a:srgbClr val="0B044F"/>
                </a:solidFill>
                <a:latin typeface="Tahoma"/>
                <a:cs typeface="Tahoma"/>
              </a:rPr>
              <a:t> </a:t>
            </a:r>
            <a:r>
              <a:rPr b="1" spc="35" dirty="0">
                <a:solidFill>
                  <a:srgbClr val="0B044F"/>
                </a:solidFill>
                <a:latin typeface="Tahoma"/>
                <a:cs typeface="Tahoma"/>
              </a:rPr>
              <a:t>Results</a:t>
            </a:r>
            <a:endParaRPr b="1" dirty="0">
              <a:latin typeface="Tahoma"/>
              <a:cs typeface="Tahoma"/>
            </a:endParaRPr>
          </a:p>
        </p:txBody>
      </p:sp>
      <p:pic>
        <p:nvPicPr>
          <p:cNvPr id="23" name="Picture 22">
            <a:extLst>
              <a:ext uri="{FF2B5EF4-FFF2-40B4-BE49-F238E27FC236}">
                <a16:creationId xmlns:a16="http://schemas.microsoft.com/office/drawing/2014/main" xmlns="" id="{994A844B-C8DD-4CC3-87A7-A80C7A779AC5}"/>
              </a:ext>
            </a:extLst>
          </p:cNvPr>
          <p:cNvPicPr>
            <a:picLocks noChangeAspect="1"/>
          </p:cNvPicPr>
          <p:nvPr/>
        </p:nvPicPr>
        <p:blipFill>
          <a:blip r:embed="rId2"/>
          <a:stretch>
            <a:fillRect/>
          </a:stretch>
        </p:blipFill>
        <p:spPr>
          <a:xfrm>
            <a:off x="5769186" y="1777116"/>
            <a:ext cx="3163147" cy="285790"/>
          </a:xfrm>
          <a:prstGeom prst="rect">
            <a:avLst/>
          </a:prstGeom>
        </p:spPr>
      </p:pic>
      <p:pic>
        <p:nvPicPr>
          <p:cNvPr id="26" name="Picture 25">
            <a:extLst>
              <a:ext uri="{FF2B5EF4-FFF2-40B4-BE49-F238E27FC236}">
                <a16:creationId xmlns:a16="http://schemas.microsoft.com/office/drawing/2014/main" xmlns="" id="{A91488E7-316D-45E3-9B90-7E0234205827}"/>
              </a:ext>
            </a:extLst>
          </p:cNvPr>
          <p:cNvPicPr>
            <a:picLocks noChangeAspect="1"/>
          </p:cNvPicPr>
          <p:nvPr/>
        </p:nvPicPr>
        <p:blipFill>
          <a:blip r:embed="rId3"/>
          <a:stretch>
            <a:fillRect/>
          </a:stretch>
        </p:blipFill>
        <p:spPr>
          <a:xfrm>
            <a:off x="457201" y="2044702"/>
            <a:ext cx="4135121" cy="285790"/>
          </a:xfrm>
          <a:prstGeom prst="rect">
            <a:avLst/>
          </a:prstGeom>
        </p:spPr>
      </p:pic>
      <p:pic>
        <p:nvPicPr>
          <p:cNvPr id="28" name="Picture 27">
            <a:extLst>
              <a:ext uri="{FF2B5EF4-FFF2-40B4-BE49-F238E27FC236}">
                <a16:creationId xmlns:a16="http://schemas.microsoft.com/office/drawing/2014/main" xmlns="" id="{BFA5EAFB-7659-4215-8C64-78D98071FE05}"/>
              </a:ext>
            </a:extLst>
          </p:cNvPr>
          <p:cNvPicPr>
            <a:picLocks noChangeAspect="1"/>
          </p:cNvPicPr>
          <p:nvPr/>
        </p:nvPicPr>
        <p:blipFill>
          <a:blip r:embed="rId4"/>
          <a:stretch>
            <a:fillRect/>
          </a:stretch>
        </p:blipFill>
        <p:spPr>
          <a:xfrm>
            <a:off x="5181602" y="2092006"/>
            <a:ext cx="3772746" cy="238484"/>
          </a:xfrm>
          <a:prstGeom prst="rect">
            <a:avLst/>
          </a:prstGeom>
        </p:spPr>
      </p:pic>
      <p:pic>
        <p:nvPicPr>
          <p:cNvPr id="30" name="Picture 29">
            <a:extLst>
              <a:ext uri="{FF2B5EF4-FFF2-40B4-BE49-F238E27FC236}">
                <a16:creationId xmlns:a16="http://schemas.microsoft.com/office/drawing/2014/main" xmlns="" id="{0E29C2C6-74D2-4C9E-BBB3-1BDB24BE1318}"/>
              </a:ext>
            </a:extLst>
          </p:cNvPr>
          <p:cNvPicPr>
            <a:picLocks noChangeAspect="1"/>
          </p:cNvPicPr>
          <p:nvPr/>
        </p:nvPicPr>
        <p:blipFill>
          <a:blip r:embed="rId5"/>
          <a:stretch>
            <a:fillRect/>
          </a:stretch>
        </p:blipFill>
        <p:spPr>
          <a:xfrm>
            <a:off x="1828801" y="2495550"/>
            <a:ext cx="5867399" cy="2359440"/>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xmlns="" id="{73949FD2-D9A4-4CE9-B32D-4D2286E46282}"/>
              </a:ext>
            </a:extLst>
          </p:cNvPr>
          <p:cNvSpPr>
            <a:spLocks noGrp="1"/>
          </p:cNvSpPr>
          <p:nvPr>
            <p:ph type="title"/>
          </p:nvPr>
        </p:nvSpPr>
        <p:spPr>
          <a:xfrm>
            <a:off x="2157000" y="209554"/>
            <a:ext cx="4830001" cy="612921"/>
          </a:xfrm>
        </p:spPr>
        <p:txBody>
          <a:bodyPr/>
          <a:lstStyle/>
          <a:p>
            <a:r>
              <a:rPr lang="en-IN" sz="4000" dirty="0"/>
              <a:t>Heteroscedasticity</a:t>
            </a:r>
          </a:p>
        </p:txBody>
      </p:sp>
      <p:pic>
        <p:nvPicPr>
          <p:cNvPr id="6" name="Picture 5">
            <a:extLst>
              <a:ext uri="{FF2B5EF4-FFF2-40B4-BE49-F238E27FC236}">
                <a16:creationId xmlns:a16="http://schemas.microsoft.com/office/drawing/2014/main" xmlns="" id="{063940D7-84B1-4B7C-8240-357AD1892649}"/>
              </a:ext>
            </a:extLst>
          </p:cNvPr>
          <p:cNvPicPr>
            <a:picLocks noChangeAspect="1"/>
          </p:cNvPicPr>
          <p:nvPr/>
        </p:nvPicPr>
        <p:blipFill>
          <a:blip r:embed="rId2"/>
          <a:stretch>
            <a:fillRect/>
          </a:stretch>
        </p:blipFill>
        <p:spPr>
          <a:xfrm>
            <a:off x="2339756" y="1083239"/>
            <a:ext cx="4267200" cy="2743200"/>
          </a:xfrm>
          <a:prstGeom prst="rect">
            <a:avLst/>
          </a:prstGeom>
        </p:spPr>
      </p:pic>
      <p:sp>
        <p:nvSpPr>
          <p:cNvPr id="5" name="Title 1">
            <a:extLst>
              <a:ext uri="{FF2B5EF4-FFF2-40B4-BE49-F238E27FC236}">
                <a16:creationId xmlns:a16="http://schemas.microsoft.com/office/drawing/2014/main" xmlns="" id="{EA9270D8-692B-4177-B9D6-5FA8B32C8D7B}"/>
              </a:ext>
            </a:extLst>
          </p:cNvPr>
          <p:cNvSpPr txBox="1">
            <a:spLocks/>
          </p:cNvSpPr>
          <p:nvPr/>
        </p:nvSpPr>
        <p:spPr>
          <a:xfrm>
            <a:off x="1115618" y="3939902"/>
            <a:ext cx="7042777" cy="1077218"/>
          </a:xfrm>
          <a:prstGeom prst="rect">
            <a:avLst/>
          </a:prstGeom>
        </p:spPr>
        <p:txBody>
          <a:bodyPr wrap="square" lIns="0" tIns="0" rIns="0" bIns="0">
            <a:spAutoFit/>
          </a:bodyPr>
          <a:lstStyle>
            <a:lvl1pPr>
              <a:defRPr sz="3600" b="1" i="0">
                <a:solidFill>
                  <a:srgbClr val="CC0000"/>
                </a:solidFill>
                <a:latin typeface="Tahoma"/>
                <a:ea typeface="+mj-ea"/>
                <a:cs typeface="Tahoma"/>
              </a:defRPr>
            </a:lvl1pPr>
          </a:lstStyle>
          <a:p>
            <a:pPr marL="285701" indent="-285701">
              <a:buFont typeface="Wingdings" panose="05000000000000000000" pitchFamily="2" charset="2"/>
              <a:buChar char="q"/>
            </a:pPr>
            <a:r>
              <a:rPr lang="en-US" sz="1400" kern="0" dirty="0">
                <a:solidFill>
                  <a:srgbClr val="0070C0"/>
                </a:solidFill>
              </a:rPr>
              <a:t>In this Regularized Ridge regression model we can see that model is able to capture most of the data/variance and hence data is less and randomly scattered and errors are not forming any pattern.</a:t>
            </a:r>
          </a:p>
          <a:p>
            <a:pPr marL="285701" indent="-285701">
              <a:buFont typeface="Wingdings" panose="05000000000000000000" pitchFamily="2" charset="2"/>
              <a:buChar char="q"/>
            </a:pPr>
            <a:endParaRPr lang="en-US" sz="1400" kern="0" dirty="0">
              <a:solidFill>
                <a:srgbClr val="0070C0"/>
              </a:solidFill>
            </a:endParaRPr>
          </a:p>
          <a:p>
            <a:pPr marL="285701" indent="-285701">
              <a:buFont typeface="Wingdings" panose="05000000000000000000" pitchFamily="2" charset="2"/>
              <a:buChar char="q"/>
            </a:pPr>
            <a:r>
              <a:rPr lang="en-US" sz="1400" kern="0" dirty="0">
                <a:solidFill>
                  <a:srgbClr val="0070C0"/>
                </a:solidFill>
              </a:rPr>
              <a:t>So, this model is suitable for the given dataset.</a:t>
            </a:r>
            <a:endParaRPr lang="en-IN" sz="1400" kern="0" dirty="0">
              <a:solidFill>
                <a:srgbClr val="0070C0"/>
              </a:solidFill>
            </a:endParaRPr>
          </a:p>
        </p:txBody>
      </p:sp>
    </p:spTree>
    <p:extLst>
      <p:ext uri="{BB962C8B-B14F-4D97-AF65-F5344CB8AC3E}">
        <p14:creationId xmlns:p14="http://schemas.microsoft.com/office/powerpoint/2010/main" xmlns="" val="14639657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90802" y="285753"/>
            <a:ext cx="3771175" cy="566822"/>
          </a:xfrm>
          <a:prstGeom prst="rect">
            <a:avLst/>
          </a:prstGeom>
        </p:spPr>
        <p:txBody>
          <a:bodyPr vert="horz" wrap="square" lIns="0" tIns="12697" rIns="0" bIns="0" rtlCol="0">
            <a:spAutoFit/>
          </a:bodyPr>
          <a:lstStyle/>
          <a:p>
            <a:pPr marL="12697">
              <a:spcBef>
                <a:spcPts val="100"/>
              </a:spcBef>
            </a:pPr>
            <a:r>
              <a:rPr spc="155" dirty="0">
                <a:latin typeface="Verdana" panose="020B0604030504040204" pitchFamily="34" charset="0"/>
                <a:ea typeface="Verdana" panose="020B0604030504040204" pitchFamily="34" charset="0"/>
              </a:rPr>
              <a:t>CHALLENGES</a:t>
            </a:r>
          </a:p>
        </p:txBody>
      </p:sp>
      <p:sp>
        <p:nvSpPr>
          <p:cNvPr id="3" name="object 3"/>
          <p:cNvSpPr txBox="1"/>
          <p:nvPr/>
        </p:nvSpPr>
        <p:spPr>
          <a:xfrm>
            <a:off x="402911" y="1200151"/>
            <a:ext cx="8338184" cy="2782784"/>
          </a:xfrm>
          <a:prstGeom prst="rect">
            <a:avLst/>
          </a:prstGeom>
        </p:spPr>
        <p:txBody>
          <a:bodyPr vert="horz" wrap="square" lIns="0" tIns="165071" rIns="0" bIns="0" rtlCol="0">
            <a:spAutoFit/>
          </a:bodyPr>
          <a:lstStyle/>
          <a:p>
            <a:pPr marL="494580" indent="-482517">
              <a:spcBef>
                <a:spcPts val="1300"/>
              </a:spcBef>
              <a:buFont typeface="MS PGothic"/>
              <a:buChar char="➢"/>
              <a:tabLst>
                <a:tab pos="494580" algn="l"/>
                <a:tab pos="495215" algn="l"/>
              </a:tabLst>
            </a:pPr>
            <a:r>
              <a:rPr sz="2000" b="1" spc="60" dirty="0">
                <a:solidFill>
                  <a:srgbClr val="0B044F"/>
                </a:solidFill>
                <a:latin typeface="Tahoma"/>
                <a:cs typeface="Tahoma"/>
              </a:rPr>
              <a:t>Large</a:t>
            </a:r>
            <a:r>
              <a:rPr sz="2000" b="1" spc="-35" dirty="0">
                <a:solidFill>
                  <a:srgbClr val="0B044F"/>
                </a:solidFill>
                <a:latin typeface="Tahoma"/>
                <a:cs typeface="Tahoma"/>
              </a:rPr>
              <a:t> </a:t>
            </a:r>
            <a:r>
              <a:rPr sz="2000" b="1" spc="55" dirty="0">
                <a:solidFill>
                  <a:srgbClr val="0B044F"/>
                </a:solidFill>
                <a:latin typeface="Tahoma"/>
                <a:cs typeface="Tahoma"/>
              </a:rPr>
              <a:t>Dataset</a:t>
            </a:r>
            <a:r>
              <a:rPr sz="2000" b="1" spc="-30" dirty="0">
                <a:solidFill>
                  <a:srgbClr val="0B044F"/>
                </a:solidFill>
                <a:latin typeface="Tahoma"/>
                <a:cs typeface="Tahoma"/>
              </a:rPr>
              <a:t> </a:t>
            </a:r>
            <a:r>
              <a:rPr sz="2000" b="1" spc="35" dirty="0">
                <a:solidFill>
                  <a:srgbClr val="0B044F"/>
                </a:solidFill>
                <a:latin typeface="Tahoma"/>
                <a:cs typeface="Tahoma"/>
              </a:rPr>
              <a:t>to</a:t>
            </a:r>
            <a:r>
              <a:rPr sz="2000" b="1" spc="-30" dirty="0">
                <a:solidFill>
                  <a:srgbClr val="0B044F"/>
                </a:solidFill>
                <a:latin typeface="Tahoma"/>
                <a:cs typeface="Tahoma"/>
              </a:rPr>
              <a:t> </a:t>
            </a:r>
            <a:r>
              <a:rPr sz="2000" b="1" spc="45" dirty="0">
                <a:solidFill>
                  <a:srgbClr val="0B044F"/>
                </a:solidFill>
                <a:latin typeface="Tahoma"/>
                <a:cs typeface="Tahoma"/>
              </a:rPr>
              <a:t>handle.</a:t>
            </a:r>
            <a:endParaRPr sz="2000" dirty="0">
              <a:latin typeface="Tahoma"/>
              <a:cs typeface="Tahoma"/>
            </a:endParaRPr>
          </a:p>
          <a:p>
            <a:pPr marL="494580" indent="-482517">
              <a:spcBef>
                <a:spcPts val="1200"/>
              </a:spcBef>
              <a:buFont typeface="MS PGothic"/>
              <a:buChar char="➢"/>
              <a:tabLst>
                <a:tab pos="494580" algn="l"/>
                <a:tab pos="495215" algn="l"/>
              </a:tabLst>
            </a:pPr>
            <a:r>
              <a:rPr sz="2000" b="1" spc="75" smtClean="0">
                <a:solidFill>
                  <a:srgbClr val="0B044F"/>
                </a:solidFill>
                <a:latin typeface="Tahoma"/>
                <a:cs typeface="Tahoma"/>
              </a:rPr>
              <a:t>Need</a:t>
            </a:r>
            <a:r>
              <a:rPr sz="2000" b="1" spc="-25" smtClean="0">
                <a:solidFill>
                  <a:srgbClr val="0B044F"/>
                </a:solidFill>
                <a:latin typeface="Tahoma"/>
                <a:cs typeface="Tahoma"/>
              </a:rPr>
              <a:t> </a:t>
            </a:r>
            <a:r>
              <a:rPr sz="2000" b="1" spc="35" dirty="0">
                <a:solidFill>
                  <a:srgbClr val="0B044F"/>
                </a:solidFill>
                <a:latin typeface="Tahoma"/>
                <a:cs typeface="Tahoma"/>
              </a:rPr>
              <a:t>to</a:t>
            </a:r>
            <a:r>
              <a:rPr sz="2000" b="1" spc="-20" dirty="0">
                <a:solidFill>
                  <a:srgbClr val="0B044F"/>
                </a:solidFill>
                <a:latin typeface="Tahoma"/>
                <a:cs typeface="Tahoma"/>
              </a:rPr>
              <a:t> </a:t>
            </a:r>
            <a:r>
              <a:rPr sz="2000" b="1" spc="55">
                <a:solidFill>
                  <a:srgbClr val="0B044F"/>
                </a:solidFill>
                <a:latin typeface="Tahoma"/>
                <a:cs typeface="Tahoma"/>
              </a:rPr>
              <a:t>plot</a:t>
            </a:r>
            <a:r>
              <a:rPr sz="2000" b="1" spc="-25">
                <a:solidFill>
                  <a:srgbClr val="0B044F"/>
                </a:solidFill>
                <a:latin typeface="Tahoma"/>
                <a:cs typeface="Tahoma"/>
              </a:rPr>
              <a:t> </a:t>
            </a:r>
            <a:r>
              <a:rPr lang="en-IN" sz="2000" b="1" spc="35" dirty="0" smtClean="0">
                <a:solidFill>
                  <a:srgbClr val="0B044F"/>
                </a:solidFill>
                <a:latin typeface="Tahoma"/>
                <a:cs typeface="Tahoma"/>
              </a:rPr>
              <a:t>different</a:t>
            </a:r>
            <a:r>
              <a:rPr lang="en-IN" sz="2000" b="1" spc="-25" dirty="0" smtClean="0">
                <a:solidFill>
                  <a:srgbClr val="0B044F"/>
                </a:solidFill>
                <a:latin typeface="Tahoma"/>
                <a:cs typeface="Tahoma"/>
              </a:rPr>
              <a:t> </a:t>
            </a:r>
            <a:r>
              <a:rPr sz="2000" b="1" spc="50" smtClean="0">
                <a:solidFill>
                  <a:srgbClr val="0B044F"/>
                </a:solidFill>
                <a:latin typeface="Tahoma"/>
                <a:cs typeface="Tahoma"/>
              </a:rPr>
              <a:t>Graphs</a:t>
            </a:r>
            <a:r>
              <a:rPr lang="en-IN" sz="2000" b="1" spc="-20" dirty="0" smtClean="0">
                <a:solidFill>
                  <a:srgbClr val="0B044F"/>
                </a:solidFill>
                <a:latin typeface="Tahoma"/>
                <a:cs typeface="Tahoma"/>
              </a:rPr>
              <a:t> for better</a:t>
            </a:r>
            <a:r>
              <a:rPr sz="2000" b="1" spc="-25" smtClean="0">
                <a:solidFill>
                  <a:srgbClr val="0B044F"/>
                </a:solidFill>
                <a:latin typeface="Tahoma"/>
                <a:cs typeface="Tahoma"/>
              </a:rPr>
              <a:t> </a:t>
            </a:r>
            <a:r>
              <a:rPr sz="2000" b="1" spc="25" smtClean="0">
                <a:solidFill>
                  <a:srgbClr val="0B044F"/>
                </a:solidFill>
                <a:latin typeface="Tahoma"/>
                <a:cs typeface="Tahoma"/>
              </a:rPr>
              <a:t>analys</a:t>
            </a:r>
            <a:r>
              <a:rPr lang="en-IN" sz="2000" b="1" spc="25" dirty="0" smtClean="0">
                <a:solidFill>
                  <a:srgbClr val="0B044F"/>
                </a:solidFill>
                <a:latin typeface="Tahoma"/>
                <a:cs typeface="Tahoma"/>
              </a:rPr>
              <a:t>is</a:t>
            </a:r>
            <a:r>
              <a:rPr sz="2000" b="1" spc="25" smtClean="0">
                <a:solidFill>
                  <a:srgbClr val="0B044F"/>
                </a:solidFill>
                <a:latin typeface="Tahoma"/>
                <a:cs typeface="Tahoma"/>
              </a:rPr>
              <a:t>.</a:t>
            </a:r>
            <a:endParaRPr sz="2000" dirty="0">
              <a:latin typeface="Tahoma"/>
              <a:cs typeface="Tahoma"/>
            </a:endParaRPr>
          </a:p>
          <a:p>
            <a:pPr marL="566957" indent="-554894">
              <a:spcBef>
                <a:spcPts val="1200"/>
              </a:spcBef>
              <a:buFont typeface="MS PGothic"/>
              <a:buChar char="➢"/>
              <a:tabLst>
                <a:tab pos="566322" algn="l"/>
                <a:tab pos="567591" algn="l"/>
              </a:tabLst>
            </a:pPr>
            <a:r>
              <a:rPr lang="en-IN" sz="2000" b="1" spc="55" dirty="0" smtClean="0">
                <a:solidFill>
                  <a:srgbClr val="0B044F"/>
                </a:solidFill>
                <a:latin typeface="Tahoma"/>
                <a:cs typeface="Tahoma"/>
              </a:rPr>
              <a:t>Outliers </a:t>
            </a:r>
            <a:r>
              <a:rPr lang="en-IN" sz="2000" b="1" spc="55" dirty="0">
                <a:solidFill>
                  <a:srgbClr val="0B044F"/>
                </a:solidFill>
                <a:latin typeface="Tahoma"/>
                <a:cs typeface="Tahoma"/>
              </a:rPr>
              <a:t>detection.</a:t>
            </a:r>
          </a:p>
          <a:p>
            <a:pPr marL="494580" indent="-482517">
              <a:spcBef>
                <a:spcPts val="1200"/>
              </a:spcBef>
              <a:buFont typeface="MS PGothic"/>
              <a:buChar char="➢"/>
              <a:tabLst>
                <a:tab pos="494580" algn="l"/>
                <a:tab pos="495215" algn="l"/>
              </a:tabLst>
            </a:pPr>
            <a:r>
              <a:rPr lang="en-IN" sz="2000" b="1" spc="55" dirty="0" smtClean="0">
                <a:solidFill>
                  <a:srgbClr val="0B044F"/>
                </a:solidFill>
                <a:latin typeface="Tahoma"/>
                <a:cs typeface="Tahoma"/>
              </a:rPr>
              <a:t> Treatment </a:t>
            </a:r>
            <a:r>
              <a:rPr lang="en-IN" sz="2000" b="1" spc="55" dirty="0">
                <a:solidFill>
                  <a:srgbClr val="0B044F"/>
                </a:solidFill>
                <a:latin typeface="Tahoma"/>
                <a:cs typeface="Tahoma"/>
              </a:rPr>
              <a:t>of Outliers.</a:t>
            </a:r>
            <a:endParaRPr sz="2000" dirty="0">
              <a:latin typeface="Tahoma"/>
              <a:cs typeface="Tahoma"/>
            </a:endParaRPr>
          </a:p>
          <a:p>
            <a:pPr marL="494580" indent="-482517">
              <a:spcBef>
                <a:spcPts val="1200"/>
              </a:spcBef>
              <a:buFont typeface="MS PGothic"/>
              <a:buChar char="➢"/>
              <a:tabLst>
                <a:tab pos="494580" algn="l"/>
                <a:tab pos="495215" algn="l"/>
              </a:tabLst>
            </a:pPr>
            <a:r>
              <a:rPr lang="en-IN" sz="2000" b="1" spc="75" dirty="0" smtClean="0">
                <a:solidFill>
                  <a:srgbClr val="0B044F"/>
                </a:solidFill>
                <a:latin typeface="Tahoma"/>
                <a:cs typeface="Tahoma"/>
              </a:rPr>
              <a:t> </a:t>
            </a:r>
            <a:r>
              <a:rPr sz="2000" b="1" spc="75" smtClean="0">
                <a:solidFill>
                  <a:srgbClr val="0B044F"/>
                </a:solidFill>
                <a:latin typeface="Tahoma"/>
                <a:cs typeface="Tahoma"/>
              </a:rPr>
              <a:t>Optimising</a:t>
            </a:r>
            <a:r>
              <a:rPr sz="2000" b="1" spc="-35" smtClean="0">
                <a:solidFill>
                  <a:srgbClr val="0B044F"/>
                </a:solidFill>
                <a:latin typeface="Tahoma"/>
                <a:cs typeface="Tahoma"/>
              </a:rPr>
              <a:t> </a:t>
            </a:r>
            <a:r>
              <a:rPr sz="2000" b="1" spc="75">
                <a:solidFill>
                  <a:srgbClr val="0B044F"/>
                </a:solidFill>
                <a:latin typeface="Tahoma"/>
                <a:cs typeface="Tahoma"/>
              </a:rPr>
              <a:t>the</a:t>
            </a:r>
            <a:r>
              <a:rPr sz="2000" b="1" spc="-35">
                <a:solidFill>
                  <a:srgbClr val="0B044F"/>
                </a:solidFill>
                <a:latin typeface="Tahoma"/>
                <a:cs typeface="Tahoma"/>
              </a:rPr>
              <a:t> </a:t>
            </a:r>
            <a:r>
              <a:rPr sz="2000" b="1" spc="90" smtClean="0">
                <a:solidFill>
                  <a:srgbClr val="0B044F"/>
                </a:solidFill>
                <a:latin typeface="Tahoma"/>
                <a:cs typeface="Tahoma"/>
              </a:rPr>
              <a:t>model</a:t>
            </a:r>
            <a:r>
              <a:rPr lang="en-IN" sz="2000" b="1" spc="90" dirty="0" smtClean="0">
                <a:solidFill>
                  <a:srgbClr val="0B044F"/>
                </a:solidFill>
                <a:latin typeface="Tahoma"/>
                <a:cs typeface="Tahoma"/>
              </a:rPr>
              <a:t> for better accuracy.</a:t>
            </a:r>
          </a:p>
          <a:p>
            <a:pPr marL="494580" indent="-482517">
              <a:spcBef>
                <a:spcPts val="1200"/>
              </a:spcBef>
              <a:buFont typeface="MS PGothic"/>
              <a:buChar char="➢"/>
              <a:tabLst>
                <a:tab pos="494580" algn="l"/>
                <a:tab pos="495215" algn="l"/>
              </a:tabLst>
            </a:pPr>
            <a:r>
              <a:rPr lang="en-IN" sz="2000" b="1" spc="90" dirty="0" smtClean="0">
                <a:solidFill>
                  <a:srgbClr val="0B044F"/>
                </a:solidFill>
                <a:latin typeface="Tahoma"/>
                <a:cs typeface="Tahoma"/>
              </a:rPr>
              <a:t>Understanding the evaluation matrix.</a:t>
            </a:r>
            <a:endParaRPr sz="2000" dirty="0">
              <a:latin typeface="Tahoma"/>
              <a:cs typeface="Tahom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9602" y="222381"/>
            <a:ext cx="7607526" cy="566819"/>
          </a:xfrm>
          <a:prstGeom prst="rect">
            <a:avLst/>
          </a:prstGeom>
        </p:spPr>
        <p:txBody>
          <a:bodyPr vert="horz" wrap="square" lIns="0" tIns="12697" rIns="0" bIns="0" rtlCol="0">
            <a:spAutoFit/>
          </a:bodyPr>
          <a:lstStyle/>
          <a:p>
            <a:pPr marL="12697">
              <a:spcBef>
                <a:spcPts val="100"/>
              </a:spcBef>
            </a:pPr>
            <a:r>
              <a:rPr spc="35" dirty="0">
                <a:latin typeface="Verdana" panose="020B0604030504040204" pitchFamily="34" charset="0"/>
                <a:ea typeface="Verdana" panose="020B0604030504040204" pitchFamily="34" charset="0"/>
              </a:rPr>
              <a:t>BUSINESS</a:t>
            </a:r>
            <a:r>
              <a:rPr spc="-95" dirty="0">
                <a:latin typeface="Verdana" panose="020B0604030504040204" pitchFamily="34" charset="0"/>
                <a:ea typeface="Verdana" panose="020B0604030504040204" pitchFamily="34" charset="0"/>
              </a:rPr>
              <a:t> </a:t>
            </a:r>
            <a:r>
              <a:rPr spc="75" dirty="0">
                <a:latin typeface="Verdana" panose="020B0604030504040204" pitchFamily="34" charset="0"/>
                <a:ea typeface="Verdana" panose="020B0604030504040204" pitchFamily="34" charset="0"/>
              </a:rPr>
              <a:t>UNDERSTANDING</a:t>
            </a:r>
          </a:p>
        </p:txBody>
      </p:sp>
      <p:sp>
        <p:nvSpPr>
          <p:cNvPr id="3" name="object 3"/>
          <p:cNvSpPr txBox="1"/>
          <p:nvPr/>
        </p:nvSpPr>
        <p:spPr>
          <a:xfrm>
            <a:off x="73026" y="1088310"/>
            <a:ext cx="8807450" cy="3835406"/>
          </a:xfrm>
          <a:prstGeom prst="rect">
            <a:avLst/>
          </a:prstGeom>
        </p:spPr>
        <p:txBody>
          <a:bodyPr vert="horz" wrap="square" lIns="0" tIns="12697" rIns="0" bIns="0" rtlCol="0">
            <a:spAutoFit/>
          </a:bodyPr>
          <a:lstStyle/>
          <a:p>
            <a:pPr marL="469819" marR="275542" indent="-457122">
              <a:lnSpc>
                <a:spcPct val="114999"/>
              </a:lnSpc>
              <a:spcBef>
                <a:spcPts val="100"/>
              </a:spcBef>
              <a:buFont typeface="MS PGothic"/>
              <a:buChar char="➢"/>
              <a:tabLst>
                <a:tab pos="469184" algn="l"/>
                <a:tab pos="469819" algn="l"/>
              </a:tabLst>
            </a:pPr>
            <a:r>
              <a:rPr b="1" spc="65" dirty="0">
                <a:solidFill>
                  <a:srgbClr val="0B044F"/>
                </a:solidFill>
                <a:latin typeface="Verdana" panose="020B0604030504040204" pitchFamily="34" charset="0"/>
                <a:ea typeface="Verdana" panose="020B0604030504040204" pitchFamily="34" charset="0"/>
                <a:cs typeface="Tahoma"/>
              </a:rPr>
              <a:t>Bike </a:t>
            </a:r>
            <a:r>
              <a:rPr b="1" spc="30" dirty="0">
                <a:solidFill>
                  <a:srgbClr val="0B044F"/>
                </a:solidFill>
                <a:latin typeface="Verdana" panose="020B0604030504040204" pitchFamily="34" charset="0"/>
                <a:ea typeface="Verdana" panose="020B0604030504040204" pitchFamily="34" charset="0"/>
                <a:cs typeface="Tahoma"/>
              </a:rPr>
              <a:t>rentals </a:t>
            </a:r>
            <a:r>
              <a:rPr b="1" spc="40" dirty="0">
                <a:solidFill>
                  <a:srgbClr val="0B044F"/>
                </a:solidFill>
                <a:latin typeface="Verdana" panose="020B0604030504040204" pitchFamily="34" charset="0"/>
                <a:ea typeface="Verdana" panose="020B0604030504040204" pitchFamily="34" charset="0"/>
                <a:cs typeface="Tahoma"/>
              </a:rPr>
              <a:t>have </a:t>
            </a:r>
            <a:r>
              <a:rPr b="1" spc="90" dirty="0">
                <a:solidFill>
                  <a:srgbClr val="0B044F"/>
                </a:solidFill>
                <a:latin typeface="Verdana" panose="020B0604030504040204" pitchFamily="34" charset="0"/>
                <a:ea typeface="Verdana" panose="020B0604030504040204" pitchFamily="34" charset="0"/>
                <a:cs typeface="Tahoma"/>
              </a:rPr>
              <a:t>became </a:t>
            </a:r>
            <a:r>
              <a:rPr b="1" spc="30" dirty="0">
                <a:solidFill>
                  <a:srgbClr val="0B044F"/>
                </a:solidFill>
                <a:latin typeface="Verdana" panose="020B0604030504040204" pitchFamily="34" charset="0"/>
                <a:ea typeface="Verdana" panose="020B0604030504040204" pitchFamily="34" charset="0"/>
                <a:cs typeface="Tahoma"/>
              </a:rPr>
              <a:t>a </a:t>
            </a:r>
            <a:r>
              <a:rPr b="1" spc="55" dirty="0">
                <a:solidFill>
                  <a:srgbClr val="0B044F"/>
                </a:solidFill>
                <a:latin typeface="Verdana" panose="020B0604030504040204" pitchFamily="34" charset="0"/>
                <a:ea typeface="Verdana" panose="020B0604030504040204" pitchFamily="34" charset="0"/>
                <a:cs typeface="Tahoma"/>
              </a:rPr>
              <a:t>popular </a:t>
            </a:r>
            <a:r>
              <a:rPr b="1" spc="45" dirty="0">
                <a:solidFill>
                  <a:srgbClr val="0B044F"/>
                </a:solidFill>
                <a:latin typeface="Verdana" panose="020B0604030504040204" pitchFamily="34" charset="0"/>
                <a:ea typeface="Verdana" panose="020B0604030504040204" pitchFamily="34" charset="0"/>
                <a:cs typeface="Tahoma"/>
              </a:rPr>
              <a:t>service in </a:t>
            </a:r>
            <a:r>
              <a:rPr b="1" spc="55" dirty="0">
                <a:solidFill>
                  <a:srgbClr val="0B044F"/>
                </a:solidFill>
                <a:latin typeface="Verdana" panose="020B0604030504040204" pitchFamily="34" charset="0"/>
                <a:ea typeface="Verdana" panose="020B0604030504040204" pitchFamily="34" charset="0"/>
                <a:cs typeface="Tahoma"/>
              </a:rPr>
              <a:t>recent </a:t>
            </a:r>
            <a:r>
              <a:rPr b="1" spc="20" dirty="0">
                <a:solidFill>
                  <a:srgbClr val="0B044F"/>
                </a:solidFill>
                <a:latin typeface="Verdana" panose="020B0604030504040204" pitchFamily="34" charset="0"/>
                <a:ea typeface="Verdana" panose="020B0604030504040204" pitchFamily="34" charset="0"/>
                <a:cs typeface="Tahoma"/>
              </a:rPr>
              <a:t>years </a:t>
            </a:r>
            <a:r>
              <a:rPr b="1" spc="80" dirty="0">
                <a:solidFill>
                  <a:srgbClr val="0B044F"/>
                </a:solidFill>
                <a:latin typeface="Verdana" panose="020B0604030504040204" pitchFamily="34" charset="0"/>
                <a:ea typeface="Verdana" panose="020B0604030504040204" pitchFamily="34" charset="0"/>
                <a:cs typeface="Tahoma"/>
              </a:rPr>
              <a:t>and </a:t>
            </a:r>
            <a:r>
              <a:rPr b="1" spc="15" dirty="0">
                <a:solidFill>
                  <a:srgbClr val="0B044F"/>
                </a:solidFill>
                <a:latin typeface="Verdana" panose="020B0604030504040204" pitchFamily="34" charset="0"/>
                <a:ea typeface="Verdana" panose="020B0604030504040204" pitchFamily="34" charset="0"/>
                <a:cs typeface="Tahoma"/>
              </a:rPr>
              <a:t>it </a:t>
            </a:r>
            <a:r>
              <a:rPr b="1" spc="20" dirty="0">
                <a:solidFill>
                  <a:srgbClr val="0B044F"/>
                </a:solidFill>
                <a:latin typeface="Verdana" panose="020B0604030504040204" pitchFamily="34" charset="0"/>
                <a:ea typeface="Verdana" panose="020B0604030504040204" pitchFamily="34" charset="0"/>
                <a:cs typeface="Tahoma"/>
              </a:rPr>
              <a:t> </a:t>
            </a:r>
            <a:r>
              <a:rPr b="1" spc="70" dirty="0">
                <a:solidFill>
                  <a:srgbClr val="0B044F"/>
                </a:solidFill>
                <a:latin typeface="Verdana" panose="020B0604030504040204" pitchFamily="34" charset="0"/>
                <a:ea typeface="Verdana" panose="020B0604030504040204" pitchFamily="34" charset="0"/>
                <a:cs typeface="Tahoma"/>
              </a:rPr>
              <a:t>seems</a:t>
            </a:r>
            <a:r>
              <a:rPr b="1" spc="-15" dirty="0">
                <a:solidFill>
                  <a:srgbClr val="0B044F"/>
                </a:solidFill>
                <a:latin typeface="Verdana" panose="020B0604030504040204" pitchFamily="34" charset="0"/>
                <a:ea typeface="Verdana" panose="020B0604030504040204" pitchFamily="34" charset="0"/>
                <a:cs typeface="Tahoma"/>
              </a:rPr>
              <a:t> </a:t>
            </a:r>
            <a:r>
              <a:rPr b="1" spc="65" dirty="0">
                <a:solidFill>
                  <a:srgbClr val="0B044F"/>
                </a:solidFill>
                <a:latin typeface="Verdana" panose="020B0604030504040204" pitchFamily="34" charset="0"/>
                <a:ea typeface="Verdana" panose="020B0604030504040204" pitchFamily="34" charset="0"/>
                <a:cs typeface="Tahoma"/>
              </a:rPr>
              <a:t>people</a:t>
            </a:r>
            <a:r>
              <a:rPr b="1" spc="-10" dirty="0">
                <a:solidFill>
                  <a:srgbClr val="0B044F"/>
                </a:solidFill>
                <a:latin typeface="Verdana" panose="020B0604030504040204" pitchFamily="34" charset="0"/>
                <a:ea typeface="Verdana" panose="020B0604030504040204" pitchFamily="34" charset="0"/>
                <a:cs typeface="Tahoma"/>
              </a:rPr>
              <a:t> </a:t>
            </a:r>
            <a:r>
              <a:rPr b="1" spc="25" dirty="0">
                <a:solidFill>
                  <a:srgbClr val="0B044F"/>
                </a:solidFill>
                <a:latin typeface="Verdana" panose="020B0604030504040204" pitchFamily="34" charset="0"/>
                <a:ea typeface="Verdana" panose="020B0604030504040204" pitchFamily="34" charset="0"/>
                <a:cs typeface="Tahoma"/>
              </a:rPr>
              <a:t>are</a:t>
            </a:r>
            <a:r>
              <a:rPr b="1" spc="-10" dirty="0">
                <a:solidFill>
                  <a:srgbClr val="0B044F"/>
                </a:solidFill>
                <a:latin typeface="Verdana" panose="020B0604030504040204" pitchFamily="34" charset="0"/>
                <a:ea typeface="Verdana" panose="020B0604030504040204" pitchFamily="34" charset="0"/>
                <a:cs typeface="Tahoma"/>
              </a:rPr>
              <a:t> </a:t>
            </a:r>
            <a:r>
              <a:rPr b="1" spc="65" dirty="0">
                <a:solidFill>
                  <a:srgbClr val="0B044F"/>
                </a:solidFill>
                <a:latin typeface="Verdana" panose="020B0604030504040204" pitchFamily="34" charset="0"/>
                <a:ea typeface="Verdana" panose="020B0604030504040204" pitchFamily="34" charset="0"/>
                <a:cs typeface="Tahoma"/>
              </a:rPr>
              <a:t>using</a:t>
            </a:r>
            <a:r>
              <a:rPr b="1" spc="-15" dirty="0">
                <a:solidFill>
                  <a:srgbClr val="0B044F"/>
                </a:solidFill>
                <a:latin typeface="Verdana" panose="020B0604030504040204" pitchFamily="34" charset="0"/>
                <a:ea typeface="Verdana" panose="020B0604030504040204" pitchFamily="34" charset="0"/>
                <a:cs typeface="Tahoma"/>
              </a:rPr>
              <a:t> </a:t>
            </a:r>
            <a:r>
              <a:rPr b="1" spc="15" dirty="0">
                <a:solidFill>
                  <a:srgbClr val="0B044F"/>
                </a:solidFill>
                <a:latin typeface="Verdana" panose="020B0604030504040204" pitchFamily="34" charset="0"/>
                <a:ea typeface="Verdana" panose="020B0604030504040204" pitchFamily="34" charset="0"/>
                <a:cs typeface="Tahoma"/>
              </a:rPr>
              <a:t>it</a:t>
            </a:r>
            <a:r>
              <a:rPr b="1" spc="-10" dirty="0">
                <a:solidFill>
                  <a:srgbClr val="0B044F"/>
                </a:solidFill>
                <a:latin typeface="Verdana" panose="020B0604030504040204" pitchFamily="34" charset="0"/>
                <a:ea typeface="Verdana" panose="020B0604030504040204" pitchFamily="34" charset="0"/>
                <a:cs typeface="Tahoma"/>
              </a:rPr>
              <a:t> </a:t>
            </a:r>
            <a:r>
              <a:rPr b="1" spc="70" dirty="0">
                <a:solidFill>
                  <a:srgbClr val="0B044F"/>
                </a:solidFill>
                <a:latin typeface="Verdana" panose="020B0604030504040204" pitchFamily="34" charset="0"/>
                <a:ea typeface="Verdana" panose="020B0604030504040204" pitchFamily="34" charset="0"/>
                <a:cs typeface="Tahoma"/>
              </a:rPr>
              <a:t>more</a:t>
            </a:r>
            <a:r>
              <a:rPr b="1" spc="-10" dirty="0">
                <a:solidFill>
                  <a:srgbClr val="0B044F"/>
                </a:solidFill>
                <a:latin typeface="Verdana" panose="020B0604030504040204" pitchFamily="34" charset="0"/>
                <a:ea typeface="Verdana" panose="020B0604030504040204" pitchFamily="34" charset="0"/>
                <a:cs typeface="Tahoma"/>
              </a:rPr>
              <a:t> </a:t>
            </a:r>
            <a:r>
              <a:rPr b="1" spc="20" dirty="0">
                <a:solidFill>
                  <a:srgbClr val="0B044F"/>
                </a:solidFill>
                <a:latin typeface="Verdana" panose="020B0604030504040204" pitchFamily="34" charset="0"/>
                <a:ea typeface="Verdana" panose="020B0604030504040204" pitchFamily="34" charset="0"/>
                <a:cs typeface="Tahoma"/>
              </a:rPr>
              <a:t>often.</a:t>
            </a:r>
            <a:r>
              <a:rPr b="1" spc="-15" dirty="0">
                <a:solidFill>
                  <a:srgbClr val="0B044F"/>
                </a:solidFill>
                <a:latin typeface="Verdana" panose="020B0604030504040204" pitchFamily="34" charset="0"/>
                <a:ea typeface="Verdana" panose="020B0604030504040204" pitchFamily="34" charset="0"/>
                <a:cs typeface="Tahoma"/>
              </a:rPr>
              <a:t> </a:t>
            </a:r>
            <a:r>
              <a:rPr b="1" spc="85" dirty="0">
                <a:solidFill>
                  <a:srgbClr val="0B044F"/>
                </a:solidFill>
                <a:latin typeface="Verdana" panose="020B0604030504040204" pitchFamily="34" charset="0"/>
                <a:ea typeface="Verdana" panose="020B0604030504040204" pitchFamily="34" charset="0"/>
                <a:cs typeface="Tahoma"/>
              </a:rPr>
              <a:t>With</a:t>
            </a:r>
            <a:r>
              <a:rPr b="1" spc="-10" dirty="0">
                <a:solidFill>
                  <a:srgbClr val="0B044F"/>
                </a:solidFill>
                <a:latin typeface="Verdana" panose="020B0604030504040204" pitchFamily="34" charset="0"/>
                <a:ea typeface="Verdana" panose="020B0604030504040204" pitchFamily="34" charset="0"/>
                <a:cs typeface="Tahoma"/>
              </a:rPr>
              <a:t> </a:t>
            </a:r>
            <a:r>
              <a:rPr b="1" spc="20" dirty="0">
                <a:solidFill>
                  <a:srgbClr val="0B044F"/>
                </a:solidFill>
                <a:latin typeface="Verdana" panose="020B0604030504040204" pitchFamily="34" charset="0"/>
                <a:ea typeface="Verdana" panose="020B0604030504040204" pitchFamily="34" charset="0"/>
                <a:cs typeface="Tahoma"/>
              </a:rPr>
              <a:t>relatively</a:t>
            </a:r>
            <a:r>
              <a:rPr b="1" spc="-10" dirty="0">
                <a:solidFill>
                  <a:srgbClr val="0B044F"/>
                </a:solidFill>
                <a:latin typeface="Verdana" panose="020B0604030504040204" pitchFamily="34" charset="0"/>
                <a:ea typeface="Verdana" panose="020B0604030504040204" pitchFamily="34" charset="0"/>
                <a:cs typeface="Tahoma"/>
              </a:rPr>
              <a:t> </a:t>
            </a:r>
            <a:r>
              <a:rPr b="1" spc="60" dirty="0">
                <a:solidFill>
                  <a:srgbClr val="0B044F"/>
                </a:solidFill>
                <a:latin typeface="Verdana" panose="020B0604030504040204" pitchFamily="34" charset="0"/>
                <a:ea typeface="Verdana" panose="020B0604030504040204" pitchFamily="34" charset="0"/>
                <a:cs typeface="Tahoma"/>
              </a:rPr>
              <a:t>cheaper</a:t>
            </a:r>
            <a:r>
              <a:rPr b="1" spc="-15" dirty="0">
                <a:solidFill>
                  <a:srgbClr val="0B044F"/>
                </a:solidFill>
                <a:latin typeface="Verdana" panose="020B0604030504040204" pitchFamily="34" charset="0"/>
                <a:ea typeface="Verdana" panose="020B0604030504040204" pitchFamily="34" charset="0"/>
                <a:cs typeface="Tahoma"/>
              </a:rPr>
              <a:t> </a:t>
            </a:r>
            <a:r>
              <a:rPr b="1" spc="20" dirty="0">
                <a:solidFill>
                  <a:srgbClr val="0B044F"/>
                </a:solidFill>
                <a:latin typeface="Verdana" panose="020B0604030504040204" pitchFamily="34" charset="0"/>
                <a:ea typeface="Verdana" panose="020B0604030504040204" pitchFamily="34" charset="0"/>
                <a:cs typeface="Tahoma"/>
              </a:rPr>
              <a:t>rates </a:t>
            </a:r>
            <a:r>
              <a:rPr b="1" spc="-509" dirty="0">
                <a:solidFill>
                  <a:srgbClr val="0B044F"/>
                </a:solidFill>
                <a:latin typeface="Verdana" panose="020B0604030504040204" pitchFamily="34" charset="0"/>
                <a:ea typeface="Verdana" panose="020B0604030504040204" pitchFamily="34" charset="0"/>
                <a:cs typeface="Tahoma"/>
              </a:rPr>
              <a:t> </a:t>
            </a:r>
            <a:r>
              <a:rPr b="1" spc="80" dirty="0">
                <a:solidFill>
                  <a:srgbClr val="0B044F"/>
                </a:solidFill>
                <a:latin typeface="Verdana" panose="020B0604030504040204" pitchFamily="34" charset="0"/>
                <a:ea typeface="Verdana" panose="020B0604030504040204" pitchFamily="34" charset="0"/>
                <a:cs typeface="Tahoma"/>
              </a:rPr>
              <a:t>and </a:t>
            </a:r>
            <a:r>
              <a:rPr b="1" spc="40" dirty="0">
                <a:solidFill>
                  <a:srgbClr val="0B044F"/>
                </a:solidFill>
                <a:latin typeface="Verdana" panose="020B0604030504040204" pitchFamily="34" charset="0"/>
                <a:ea typeface="Verdana" panose="020B0604030504040204" pitchFamily="34" charset="0"/>
                <a:cs typeface="Tahoma"/>
              </a:rPr>
              <a:t>ease </a:t>
            </a:r>
            <a:r>
              <a:rPr b="1" spc="35" dirty="0">
                <a:solidFill>
                  <a:srgbClr val="0B044F"/>
                </a:solidFill>
                <a:latin typeface="Verdana" panose="020B0604030504040204" pitchFamily="34" charset="0"/>
                <a:ea typeface="Verdana" panose="020B0604030504040204" pitchFamily="34" charset="0"/>
                <a:cs typeface="Tahoma"/>
              </a:rPr>
              <a:t>of </a:t>
            </a:r>
            <a:r>
              <a:rPr b="1" spc="75" dirty="0">
                <a:solidFill>
                  <a:srgbClr val="0B044F"/>
                </a:solidFill>
                <a:latin typeface="Verdana" panose="020B0604030504040204" pitchFamily="34" charset="0"/>
                <a:ea typeface="Verdana" panose="020B0604030504040204" pitchFamily="34" charset="0"/>
                <a:cs typeface="Tahoma"/>
              </a:rPr>
              <a:t>pick </a:t>
            </a:r>
            <a:r>
              <a:rPr b="1" spc="95" dirty="0">
                <a:solidFill>
                  <a:srgbClr val="0B044F"/>
                </a:solidFill>
                <a:latin typeface="Verdana" panose="020B0604030504040204" pitchFamily="34" charset="0"/>
                <a:ea typeface="Verdana" panose="020B0604030504040204" pitchFamily="34" charset="0"/>
                <a:cs typeface="Tahoma"/>
              </a:rPr>
              <a:t>up </a:t>
            </a:r>
            <a:r>
              <a:rPr b="1" spc="80" dirty="0">
                <a:solidFill>
                  <a:srgbClr val="0B044F"/>
                </a:solidFill>
                <a:latin typeface="Verdana" panose="020B0604030504040204" pitchFamily="34" charset="0"/>
                <a:ea typeface="Verdana" panose="020B0604030504040204" pitchFamily="34" charset="0"/>
                <a:cs typeface="Tahoma"/>
              </a:rPr>
              <a:t>and </a:t>
            </a:r>
            <a:r>
              <a:rPr b="1" spc="65" dirty="0">
                <a:solidFill>
                  <a:srgbClr val="0B044F"/>
                </a:solidFill>
                <a:latin typeface="Verdana" panose="020B0604030504040204" pitchFamily="34" charset="0"/>
                <a:ea typeface="Verdana" panose="020B0604030504040204" pitchFamily="34" charset="0"/>
                <a:cs typeface="Tahoma"/>
              </a:rPr>
              <a:t>drop </a:t>
            </a:r>
            <a:r>
              <a:rPr b="1" spc="30" dirty="0">
                <a:solidFill>
                  <a:srgbClr val="0B044F"/>
                </a:solidFill>
                <a:latin typeface="Verdana" panose="020B0604030504040204" pitchFamily="34" charset="0"/>
                <a:ea typeface="Verdana" panose="020B0604030504040204" pitchFamily="34" charset="0"/>
                <a:cs typeface="Tahoma"/>
              </a:rPr>
              <a:t>at </a:t>
            </a:r>
            <a:r>
              <a:rPr b="1" spc="70" dirty="0">
                <a:solidFill>
                  <a:srgbClr val="0B044F"/>
                </a:solidFill>
                <a:latin typeface="Verdana" panose="020B0604030504040204" pitchFamily="34" charset="0"/>
                <a:ea typeface="Verdana" panose="020B0604030504040204" pitchFamily="34" charset="0"/>
                <a:cs typeface="Tahoma"/>
              </a:rPr>
              <a:t>own </a:t>
            </a:r>
            <a:r>
              <a:rPr b="1" spc="65" dirty="0">
                <a:solidFill>
                  <a:srgbClr val="0B044F"/>
                </a:solidFill>
                <a:latin typeface="Verdana" panose="020B0604030504040204" pitchFamily="34" charset="0"/>
                <a:ea typeface="Verdana" panose="020B0604030504040204" pitchFamily="34" charset="0"/>
                <a:cs typeface="Tahoma"/>
              </a:rPr>
              <a:t>convenience </a:t>
            </a:r>
            <a:r>
              <a:rPr b="1" spc="10" dirty="0">
                <a:solidFill>
                  <a:srgbClr val="0B044F"/>
                </a:solidFill>
                <a:latin typeface="Verdana" panose="020B0604030504040204" pitchFamily="34" charset="0"/>
                <a:ea typeface="Verdana" panose="020B0604030504040204" pitchFamily="34" charset="0"/>
                <a:cs typeface="Tahoma"/>
              </a:rPr>
              <a:t>is </a:t>
            </a:r>
            <a:r>
              <a:rPr b="1" spc="60" dirty="0">
                <a:solidFill>
                  <a:srgbClr val="0B044F"/>
                </a:solidFill>
                <a:latin typeface="Verdana" panose="020B0604030504040204" pitchFamily="34" charset="0"/>
                <a:ea typeface="Verdana" panose="020B0604030504040204" pitchFamily="34" charset="0"/>
                <a:cs typeface="Tahoma"/>
              </a:rPr>
              <a:t>what </a:t>
            </a:r>
            <a:r>
              <a:rPr b="1" spc="85" dirty="0">
                <a:solidFill>
                  <a:srgbClr val="0B044F"/>
                </a:solidFill>
                <a:latin typeface="Verdana" panose="020B0604030504040204" pitchFamily="34" charset="0"/>
                <a:ea typeface="Verdana" panose="020B0604030504040204" pitchFamily="34" charset="0"/>
                <a:cs typeface="Tahoma"/>
              </a:rPr>
              <a:t>making </a:t>
            </a:r>
            <a:r>
              <a:rPr b="1" spc="-515" dirty="0">
                <a:solidFill>
                  <a:srgbClr val="0B044F"/>
                </a:solidFill>
                <a:latin typeface="Verdana" panose="020B0604030504040204" pitchFamily="34" charset="0"/>
                <a:ea typeface="Verdana" panose="020B0604030504040204" pitchFamily="34" charset="0"/>
                <a:cs typeface="Tahoma"/>
              </a:rPr>
              <a:t> </a:t>
            </a:r>
            <a:r>
              <a:rPr b="1" spc="35" dirty="0">
                <a:solidFill>
                  <a:srgbClr val="0B044F"/>
                </a:solidFill>
                <a:latin typeface="Verdana" panose="020B0604030504040204" pitchFamily="34" charset="0"/>
                <a:ea typeface="Verdana" panose="020B0604030504040204" pitchFamily="34" charset="0"/>
                <a:cs typeface="Tahoma"/>
              </a:rPr>
              <a:t>this</a:t>
            </a:r>
            <a:r>
              <a:rPr b="1" spc="-25" dirty="0">
                <a:solidFill>
                  <a:srgbClr val="0B044F"/>
                </a:solidFill>
                <a:latin typeface="Verdana" panose="020B0604030504040204" pitchFamily="34" charset="0"/>
                <a:ea typeface="Verdana" panose="020B0604030504040204" pitchFamily="34" charset="0"/>
                <a:cs typeface="Tahoma"/>
              </a:rPr>
              <a:t> </a:t>
            </a:r>
            <a:r>
              <a:rPr b="1" spc="50" dirty="0">
                <a:solidFill>
                  <a:srgbClr val="0B044F"/>
                </a:solidFill>
                <a:latin typeface="Verdana" panose="020B0604030504040204" pitchFamily="34" charset="0"/>
                <a:ea typeface="Verdana" panose="020B0604030504040204" pitchFamily="34" charset="0"/>
                <a:cs typeface="Tahoma"/>
              </a:rPr>
              <a:t>business</a:t>
            </a:r>
            <a:r>
              <a:rPr b="1" spc="-20" dirty="0">
                <a:solidFill>
                  <a:srgbClr val="0B044F"/>
                </a:solidFill>
                <a:latin typeface="Verdana" panose="020B0604030504040204" pitchFamily="34" charset="0"/>
                <a:ea typeface="Verdana" panose="020B0604030504040204" pitchFamily="34" charset="0"/>
                <a:cs typeface="Tahoma"/>
              </a:rPr>
              <a:t> </a:t>
            </a:r>
            <a:r>
              <a:rPr b="1" spc="10" dirty="0">
                <a:solidFill>
                  <a:srgbClr val="0B044F"/>
                </a:solidFill>
                <a:latin typeface="Verdana" panose="020B0604030504040204" pitchFamily="34" charset="0"/>
                <a:ea typeface="Verdana" panose="020B0604030504040204" pitchFamily="34" charset="0"/>
                <a:cs typeface="Tahoma"/>
              </a:rPr>
              <a:t>thrive.</a:t>
            </a:r>
            <a:endParaRPr dirty="0">
              <a:latin typeface="Verdana" panose="020B0604030504040204" pitchFamily="34" charset="0"/>
              <a:ea typeface="Verdana" panose="020B0604030504040204" pitchFamily="34" charset="0"/>
              <a:cs typeface="Tahoma"/>
            </a:endParaRPr>
          </a:p>
          <a:p>
            <a:pPr marL="469819" marR="23491" indent="-457122">
              <a:lnSpc>
                <a:spcPct val="114999"/>
              </a:lnSpc>
              <a:buFont typeface="MS PGothic"/>
              <a:buChar char="➢"/>
              <a:tabLst>
                <a:tab pos="469184" algn="l"/>
                <a:tab pos="469819" algn="l"/>
              </a:tabLst>
            </a:pPr>
            <a:r>
              <a:rPr b="1" spc="45" dirty="0">
                <a:solidFill>
                  <a:srgbClr val="0B044F"/>
                </a:solidFill>
                <a:latin typeface="Verdana" panose="020B0604030504040204" pitchFamily="34" charset="0"/>
                <a:ea typeface="Verdana" panose="020B0604030504040204" pitchFamily="34" charset="0"/>
                <a:cs typeface="Tahoma"/>
              </a:rPr>
              <a:t>Mostly </a:t>
            </a:r>
            <a:r>
              <a:rPr b="1" spc="70" dirty="0">
                <a:solidFill>
                  <a:srgbClr val="0B044F"/>
                </a:solidFill>
                <a:latin typeface="Verdana" panose="020B0604030504040204" pitchFamily="34" charset="0"/>
                <a:ea typeface="Verdana" panose="020B0604030504040204" pitchFamily="34" charset="0"/>
                <a:cs typeface="Tahoma"/>
              </a:rPr>
              <a:t>used </a:t>
            </a:r>
            <a:r>
              <a:rPr b="1" spc="55" dirty="0">
                <a:solidFill>
                  <a:srgbClr val="0B044F"/>
                </a:solidFill>
                <a:latin typeface="Verdana" panose="020B0604030504040204" pitchFamily="34" charset="0"/>
                <a:ea typeface="Verdana" panose="020B0604030504040204" pitchFamily="34" charset="0"/>
                <a:cs typeface="Tahoma"/>
              </a:rPr>
              <a:t>by </a:t>
            </a:r>
            <a:r>
              <a:rPr b="1" spc="65" dirty="0">
                <a:solidFill>
                  <a:srgbClr val="0B044F"/>
                </a:solidFill>
                <a:latin typeface="Verdana" panose="020B0604030504040204" pitchFamily="34" charset="0"/>
                <a:ea typeface="Verdana" panose="020B0604030504040204" pitchFamily="34" charset="0"/>
                <a:cs typeface="Tahoma"/>
              </a:rPr>
              <a:t>people </a:t>
            </a:r>
            <a:r>
              <a:rPr b="1" spc="60" dirty="0">
                <a:solidFill>
                  <a:srgbClr val="0B044F"/>
                </a:solidFill>
                <a:latin typeface="Verdana" panose="020B0604030504040204" pitchFamily="34" charset="0"/>
                <a:ea typeface="Verdana" panose="020B0604030504040204" pitchFamily="34" charset="0"/>
                <a:cs typeface="Tahoma"/>
              </a:rPr>
              <a:t>having </a:t>
            </a:r>
            <a:r>
              <a:rPr b="1" spc="80" dirty="0">
                <a:solidFill>
                  <a:srgbClr val="0B044F"/>
                </a:solidFill>
                <a:latin typeface="Verdana" panose="020B0604030504040204" pitchFamily="34" charset="0"/>
                <a:ea typeface="Verdana" panose="020B0604030504040204" pitchFamily="34" charset="0"/>
                <a:cs typeface="Tahoma"/>
              </a:rPr>
              <a:t>no </a:t>
            </a:r>
            <a:r>
              <a:rPr b="1" spc="45" dirty="0">
                <a:solidFill>
                  <a:srgbClr val="0B044F"/>
                </a:solidFill>
                <a:latin typeface="Verdana" panose="020B0604030504040204" pitchFamily="34" charset="0"/>
                <a:ea typeface="Verdana" panose="020B0604030504040204" pitchFamily="34" charset="0"/>
                <a:cs typeface="Tahoma"/>
              </a:rPr>
              <a:t>personal vehicles </a:t>
            </a:r>
            <a:r>
              <a:rPr b="1" spc="80" dirty="0">
                <a:solidFill>
                  <a:srgbClr val="0B044F"/>
                </a:solidFill>
                <a:latin typeface="Verdana" panose="020B0604030504040204" pitchFamily="34" charset="0"/>
                <a:ea typeface="Verdana" panose="020B0604030504040204" pitchFamily="34" charset="0"/>
                <a:cs typeface="Tahoma"/>
              </a:rPr>
              <a:t>and </a:t>
            </a:r>
            <a:r>
              <a:rPr b="1" spc="30" dirty="0">
                <a:solidFill>
                  <a:srgbClr val="0B044F"/>
                </a:solidFill>
                <a:latin typeface="Verdana" panose="020B0604030504040204" pitchFamily="34" charset="0"/>
                <a:ea typeface="Verdana" panose="020B0604030504040204" pitchFamily="34" charset="0"/>
                <a:cs typeface="Tahoma"/>
              </a:rPr>
              <a:t>also to </a:t>
            </a:r>
            <a:r>
              <a:rPr b="1" spc="35" dirty="0">
                <a:solidFill>
                  <a:srgbClr val="0B044F"/>
                </a:solidFill>
                <a:latin typeface="Verdana" panose="020B0604030504040204" pitchFamily="34" charset="0"/>
                <a:ea typeface="Verdana" panose="020B0604030504040204" pitchFamily="34" charset="0"/>
                <a:cs typeface="Tahoma"/>
              </a:rPr>
              <a:t>avoid </a:t>
            </a:r>
            <a:r>
              <a:rPr b="1" spc="-515" dirty="0">
                <a:solidFill>
                  <a:srgbClr val="0B044F"/>
                </a:solidFill>
                <a:latin typeface="Verdana" panose="020B0604030504040204" pitchFamily="34" charset="0"/>
                <a:ea typeface="Verdana" panose="020B0604030504040204" pitchFamily="34" charset="0"/>
                <a:cs typeface="Tahoma"/>
              </a:rPr>
              <a:t> </a:t>
            </a:r>
            <a:r>
              <a:rPr b="1" spc="70" dirty="0">
                <a:solidFill>
                  <a:srgbClr val="0B044F"/>
                </a:solidFill>
                <a:latin typeface="Verdana" panose="020B0604030504040204" pitchFamily="34" charset="0"/>
                <a:ea typeface="Verdana" panose="020B0604030504040204" pitchFamily="34" charset="0"/>
                <a:cs typeface="Tahoma"/>
              </a:rPr>
              <a:t>congested</a:t>
            </a:r>
            <a:r>
              <a:rPr b="1" spc="-10" dirty="0">
                <a:solidFill>
                  <a:srgbClr val="0B044F"/>
                </a:solidFill>
                <a:latin typeface="Verdana" panose="020B0604030504040204" pitchFamily="34" charset="0"/>
                <a:ea typeface="Verdana" panose="020B0604030504040204" pitchFamily="34" charset="0"/>
                <a:cs typeface="Tahoma"/>
              </a:rPr>
              <a:t> </a:t>
            </a:r>
            <a:r>
              <a:rPr b="1" spc="65" dirty="0">
                <a:solidFill>
                  <a:srgbClr val="0B044F"/>
                </a:solidFill>
                <a:latin typeface="Verdana" panose="020B0604030504040204" pitchFamily="34" charset="0"/>
                <a:ea typeface="Verdana" panose="020B0604030504040204" pitchFamily="34" charset="0"/>
                <a:cs typeface="Tahoma"/>
              </a:rPr>
              <a:t>public</a:t>
            </a:r>
            <a:r>
              <a:rPr b="1" spc="-5" dirty="0">
                <a:solidFill>
                  <a:srgbClr val="0B044F"/>
                </a:solidFill>
                <a:latin typeface="Verdana" panose="020B0604030504040204" pitchFamily="34" charset="0"/>
                <a:ea typeface="Verdana" panose="020B0604030504040204" pitchFamily="34" charset="0"/>
                <a:cs typeface="Tahoma"/>
              </a:rPr>
              <a:t> </a:t>
            </a:r>
            <a:r>
              <a:rPr b="1" spc="40" dirty="0">
                <a:solidFill>
                  <a:srgbClr val="0B044F"/>
                </a:solidFill>
                <a:latin typeface="Verdana" panose="020B0604030504040204" pitchFamily="34" charset="0"/>
                <a:ea typeface="Verdana" panose="020B0604030504040204" pitchFamily="34" charset="0"/>
                <a:cs typeface="Tahoma"/>
              </a:rPr>
              <a:t>transport</a:t>
            </a:r>
            <a:r>
              <a:rPr b="1" spc="-5" dirty="0">
                <a:solidFill>
                  <a:srgbClr val="0B044F"/>
                </a:solidFill>
                <a:latin typeface="Verdana" panose="020B0604030504040204" pitchFamily="34" charset="0"/>
                <a:ea typeface="Verdana" panose="020B0604030504040204" pitchFamily="34" charset="0"/>
                <a:cs typeface="Tahoma"/>
              </a:rPr>
              <a:t> </a:t>
            </a:r>
            <a:r>
              <a:rPr b="1" spc="70" dirty="0">
                <a:solidFill>
                  <a:srgbClr val="0B044F"/>
                </a:solidFill>
                <a:latin typeface="Verdana" panose="020B0604030504040204" pitchFamily="34" charset="0"/>
                <a:ea typeface="Verdana" panose="020B0604030504040204" pitchFamily="34" charset="0"/>
                <a:cs typeface="Tahoma"/>
              </a:rPr>
              <a:t>which</a:t>
            </a:r>
            <a:r>
              <a:rPr b="1" spc="-10" dirty="0">
                <a:solidFill>
                  <a:srgbClr val="0B044F"/>
                </a:solidFill>
                <a:latin typeface="Verdana" panose="020B0604030504040204" pitchFamily="34" charset="0"/>
                <a:ea typeface="Verdana" panose="020B0604030504040204" pitchFamily="34" charset="0"/>
                <a:cs typeface="Tahoma"/>
              </a:rPr>
              <a:t> </a:t>
            </a:r>
            <a:r>
              <a:rPr b="1" spc="25" dirty="0">
                <a:solidFill>
                  <a:srgbClr val="0B044F"/>
                </a:solidFill>
                <a:latin typeface="Verdana" panose="020B0604030504040204" pitchFamily="34" charset="0"/>
                <a:ea typeface="Verdana" panose="020B0604030504040204" pitchFamily="34" charset="0"/>
                <a:cs typeface="Tahoma"/>
              </a:rPr>
              <a:t>that’s</a:t>
            </a:r>
            <a:r>
              <a:rPr b="1" spc="-5" dirty="0">
                <a:solidFill>
                  <a:srgbClr val="0B044F"/>
                </a:solidFill>
                <a:latin typeface="Verdana" panose="020B0604030504040204" pitchFamily="34" charset="0"/>
                <a:ea typeface="Verdana" panose="020B0604030504040204" pitchFamily="34" charset="0"/>
                <a:cs typeface="Tahoma"/>
              </a:rPr>
              <a:t> </a:t>
            </a:r>
            <a:r>
              <a:rPr b="1" spc="65" dirty="0">
                <a:solidFill>
                  <a:srgbClr val="0B044F"/>
                </a:solidFill>
                <a:latin typeface="Verdana" panose="020B0604030504040204" pitchFamily="34" charset="0"/>
                <a:ea typeface="Verdana" panose="020B0604030504040204" pitchFamily="34" charset="0"/>
                <a:cs typeface="Tahoma"/>
              </a:rPr>
              <a:t>why</a:t>
            </a:r>
            <a:r>
              <a:rPr b="1" spc="-5" dirty="0">
                <a:solidFill>
                  <a:srgbClr val="0B044F"/>
                </a:solidFill>
                <a:latin typeface="Verdana" panose="020B0604030504040204" pitchFamily="34" charset="0"/>
                <a:ea typeface="Verdana" panose="020B0604030504040204" pitchFamily="34" charset="0"/>
                <a:cs typeface="Tahoma"/>
              </a:rPr>
              <a:t> </a:t>
            </a:r>
            <a:r>
              <a:rPr b="1" spc="50" dirty="0">
                <a:solidFill>
                  <a:srgbClr val="0B044F"/>
                </a:solidFill>
                <a:latin typeface="Verdana" panose="020B0604030504040204" pitchFamily="34" charset="0"/>
                <a:ea typeface="Verdana" panose="020B0604030504040204" pitchFamily="34" charset="0"/>
                <a:cs typeface="Tahoma"/>
              </a:rPr>
              <a:t>they</a:t>
            </a:r>
            <a:r>
              <a:rPr b="1" spc="-10" dirty="0">
                <a:solidFill>
                  <a:srgbClr val="0B044F"/>
                </a:solidFill>
                <a:latin typeface="Verdana" panose="020B0604030504040204" pitchFamily="34" charset="0"/>
                <a:ea typeface="Verdana" panose="020B0604030504040204" pitchFamily="34" charset="0"/>
                <a:cs typeface="Tahoma"/>
              </a:rPr>
              <a:t> </a:t>
            </a:r>
            <a:r>
              <a:rPr b="1" spc="30" dirty="0">
                <a:solidFill>
                  <a:srgbClr val="0B044F"/>
                </a:solidFill>
                <a:latin typeface="Verdana" panose="020B0604030504040204" pitchFamily="34" charset="0"/>
                <a:ea typeface="Verdana" panose="020B0604030504040204" pitchFamily="34" charset="0"/>
                <a:cs typeface="Tahoma"/>
              </a:rPr>
              <a:t>prefer</a:t>
            </a:r>
            <a:r>
              <a:rPr b="1" spc="-5" dirty="0">
                <a:solidFill>
                  <a:srgbClr val="0B044F"/>
                </a:solidFill>
                <a:latin typeface="Verdana" panose="020B0604030504040204" pitchFamily="34" charset="0"/>
                <a:ea typeface="Verdana" panose="020B0604030504040204" pitchFamily="34" charset="0"/>
                <a:cs typeface="Tahoma"/>
              </a:rPr>
              <a:t> </a:t>
            </a:r>
            <a:r>
              <a:rPr b="1" spc="30" dirty="0">
                <a:solidFill>
                  <a:srgbClr val="0B044F"/>
                </a:solidFill>
                <a:latin typeface="Verdana" panose="020B0604030504040204" pitchFamily="34" charset="0"/>
                <a:ea typeface="Verdana" panose="020B0604030504040204" pitchFamily="34" charset="0"/>
                <a:cs typeface="Tahoma"/>
              </a:rPr>
              <a:t>rental</a:t>
            </a:r>
            <a:r>
              <a:rPr b="1" spc="-5" dirty="0">
                <a:solidFill>
                  <a:srgbClr val="0B044F"/>
                </a:solidFill>
                <a:latin typeface="Verdana" panose="020B0604030504040204" pitchFamily="34" charset="0"/>
                <a:ea typeface="Verdana" panose="020B0604030504040204" pitchFamily="34" charset="0"/>
                <a:cs typeface="Tahoma"/>
              </a:rPr>
              <a:t> </a:t>
            </a:r>
            <a:r>
              <a:rPr b="1" spc="25" dirty="0">
                <a:solidFill>
                  <a:srgbClr val="0B044F"/>
                </a:solidFill>
                <a:latin typeface="Verdana" panose="020B0604030504040204" pitchFamily="34" charset="0"/>
                <a:ea typeface="Verdana" panose="020B0604030504040204" pitchFamily="34" charset="0"/>
                <a:cs typeface="Tahoma"/>
              </a:rPr>
              <a:t>bikes.</a:t>
            </a:r>
            <a:endParaRPr dirty="0">
              <a:latin typeface="Verdana" panose="020B0604030504040204" pitchFamily="34" charset="0"/>
              <a:ea typeface="Verdana" panose="020B0604030504040204" pitchFamily="34" charset="0"/>
              <a:cs typeface="Tahoma"/>
            </a:endParaRPr>
          </a:p>
          <a:p>
            <a:pPr marL="469819" marR="186659" indent="-457122">
              <a:lnSpc>
                <a:spcPct val="114999"/>
              </a:lnSpc>
              <a:buFont typeface="MS PGothic"/>
              <a:buChar char="➢"/>
              <a:tabLst>
                <a:tab pos="469184" algn="l"/>
                <a:tab pos="469819" algn="l"/>
              </a:tabLst>
            </a:pPr>
            <a:r>
              <a:rPr b="1" spc="20" dirty="0">
                <a:solidFill>
                  <a:srgbClr val="0B044F"/>
                </a:solidFill>
                <a:latin typeface="Verdana" panose="020B0604030504040204" pitchFamily="34" charset="0"/>
                <a:ea typeface="Verdana" panose="020B0604030504040204" pitchFamily="34" charset="0"/>
                <a:cs typeface="Tahoma"/>
              </a:rPr>
              <a:t>Therefore,</a:t>
            </a:r>
            <a:r>
              <a:rPr b="1" spc="-20" dirty="0">
                <a:solidFill>
                  <a:srgbClr val="0B044F"/>
                </a:solidFill>
                <a:latin typeface="Verdana" panose="020B0604030504040204" pitchFamily="34" charset="0"/>
                <a:ea typeface="Verdana" panose="020B0604030504040204" pitchFamily="34" charset="0"/>
                <a:cs typeface="Tahoma"/>
              </a:rPr>
              <a:t> </a:t>
            </a:r>
            <a:r>
              <a:rPr b="1" spc="65" dirty="0">
                <a:solidFill>
                  <a:srgbClr val="0B044F"/>
                </a:solidFill>
                <a:latin typeface="Verdana" panose="020B0604030504040204" pitchFamily="34" charset="0"/>
                <a:ea typeface="Verdana" panose="020B0604030504040204" pitchFamily="34" charset="0"/>
                <a:cs typeface="Tahoma"/>
              </a:rPr>
              <a:t>the</a:t>
            </a:r>
            <a:r>
              <a:rPr b="1" spc="-20" dirty="0">
                <a:solidFill>
                  <a:srgbClr val="0B044F"/>
                </a:solidFill>
                <a:latin typeface="Verdana" panose="020B0604030504040204" pitchFamily="34" charset="0"/>
                <a:ea typeface="Verdana" panose="020B0604030504040204" pitchFamily="34" charset="0"/>
                <a:cs typeface="Tahoma"/>
              </a:rPr>
              <a:t> </a:t>
            </a:r>
            <a:r>
              <a:rPr b="1" spc="50" dirty="0">
                <a:solidFill>
                  <a:srgbClr val="0B044F"/>
                </a:solidFill>
                <a:latin typeface="Verdana" panose="020B0604030504040204" pitchFamily="34" charset="0"/>
                <a:ea typeface="Verdana" panose="020B0604030504040204" pitchFamily="34" charset="0"/>
                <a:cs typeface="Tahoma"/>
              </a:rPr>
              <a:t>business</a:t>
            </a:r>
            <a:r>
              <a:rPr b="1" spc="-15" dirty="0">
                <a:solidFill>
                  <a:srgbClr val="0B044F"/>
                </a:solidFill>
                <a:latin typeface="Verdana" panose="020B0604030504040204" pitchFamily="34" charset="0"/>
                <a:ea typeface="Verdana" panose="020B0604030504040204" pitchFamily="34" charset="0"/>
                <a:cs typeface="Tahoma"/>
              </a:rPr>
              <a:t> </a:t>
            </a:r>
            <a:r>
              <a:rPr b="1" spc="35" dirty="0">
                <a:solidFill>
                  <a:srgbClr val="0B044F"/>
                </a:solidFill>
                <a:latin typeface="Verdana" panose="020B0604030504040204" pitchFamily="34" charset="0"/>
                <a:ea typeface="Verdana" panose="020B0604030504040204" pitchFamily="34" charset="0"/>
                <a:cs typeface="Tahoma"/>
              </a:rPr>
              <a:t>to</a:t>
            </a:r>
            <a:r>
              <a:rPr b="1" spc="-20" dirty="0">
                <a:solidFill>
                  <a:srgbClr val="0B044F"/>
                </a:solidFill>
                <a:latin typeface="Verdana" panose="020B0604030504040204" pitchFamily="34" charset="0"/>
                <a:ea typeface="Verdana" panose="020B0604030504040204" pitchFamily="34" charset="0"/>
                <a:cs typeface="Tahoma"/>
              </a:rPr>
              <a:t> </a:t>
            </a:r>
            <a:r>
              <a:rPr b="1" spc="20" dirty="0">
                <a:solidFill>
                  <a:srgbClr val="0B044F"/>
                </a:solidFill>
                <a:latin typeface="Verdana" panose="020B0604030504040204" pitchFamily="34" charset="0"/>
                <a:ea typeface="Verdana" panose="020B0604030504040204" pitchFamily="34" charset="0"/>
                <a:cs typeface="Tahoma"/>
              </a:rPr>
              <a:t>strive</a:t>
            </a:r>
            <a:r>
              <a:rPr b="1" spc="-15" dirty="0">
                <a:solidFill>
                  <a:srgbClr val="0B044F"/>
                </a:solidFill>
                <a:latin typeface="Verdana" panose="020B0604030504040204" pitchFamily="34" charset="0"/>
                <a:ea typeface="Verdana" panose="020B0604030504040204" pitchFamily="34" charset="0"/>
                <a:cs typeface="Tahoma"/>
              </a:rPr>
              <a:t> </a:t>
            </a:r>
            <a:r>
              <a:rPr b="1" spc="80" dirty="0">
                <a:solidFill>
                  <a:srgbClr val="0B044F"/>
                </a:solidFill>
                <a:latin typeface="Verdana" panose="020B0604030504040204" pitchFamily="34" charset="0"/>
                <a:ea typeface="Verdana" panose="020B0604030504040204" pitchFamily="34" charset="0"/>
                <a:cs typeface="Tahoma"/>
              </a:rPr>
              <a:t>and</a:t>
            </a:r>
            <a:r>
              <a:rPr b="1" spc="-20" dirty="0">
                <a:solidFill>
                  <a:srgbClr val="0B044F"/>
                </a:solidFill>
                <a:latin typeface="Verdana" panose="020B0604030504040204" pitchFamily="34" charset="0"/>
                <a:ea typeface="Verdana" panose="020B0604030504040204" pitchFamily="34" charset="0"/>
                <a:cs typeface="Tahoma"/>
              </a:rPr>
              <a:t> </a:t>
            </a:r>
            <a:r>
              <a:rPr b="1" spc="70" dirty="0">
                <a:solidFill>
                  <a:srgbClr val="0B044F"/>
                </a:solidFill>
                <a:latin typeface="Verdana" panose="020B0604030504040204" pitchFamily="34" charset="0"/>
                <a:ea typeface="Verdana" panose="020B0604030504040204" pitchFamily="34" charset="0"/>
                <a:cs typeface="Tahoma"/>
              </a:rPr>
              <a:t>proﬁt</a:t>
            </a:r>
            <a:r>
              <a:rPr b="1" spc="-15" dirty="0">
                <a:solidFill>
                  <a:srgbClr val="0B044F"/>
                </a:solidFill>
                <a:latin typeface="Verdana" panose="020B0604030504040204" pitchFamily="34" charset="0"/>
                <a:ea typeface="Verdana" panose="020B0604030504040204" pitchFamily="34" charset="0"/>
                <a:cs typeface="Tahoma"/>
              </a:rPr>
              <a:t> </a:t>
            </a:r>
            <a:r>
              <a:rPr b="1" spc="40" dirty="0">
                <a:solidFill>
                  <a:srgbClr val="0B044F"/>
                </a:solidFill>
                <a:latin typeface="Verdana" panose="020B0604030504040204" pitchFamily="34" charset="0"/>
                <a:ea typeface="Verdana" panose="020B0604030504040204" pitchFamily="34" charset="0"/>
                <a:cs typeface="Tahoma"/>
              </a:rPr>
              <a:t>more,</a:t>
            </a:r>
            <a:r>
              <a:rPr b="1" spc="-20" dirty="0">
                <a:solidFill>
                  <a:srgbClr val="0B044F"/>
                </a:solidFill>
                <a:latin typeface="Verdana" panose="020B0604030504040204" pitchFamily="34" charset="0"/>
                <a:ea typeface="Verdana" panose="020B0604030504040204" pitchFamily="34" charset="0"/>
                <a:cs typeface="Tahoma"/>
              </a:rPr>
              <a:t> </a:t>
            </a:r>
            <a:r>
              <a:rPr b="1" spc="15" dirty="0">
                <a:solidFill>
                  <a:srgbClr val="0B044F"/>
                </a:solidFill>
                <a:latin typeface="Verdana" panose="020B0604030504040204" pitchFamily="34" charset="0"/>
                <a:ea typeface="Verdana" panose="020B0604030504040204" pitchFamily="34" charset="0"/>
                <a:cs typeface="Tahoma"/>
              </a:rPr>
              <a:t>it</a:t>
            </a:r>
            <a:r>
              <a:rPr b="1" spc="-15" dirty="0">
                <a:solidFill>
                  <a:srgbClr val="0B044F"/>
                </a:solidFill>
                <a:latin typeface="Verdana" panose="020B0604030504040204" pitchFamily="34" charset="0"/>
                <a:ea typeface="Verdana" panose="020B0604030504040204" pitchFamily="34" charset="0"/>
                <a:cs typeface="Tahoma"/>
              </a:rPr>
              <a:t> </a:t>
            </a:r>
            <a:r>
              <a:rPr b="1" spc="50" dirty="0">
                <a:solidFill>
                  <a:srgbClr val="0B044F"/>
                </a:solidFill>
                <a:latin typeface="Verdana" panose="020B0604030504040204" pitchFamily="34" charset="0"/>
                <a:ea typeface="Verdana" panose="020B0604030504040204" pitchFamily="34" charset="0"/>
                <a:cs typeface="Tahoma"/>
              </a:rPr>
              <a:t>has</a:t>
            </a:r>
            <a:r>
              <a:rPr b="1" spc="-20" dirty="0">
                <a:solidFill>
                  <a:srgbClr val="0B044F"/>
                </a:solidFill>
                <a:latin typeface="Verdana" panose="020B0604030504040204" pitchFamily="34" charset="0"/>
                <a:ea typeface="Verdana" panose="020B0604030504040204" pitchFamily="34" charset="0"/>
                <a:cs typeface="Tahoma"/>
              </a:rPr>
              <a:t> </a:t>
            </a:r>
            <a:r>
              <a:rPr b="1" spc="30" dirty="0">
                <a:solidFill>
                  <a:srgbClr val="0B044F"/>
                </a:solidFill>
                <a:latin typeface="Verdana" panose="020B0604030504040204" pitchFamily="34" charset="0"/>
                <a:ea typeface="Verdana" panose="020B0604030504040204" pitchFamily="34" charset="0"/>
                <a:cs typeface="Tahoma"/>
              </a:rPr>
              <a:t>to</a:t>
            </a:r>
            <a:r>
              <a:rPr b="1" spc="-20" dirty="0">
                <a:solidFill>
                  <a:srgbClr val="0B044F"/>
                </a:solidFill>
                <a:latin typeface="Verdana" panose="020B0604030504040204" pitchFamily="34" charset="0"/>
                <a:ea typeface="Verdana" panose="020B0604030504040204" pitchFamily="34" charset="0"/>
                <a:cs typeface="Tahoma"/>
              </a:rPr>
              <a:t> </a:t>
            </a:r>
            <a:r>
              <a:rPr b="1" spc="85" dirty="0">
                <a:solidFill>
                  <a:srgbClr val="0B044F"/>
                </a:solidFill>
                <a:latin typeface="Verdana" panose="020B0604030504040204" pitchFamily="34" charset="0"/>
                <a:ea typeface="Verdana" panose="020B0604030504040204" pitchFamily="34" charset="0"/>
                <a:cs typeface="Tahoma"/>
              </a:rPr>
              <a:t>be</a:t>
            </a:r>
            <a:r>
              <a:rPr b="1" spc="-15" dirty="0">
                <a:solidFill>
                  <a:srgbClr val="0B044F"/>
                </a:solidFill>
                <a:latin typeface="Verdana" panose="020B0604030504040204" pitchFamily="34" charset="0"/>
                <a:ea typeface="Verdana" panose="020B0604030504040204" pitchFamily="34" charset="0"/>
                <a:cs typeface="Tahoma"/>
              </a:rPr>
              <a:t> </a:t>
            </a:r>
            <a:r>
              <a:rPr b="1" spc="20" dirty="0">
                <a:solidFill>
                  <a:srgbClr val="0B044F"/>
                </a:solidFill>
                <a:latin typeface="Verdana" panose="020B0604030504040204" pitchFamily="34" charset="0"/>
                <a:ea typeface="Verdana" panose="020B0604030504040204" pitchFamily="34" charset="0"/>
                <a:cs typeface="Tahoma"/>
              </a:rPr>
              <a:t>always </a:t>
            </a:r>
            <a:r>
              <a:rPr b="1" spc="-515" dirty="0">
                <a:solidFill>
                  <a:srgbClr val="0B044F"/>
                </a:solidFill>
                <a:latin typeface="Verdana" panose="020B0604030504040204" pitchFamily="34" charset="0"/>
                <a:ea typeface="Verdana" panose="020B0604030504040204" pitchFamily="34" charset="0"/>
                <a:cs typeface="Tahoma"/>
              </a:rPr>
              <a:t> </a:t>
            </a:r>
            <a:r>
              <a:rPr b="1" spc="40" dirty="0">
                <a:solidFill>
                  <a:srgbClr val="0B044F"/>
                </a:solidFill>
                <a:latin typeface="Verdana" panose="020B0604030504040204" pitchFamily="34" charset="0"/>
                <a:ea typeface="Verdana" panose="020B0604030504040204" pitchFamily="34" charset="0"/>
                <a:cs typeface="Tahoma"/>
              </a:rPr>
              <a:t>ready </a:t>
            </a:r>
            <a:r>
              <a:rPr b="1" spc="80" dirty="0">
                <a:solidFill>
                  <a:srgbClr val="0B044F"/>
                </a:solidFill>
                <a:latin typeface="Verdana" panose="020B0604030504040204" pitchFamily="34" charset="0"/>
                <a:ea typeface="Verdana" panose="020B0604030504040204" pitchFamily="34" charset="0"/>
                <a:cs typeface="Tahoma"/>
              </a:rPr>
              <a:t>and </a:t>
            </a:r>
            <a:r>
              <a:rPr b="1" spc="60" dirty="0">
                <a:solidFill>
                  <a:srgbClr val="0B044F"/>
                </a:solidFill>
                <a:latin typeface="Verdana" panose="020B0604030504040204" pitchFamily="34" charset="0"/>
                <a:ea typeface="Verdana" panose="020B0604030504040204" pitchFamily="34" charset="0"/>
                <a:cs typeface="Tahoma"/>
              </a:rPr>
              <a:t>supply </a:t>
            </a:r>
            <a:r>
              <a:rPr b="1" spc="15" dirty="0">
                <a:solidFill>
                  <a:srgbClr val="0B044F"/>
                </a:solidFill>
                <a:latin typeface="Verdana" panose="020B0604030504040204" pitchFamily="34" charset="0"/>
                <a:ea typeface="Verdana" panose="020B0604030504040204" pitchFamily="34" charset="0"/>
                <a:cs typeface="Tahoma"/>
              </a:rPr>
              <a:t>no. </a:t>
            </a:r>
            <a:r>
              <a:rPr b="1" spc="35" dirty="0">
                <a:solidFill>
                  <a:srgbClr val="0B044F"/>
                </a:solidFill>
                <a:latin typeface="Verdana" panose="020B0604030504040204" pitchFamily="34" charset="0"/>
                <a:ea typeface="Verdana" panose="020B0604030504040204" pitchFamily="34" charset="0"/>
                <a:cs typeface="Tahoma"/>
              </a:rPr>
              <a:t>of </a:t>
            </a:r>
            <a:r>
              <a:rPr b="1" spc="50" dirty="0">
                <a:solidFill>
                  <a:srgbClr val="0B044F"/>
                </a:solidFill>
                <a:latin typeface="Verdana" panose="020B0604030504040204" pitchFamily="34" charset="0"/>
                <a:ea typeface="Verdana" panose="020B0604030504040204" pitchFamily="34" charset="0"/>
                <a:cs typeface="Tahoma"/>
              </a:rPr>
              <a:t>bikes </a:t>
            </a:r>
            <a:r>
              <a:rPr b="1" spc="30" dirty="0">
                <a:solidFill>
                  <a:srgbClr val="0B044F"/>
                </a:solidFill>
                <a:latin typeface="Verdana" panose="020B0604030504040204" pitchFamily="34" charset="0"/>
                <a:ea typeface="Verdana" panose="020B0604030504040204" pitchFamily="34" charset="0"/>
                <a:cs typeface="Tahoma"/>
              </a:rPr>
              <a:t>at </a:t>
            </a:r>
            <a:r>
              <a:rPr b="1" spc="35" dirty="0">
                <a:solidFill>
                  <a:srgbClr val="0B044F"/>
                </a:solidFill>
                <a:latin typeface="Verdana" panose="020B0604030504040204" pitchFamily="34" charset="0"/>
                <a:ea typeface="Verdana" panose="020B0604030504040204" pitchFamily="34" charset="0"/>
                <a:cs typeface="Tahoma"/>
              </a:rPr>
              <a:t>different </a:t>
            </a:r>
            <a:r>
              <a:rPr b="1" spc="30" dirty="0">
                <a:solidFill>
                  <a:srgbClr val="0B044F"/>
                </a:solidFill>
                <a:latin typeface="Verdana" panose="020B0604030504040204" pitchFamily="34" charset="0"/>
                <a:ea typeface="Verdana" panose="020B0604030504040204" pitchFamily="34" charset="0"/>
                <a:cs typeface="Tahoma"/>
              </a:rPr>
              <a:t>locations, to </a:t>
            </a:r>
            <a:r>
              <a:rPr b="1" spc="60" dirty="0">
                <a:solidFill>
                  <a:srgbClr val="0B044F"/>
                </a:solidFill>
                <a:latin typeface="Verdana" panose="020B0604030504040204" pitchFamily="34" charset="0"/>
                <a:ea typeface="Verdana" panose="020B0604030504040204" pitchFamily="34" charset="0"/>
                <a:cs typeface="Tahoma"/>
              </a:rPr>
              <a:t>fulﬁl </a:t>
            </a:r>
            <a:r>
              <a:rPr b="1" spc="65">
                <a:solidFill>
                  <a:srgbClr val="0B044F"/>
                </a:solidFill>
                <a:latin typeface="Verdana" panose="020B0604030504040204" pitchFamily="34" charset="0"/>
                <a:ea typeface="Verdana" panose="020B0604030504040204" pitchFamily="34" charset="0"/>
                <a:cs typeface="Tahoma"/>
              </a:rPr>
              <a:t>the </a:t>
            </a:r>
            <a:r>
              <a:rPr b="1" spc="70" smtClean="0">
                <a:solidFill>
                  <a:srgbClr val="0B044F"/>
                </a:solidFill>
                <a:latin typeface="Verdana" panose="020B0604030504040204" pitchFamily="34" charset="0"/>
                <a:ea typeface="Verdana" panose="020B0604030504040204" pitchFamily="34" charset="0"/>
                <a:cs typeface="Tahoma"/>
              </a:rPr>
              <a:t>demand</a:t>
            </a:r>
            <a:r>
              <a:rPr b="1" spc="70" dirty="0">
                <a:solidFill>
                  <a:srgbClr val="0B044F"/>
                </a:solidFill>
                <a:latin typeface="Verdana" panose="020B0604030504040204" pitchFamily="34" charset="0"/>
                <a:ea typeface="Verdana" panose="020B0604030504040204" pitchFamily="34" charset="0"/>
                <a:cs typeface="Tahoma"/>
              </a:rPr>
              <a:t>.</a:t>
            </a:r>
            <a:endParaRPr dirty="0">
              <a:latin typeface="Verdana" panose="020B0604030504040204" pitchFamily="34" charset="0"/>
              <a:ea typeface="Verdana" panose="020B0604030504040204" pitchFamily="34" charset="0"/>
              <a:cs typeface="Tahoma"/>
            </a:endParaRPr>
          </a:p>
          <a:p>
            <a:pPr marL="469819" marR="5079" indent="-457122">
              <a:lnSpc>
                <a:spcPct val="114999"/>
              </a:lnSpc>
              <a:buFont typeface="MS PGothic"/>
              <a:buChar char="➢"/>
              <a:tabLst>
                <a:tab pos="469184" algn="l"/>
                <a:tab pos="469819" algn="l"/>
                <a:tab pos="1966255" algn="l"/>
              </a:tabLst>
            </a:pPr>
            <a:r>
              <a:rPr b="1" spc="70">
                <a:solidFill>
                  <a:srgbClr val="0B044F"/>
                </a:solidFill>
                <a:latin typeface="Verdana" panose="020B0604030504040204" pitchFamily="34" charset="0"/>
                <a:ea typeface="Verdana" panose="020B0604030504040204" pitchFamily="34" charset="0"/>
                <a:cs typeface="Tahoma"/>
              </a:rPr>
              <a:t>Our</a:t>
            </a:r>
            <a:r>
              <a:rPr b="1" spc="-10">
                <a:solidFill>
                  <a:srgbClr val="0B044F"/>
                </a:solidFill>
                <a:latin typeface="Verdana" panose="020B0604030504040204" pitchFamily="34" charset="0"/>
                <a:ea typeface="Verdana" panose="020B0604030504040204" pitchFamily="34" charset="0"/>
                <a:cs typeface="Tahoma"/>
              </a:rPr>
              <a:t> </a:t>
            </a:r>
            <a:r>
              <a:rPr b="1" spc="35">
                <a:solidFill>
                  <a:srgbClr val="0B044F"/>
                </a:solidFill>
                <a:latin typeface="Verdana" panose="020B0604030504040204" pitchFamily="34" charset="0"/>
                <a:ea typeface="Verdana" panose="020B0604030504040204" pitchFamily="34" charset="0"/>
                <a:cs typeface="Tahoma"/>
              </a:rPr>
              <a:t>project</a:t>
            </a:r>
            <a:r>
              <a:rPr lang="en-IN" b="1" spc="35" dirty="0">
                <a:solidFill>
                  <a:srgbClr val="0B044F"/>
                </a:solidFill>
                <a:latin typeface="Verdana" panose="020B0604030504040204" pitchFamily="34" charset="0"/>
                <a:ea typeface="Verdana" panose="020B0604030504040204" pitchFamily="34" charset="0"/>
                <a:cs typeface="Tahoma"/>
              </a:rPr>
              <a:t> </a:t>
            </a:r>
            <a:r>
              <a:rPr b="1" spc="50">
                <a:solidFill>
                  <a:srgbClr val="0B044F"/>
                </a:solidFill>
                <a:latin typeface="Verdana" panose="020B0604030504040204" pitchFamily="34" charset="0"/>
                <a:ea typeface="Verdana" panose="020B0604030504040204" pitchFamily="34" charset="0"/>
                <a:cs typeface="Tahoma"/>
              </a:rPr>
              <a:t>goal</a:t>
            </a:r>
            <a:r>
              <a:rPr b="1" spc="-20">
                <a:solidFill>
                  <a:srgbClr val="0B044F"/>
                </a:solidFill>
                <a:latin typeface="Verdana" panose="020B0604030504040204" pitchFamily="34" charset="0"/>
                <a:ea typeface="Verdana" panose="020B0604030504040204" pitchFamily="34" charset="0"/>
                <a:cs typeface="Tahoma"/>
              </a:rPr>
              <a:t> </a:t>
            </a:r>
            <a:r>
              <a:rPr b="1" spc="10" dirty="0">
                <a:solidFill>
                  <a:srgbClr val="0B044F"/>
                </a:solidFill>
                <a:latin typeface="Verdana" panose="020B0604030504040204" pitchFamily="34" charset="0"/>
                <a:ea typeface="Verdana" panose="020B0604030504040204" pitchFamily="34" charset="0"/>
                <a:cs typeface="Tahoma"/>
              </a:rPr>
              <a:t>is</a:t>
            </a:r>
            <a:r>
              <a:rPr b="1" spc="-20" dirty="0">
                <a:solidFill>
                  <a:srgbClr val="0B044F"/>
                </a:solidFill>
                <a:latin typeface="Verdana" panose="020B0604030504040204" pitchFamily="34" charset="0"/>
                <a:ea typeface="Verdana" panose="020B0604030504040204" pitchFamily="34" charset="0"/>
                <a:cs typeface="Tahoma"/>
              </a:rPr>
              <a:t> </a:t>
            </a:r>
            <a:r>
              <a:rPr b="1" spc="30" dirty="0">
                <a:solidFill>
                  <a:srgbClr val="0B044F"/>
                </a:solidFill>
                <a:latin typeface="Verdana" panose="020B0604030504040204" pitchFamily="34" charset="0"/>
                <a:ea typeface="Verdana" panose="020B0604030504040204" pitchFamily="34" charset="0"/>
                <a:cs typeface="Tahoma"/>
              </a:rPr>
              <a:t>a</a:t>
            </a:r>
            <a:r>
              <a:rPr b="1" spc="-20" dirty="0">
                <a:solidFill>
                  <a:srgbClr val="0B044F"/>
                </a:solidFill>
                <a:latin typeface="Verdana" panose="020B0604030504040204" pitchFamily="34" charset="0"/>
                <a:ea typeface="Verdana" panose="020B0604030504040204" pitchFamily="34" charset="0"/>
                <a:cs typeface="Tahoma"/>
              </a:rPr>
              <a:t> </a:t>
            </a:r>
            <a:r>
              <a:rPr b="1" spc="50" dirty="0">
                <a:solidFill>
                  <a:srgbClr val="0B044F"/>
                </a:solidFill>
                <a:latin typeface="Verdana" panose="020B0604030504040204" pitchFamily="34" charset="0"/>
                <a:ea typeface="Verdana" panose="020B0604030504040204" pitchFamily="34" charset="0"/>
                <a:cs typeface="Tahoma"/>
              </a:rPr>
              <a:t>pre</a:t>
            </a:r>
            <a:r>
              <a:rPr b="1" spc="-20" dirty="0">
                <a:solidFill>
                  <a:srgbClr val="0B044F"/>
                </a:solidFill>
                <a:latin typeface="Verdana" panose="020B0604030504040204" pitchFamily="34" charset="0"/>
                <a:ea typeface="Verdana" panose="020B0604030504040204" pitchFamily="34" charset="0"/>
                <a:cs typeface="Tahoma"/>
              </a:rPr>
              <a:t> </a:t>
            </a:r>
            <a:r>
              <a:rPr b="1" spc="70" dirty="0">
                <a:solidFill>
                  <a:srgbClr val="0B044F"/>
                </a:solidFill>
                <a:latin typeface="Verdana" panose="020B0604030504040204" pitchFamily="34" charset="0"/>
                <a:ea typeface="Verdana" panose="020B0604030504040204" pitchFamily="34" charset="0"/>
                <a:cs typeface="Tahoma"/>
              </a:rPr>
              <a:t>planned</a:t>
            </a:r>
            <a:r>
              <a:rPr b="1" spc="-20" dirty="0">
                <a:solidFill>
                  <a:srgbClr val="0B044F"/>
                </a:solidFill>
                <a:latin typeface="Verdana" panose="020B0604030504040204" pitchFamily="34" charset="0"/>
                <a:ea typeface="Verdana" panose="020B0604030504040204" pitchFamily="34" charset="0"/>
                <a:cs typeface="Tahoma"/>
              </a:rPr>
              <a:t> </a:t>
            </a:r>
            <a:r>
              <a:rPr b="1" spc="40" dirty="0">
                <a:solidFill>
                  <a:srgbClr val="0B044F"/>
                </a:solidFill>
                <a:latin typeface="Verdana" panose="020B0604030504040204" pitchFamily="34" charset="0"/>
                <a:ea typeface="Verdana" panose="020B0604030504040204" pitchFamily="34" charset="0"/>
                <a:cs typeface="Tahoma"/>
              </a:rPr>
              <a:t>set</a:t>
            </a:r>
            <a:r>
              <a:rPr b="1" spc="-15" dirty="0">
                <a:solidFill>
                  <a:srgbClr val="0B044F"/>
                </a:solidFill>
                <a:latin typeface="Verdana" panose="020B0604030504040204" pitchFamily="34" charset="0"/>
                <a:ea typeface="Verdana" panose="020B0604030504040204" pitchFamily="34" charset="0"/>
                <a:cs typeface="Tahoma"/>
              </a:rPr>
              <a:t> </a:t>
            </a:r>
            <a:r>
              <a:rPr b="1" spc="35" dirty="0">
                <a:solidFill>
                  <a:srgbClr val="0B044F"/>
                </a:solidFill>
                <a:latin typeface="Verdana" panose="020B0604030504040204" pitchFamily="34" charset="0"/>
                <a:ea typeface="Verdana" panose="020B0604030504040204" pitchFamily="34" charset="0"/>
                <a:cs typeface="Tahoma"/>
              </a:rPr>
              <a:t>of</a:t>
            </a:r>
            <a:r>
              <a:rPr b="1" spc="-20" dirty="0">
                <a:solidFill>
                  <a:srgbClr val="0B044F"/>
                </a:solidFill>
                <a:latin typeface="Verdana" panose="020B0604030504040204" pitchFamily="34" charset="0"/>
                <a:ea typeface="Verdana" panose="020B0604030504040204" pitchFamily="34" charset="0"/>
                <a:cs typeface="Tahoma"/>
              </a:rPr>
              <a:t> </a:t>
            </a:r>
            <a:r>
              <a:rPr b="1" spc="55" dirty="0">
                <a:solidFill>
                  <a:srgbClr val="0B044F"/>
                </a:solidFill>
                <a:latin typeface="Verdana" panose="020B0604030504040204" pitchFamily="34" charset="0"/>
                <a:ea typeface="Verdana" panose="020B0604030504040204" pitchFamily="34" charset="0"/>
                <a:cs typeface="Tahoma"/>
              </a:rPr>
              <a:t>bike</a:t>
            </a:r>
            <a:r>
              <a:rPr b="1" spc="-20" dirty="0">
                <a:solidFill>
                  <a:srgbClr val="0B044F"/>
                </a:solidFill>
                <a:latin typeface="Verdana" panose="020B0604030504040204" pitchFamily="34" charset="0"/>
                <a:ea typeface="Verdana" panose="020B0604030504040204" pitchFamily="34" charset="0"/>
                <a:cs typeface="Tahoma"/>
              </a:rPr>
              <a:t> </a:t>
            </a:r>
            <a:r>
              <a:rPr b="1" spc="75" dirty="0">
                <a:solidFill>
                  <a:srgbClr val="0B044F"/>
                </a:solidFill>
                <a:latin typeface="Verdana" panose="020B0604030504040204" pitchFamily="34" charset="0"/>
                <a:ea typeface="Verdana" panose="020B0604030504040204" pitchFamily="34" charset="0"/>
                <a:cs typeface="Tahoma"/>
              </a:rPr>
              <a:t>count</a:t>
            </a:r>
            <a:r>
              <a:rPr b="1" spc="-20" dirty="0">
                <a:solidFill>
                  <a:srgbClr val="0B044F"/>
                </a:solidFill>
                <a:latin typeface="Verdana" panose="020B0604030504040204" pitchFamily="34" charset="0"/>
                <a:ea typeface="Verdana" panose="020B0604030504040204" pitchFamily="34" charset="0"/>
                <a:cs typeface="Tahoma"/>
              </a:rPr>
              <a:t> </a:t>
            </a:r>
            <a:r>
              <a:rPr b="1" spc="35" dirty="0">
                <a:solidFill>
                  <a:srgbClr val="0B044F"/>
                </a:solidFill>
                <a:latin typeface="Verdana" panose="020B0604030504040204" pitchFamily="34" charset="0"/>
                <a:ea typeface="Verdana" panose="020B0604030504040204" pitchFamily="34" charset="0"/>
                <a:cs typeface="Tahoma"/>
              </a:rPr>
              <a:t>values</a:t>
            </a:r>
            <a:r>
              <a:rPr b="1" spc="-20" dirty="0">
                <a:solidFill>
                  <a:srgbClr val="0B044F"/>
                </a:solidFill>
                <a:latin typeface="Verdana" panose="020B0604030504040204" pitchFamily="34" charset="0"/>
                <a:ea typeface="Verdana" panose="020B0604030504040204" pitchFamily="34" charset="0"/>
                <a:cs typeface="Tahoma"/>
              </a:rPr>
              <a:t> </a:t>
            </a:r>
            <a:r>
              <a:rPr b="1" spc="45" dirty="0">
                <a:solidFill>
                  <a:srgbClr val="0B044F"/>
                </a:solidFill>
                <a:latin typeface="Verdana" panose="020B0604030504040204" pitchFamily="34" charset="0"/>
                <a:ea typeface="Verdana" panose="020B0604030504040204" pitchFamily="34" charset="0"/>
                <a:cs typeface="Tahoma"/>
              </a:rPr>
              <a:t>that</a:t>
            </a:r>
            <a:r>
              <a:rPr b="1" spc="-20" dirty="0">
                <a:solidFill>
                  <a:srgbClr val="0B044F"/>
                </a:solidFill>
                <a:latin typeface="Verdana" panose="020B0604030504040204" pitchFamily="34" charset="0"/>
                <a:ea typeface="Verdana" panose="020B0604030504040204" pitchFamily="34" charset="0"/>
                <a:cs typeface="Tahoma"/>
              </a:rPr>
              <a:t> </a:t>
            </a:r>
            <a:r>
              <a:rPr b="1" spc="75" dirty="0">
                <a:solidFill>
                  <a:srgbClr val="0B044F"/>
                </a:solidFill>
                <a:latin typeface="Verdana" panose="020B0604030504040204" pitchFamily="34" charset="0"/>
                <a:ea typeface="Verdana" panose="020B0604030504040204" pitchFamily="34" charset="0"/>
                <a:cs typeface="Tahoma"/>
              </a:rPr>
              <a:t>can</a:t>
            </a:r>
            <a:r>
              <a:rPr b="1" spc="-20" dirty="0">
                <a:solidFill>
                  <a:srgbClr val="0B044F"/>
                </a:solidFill>
                <a:latin typeface="Verdana" panose="020B0604030504040204" pitchFamily="34" charset="0"/>
                <a:ea typeface="Verdana" panose="020B0604030504040204" pitchFamily="34" charset="0"/>
                <a:cs typeface="Tahoma"/>
              </a:rPr>
              <a:t> </a:t>
            </a:r>
            <a:r>
              <a:rPr b="1" spc="85" dirty="0">
                <a:solidFill>
                  <a:srgbClr val="0B044F"/>
                </a:solidFill>
                <a:latin typeface="Verdana" panose="020B0604030504040204" pitchFamily="34" charset="0"/>
                <a:ea typeface="Verdana" panose="020B0604030504040204" pitchFamily="34" charset="0"/>
                <a:cs typeface="Tahoma"/>
              </a:rPr>
              <a:t>be </a:t>
            </a:r>
            <a:r>
              <a:rPr b="1" spc="-509" dirty="0">
                <a:solidFill>
                  <a:srgbClr val="0B044F"/>
                </a:solidFill>
                <a:latin typeface="Verdana" panose="020B0604030504040204" pitchFamily="34" charset="0"/>
                <a:ea typeface="Verdana" panose="020B0604030504040204" pitchFamily="34" charset="0"/>
                <a:cs typeface="Tahoma"/>
              </a:rPr>
              <a:t> </a:t>
            </a:r>
            <a:r>
              <a:rPr b="1" spc="30" dirty="0">
                <a:solidFill>
                  <a:srgbClr val="0B044F"/>
                </a:solidFill>
                <a:latin typeface="Verdana" panose="020B0604030504040204" pitchFamily="34" charset="0"/>
                <a:ea typeface="Verdana" panose="020B0604030504040204" pitchFamily="34" charset="0"/>
                <a:cs typeface="Tahoma"/>
              </a:rPr>
              <a:t>a</a:t>
            </a:r>
            <a:r>
              <a:rPr b="1" spc="-25" dirty="0">
                <a:solidFill>
                  <a:srgbClr val="0B044F"/>
                </a:solidFill>
                <a:latin typeface="Verdana" panose="020B0604030504040204" pitchFamily="34" charset="0"/>
                <a:ea typeface="Verdana" panose="020B0604030504040204" pitchFamily="34" charset="0"/>
                <a:cs typeface="Tahoma"/>
              </a:rPr>
              <a:t> </a:t>
            </a:r>
            <a:r>
              <a:rPr b="1" spc="70" dirty="0">
                <a:solidFill>
                  <a:srgbClr val="0B044F"/>
                </a:solidFill>
                <a:latin typeface="Verdana" panose="020B0604030504040204" pitchFamily="34" charset="0"/>
                <a:ea typeface="Verdana" panose="020B0604030504040204" pitchFamily="34" charset="0"/>
                <a:cs typeface="Tahoma"/>
              </a:rPr>
              <a:t>handy</a:t>
            </a:r>
            <a:r>
              <a:rPr b="1" spc="-20" dirty="0">
                <a:solidFill>
                  <a:srgbClr val="0B044F"/>
                </a:solidFill>
                <a:latin typeface="Verdana" panose="020B0604030504040204" pitchFamily="34" charset="0"/>
                <a:ea typeface="Verdana" panose="020B0604030504040204" pitchFamily="34" charset="0"/>
                <a:cs typeface="Tahoma"/>
              </a:rPr>
              <a:t> </a:t>
            </a:r>
            <a:r>
              <a:rPr b="1" spc="45" dirty="0">
                <a:solidFill>
                  <a:srgbClr val="0B044F"/>
                </a:solidFill>
                <a:latin typeface="Verdana" panose="020B0604030504040204" pitchFamily="34" charset="0"/>
                <a:ea typeface="Verdana" panose="020B0604030504040204" pitchFamily="34" charset="0"/>
                <a:cs typeface="Tahoma"/>
              </a:rPr>
              <a:t>solution</a:t>
            </a:r>
            <a:r>
              <a:rPr b="1" spc="-20" dirty="0">
                <a:solidFill>
                  <a:srgbClr val="0B044F"/>
                </a:solidFill>
                <a:latin typeface="Verdana" panose="020B0604030504040204" pitchFamily="34" charset="0"/>
                <a:ea typeface="Verdana" panose="020B0604030504040204" pitchFamily="34" charset="0"/>
                <a:cs typeface="Tahoma"/>
              </a:rPr>
              <a:t> </a:t>
            </a:r>
            <a:r>
              <a:rPr b="1" spc="30" dirty="0">
                <a:solidFill>
                  <a:srgbClr val="0B044F"/>
                </a:solidFill>
                <a:latin typeface="Verdana" panose="020B0604030504040204" pitchFamily="34" charset="0"/>
                <a:ea typeface="Verdana" panose="020B0604030504040204" pitchFamily="34" charset="0"/>
                <a:cs typeface="Tahoma"/>
              </a:rPr>
              <a:t>to</a:t>
            </a:r>
            <a:r>
              <a:rPr b="1" spc="-20" dirty="0">
                <a:solidFill>
                  <a:srgbClr val="0B044F"/>
                </a:solidFill>
                <a:latin typeface="Verdana" panose="020B0604030504040204" pitchFamily="34" charset="0"/>
                <a:ea typeface="Verdana" panose="020B0604030504040204" pitchFamily="34" charset="0"/>
                <a:cs typeface="Tahoma"/>
              </a:rPr>
              <a:t> </a:t>
            </a:r>
            <a:r>
              <a:rPr b="1" spc="85" dirty="0">
                <a:solidFill>
                  <a:srgbClr val="0B044F"/>
                </a:solidFill>
                <a:latin typeface="Verdana" panose="020B0604030504040204" pitchFamily="34" charset="0"/>
                <a:ea typeface="Verdana" panose="020B0604030504040204" pitchFamily="34" charset="0"/>
                <a:cs typeface="Tahoma"/>
              </a:rPr>
              <a:t>meet</a:t>
            </a:r>
            <a:r>
              <a:rPr b="1" spc="-20" dirty="0">
                <a:solidFill>
                  <a:srgbClr val="0B044F"/>
                </a:solidFill>
                <a:latin typeface="Verdana" panose="020B0604030504040204" pitchFamily="34" charset="0"/>
                <a:ea typeface="Verdana" panose="020B0604030504040204" pitchFamily="34" charset="0"/>
                <a:cs typeface="Tahoma"/>
              </a:rPr>
              <a:t> </a:t>
            </a:r>
            <a:r>
              <a:rPr b="1" spc="10" dirty="0">
                <a:solidFill>
                  <a:srgbClr val="0B044F"/>
                </a:solidFill>
                <a:latin typeface="Verdana" panose="020B0604030504040204" pitchFamily="34" charset="0"/>
                <a:ea typeface="Verdana" panose="020B0604030504040204" pitchFamily="34" charset="0"/>
                <a:cs typeface="Tahoma"/>
              </a:rPr>
              <a:t>all</a:t>
            </a:r>
            <a:r>
              <a:rPr b="1" spc="-20" dirty="0">
                <a:solidFill>
                  <a:srgbClr val="0B044F"/>
                </a:solidFill>
                <a:latin typeface="Verdana" panose="020B0604030504040204" pitchFamily="34" charset="0"/>
                <a:ea typeface="Verdana" panose="020B0604030504040204" pitchFamily="34" charset="0"/>
                <a:cs typeface="Tahoma"/>
              </a:rPr>
              <a:t> </a:t>
            </a:r>
            <a:r>
              <a:rPr b="1" spc="65" dirty="0">
                <a:solidFill>
                  <a:srgbClr val="0B044F"/>
                </a:solidFill>
                <a:latin typeface="Verdana" panose="020B0604030504040204" pitchFamily="34" charset="0"/>
                <a:ea typeface="Verdana" panose="020B0604030504040204" pitchFamily="34" charset="0"/>
                <a:cs typeface="Tahoma"/>
              </a:rPr>
              <a:t>demands.</a:t>
            </a:r>
            <a:endParaRPr dirty="0">
              <a:latin typeface="Verdana" panose="020B0604030504040204" pitchFamily="34" charset="0"/>
              <a:ea typeface="Verdana" panose="020B0604030504040204" pitchFamily="34" charset="0"/>
              <a:cs typeface="Tahoma"/>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13802" y="54739"/>
            <a:ext cx="3991801" cy="566822"/>
          </a:xfrm>
          <a:prstGeom prst="rect">
            <a:avLst/>
          </a:prstGeom>
        </p:spPr>
        <p:txBody>
          <a:bodyPr vert="horz" wrap="square" lIns="0" tIns="12697" rIns="0" bIns="0" rtlCol="0">
            <a:spAutoFit/>
          </a:bodyPr>
          <a:lstStyle/>
          <a:p>
            <a:pPr marL="12697">
              <a:spcBef>
                <a:spcPts val="100"/>
              </a:spcBef>
            </a:pPr>
            <a:r>
              <a:rPr spc="90" dirty="0">
                <a:latin typeface="Verdana" panose="020B0604030504040204" pitchFamily="34" charset="0"/>
                <a:ea typeface="Verdana" panose="020B0604030504040204" pitchFamily="34" charset="0"/>
              </a:rPr>
              <a:t>CONCLUSION</a:t>
            </a:r>
          </a:p>
        </p:txBody>
      </p:sp>
      <p:sp>
        <p:nvSpPr>
          <p:cNvPr id="3" name="object 3"/>
          <p:cNvSpPr txBox="1"/>
          <p:nvPr/>
        </p:nvSpPr>
        <p:spPr>
          <a:xfrm>
            <a:off x="93663" y="802199"/>
            <a:ext cx="8956675" cy="3906173"/>
          </a:xfrm>
          <a:prstGeom prst="rect">
            <a:avLst/>
          </a:prstGeom>
        </p:spPr>
        <p:txBody>
          <a:bodyPr vert="horz" wrap="square" lIns="0" tIns="134596" rIns="0" bIns="0" rtlCol="0">
            <a:spAutoFit/>
          </a:bodyPr>
          <a:lstStyle/>
          <a:p>
            <a:pPr marL="441249" indent="-428550">
              <a:spcBef>
                <a:spcPts val="1060"/>
              </a:spcBef>
              <a:buFont typeface="MS PGothic"/>
              <a:buChar char="➢"/>
              <a:tabLst>
                <a:tab pos="440613" algn="l"/>
                <a:tab pos="441249" algn="l"/>
              </a:tabLst>
            </a:pPr>
            <a:r>
              <a:rPr sz="1400" b="1" spc="35" dirty="0">
                <a:solidFill>
                  <a:srgbClr val="0B044F"/>
                </a:solidFill>
                <a:latin typeface="Verdana" panose="020B0604030504040204" pitchFamily="34" charset="0"/>
                <a:ea typeface="Verdana" panose="020B0604030504040204" pitchFamily="34" charset="0"/>
                <a:cs typeface="Tahoma"/>
              </a:rPr>
              <a:t>‘Hour’</a:t>
            </a:r>
            <a:r>
              <a:rPr sz="1400" b="1" spc="-25" dirty="0">
                <a:solidFill>
                  <a:srgbClr val="0B044F"/>
                </a:solidFill>
                <a:latin typeface="Verdana" panose="020B0604030504040204" pitchFamily="34" charset="0"/>
                <a:ea typeface="Verdana" panose="020B0604030504040204" pitchFamily="34" charset="0"/>
                <a:cs typeface="Tahoma"/>
              </a:rPr>
              <a:t> </a:t>
            </a:r>
            <a:r>
              <a:rPr sz="1400" b="1" spc="30">
                <a:solidFill>
                  <a:srgbClr val="0B044F"/>
                </a:solidFill>
                <a:latin typeface="Verdana" panose="020B0604030504040204" pitchFamily="34" charset="0"/>
                <a:ea typeface="Verdana" panose="020B0604030504040204" pitchFamily="34" charset="0"/>
                <a:cs typeface="Tahoma"/>
              </a:rPr>
              <a:t>of</a:t>
            </a:r>
            <a:r>
              <a:rPr sz="1400" b="1" spc="-20">
                <a:solidFill>
                  <a:srgbClr val="0B044F"/>
                </a:solidFill>
                <a:latin typeface="Verdana" panose="020B0604030504040204" pitchFamily="34" charset="0"/>
                <a:ea typeface="Verdana" panose="020B0604030504040204" pitchFamily="34" charset="0"/>
                <a:cs typeface="Tahoma"/>
              </a:rPr>
              <a:t> </a:t>
            </a:r>
            <a:r>
              <a:rPr lang="en-IN" sz="1400" b="1" spc="55" dirty="0" smtClean="0">
                <a:solidFill>
                  <a:srgbClr val="0B044F"/>
                </a:solidFill>
                <a:latin typeface="Verdana" panose="020B0604030504040204" pitchFamily="34" charset="0"/>
                <a:ea typeface="Verdana" panose="020B0604030504040204" pitchFamily="34" charset="0"/>
                <a:cs typeface="Tahoma"/>
              </a:rPr>
              <a:t>a</a:t>
            </a:r>
            <a:r>
              <a:rPr sz="1400" b="1" spc="-25" smtClean="0">
                <a:solidFill>
                  <a:srgbClr val="0B044F"/>
                </a:solidFill>
                <a:latin typeface="Verdana" panose="020B0604030504040204" pitchFamily="34" charset="0"/>
                <a:ea typeface="Verdana" panose="020B0604030504040204" pitchFamily="34" charset="0"/>
                <a:cs typeface="Tahoma"/>
              </a:rPr>
              <a:t> </a:t>
            </a:r>
            <a:r>
              <a:rPr sz="1400" b="1" spc="50" dirty="0">
                <a:solidFill>
                  <a:srgbClr val="0B044F"/>
                </a:solidFill>
                <a:latin typeface="Verdana" panose="020B0604030504040204" pitchFamily="34" charset="0"/>
                <a:ea typeface="Verdana" panose="020B0604030504040204" pitchFamily="34" charset="0"/>
                <a:cs typeface="Tahoma"/>
              </a:rPr>
              <a:t>day</a:t>
            </a:r>
            <a:r>
              <a:rPr sz="1400" b="1" spc="-20" dirty="0">
                <a:solidFill>
                  <a:srgbClr val="0B044F"/>
                </a:solidFill>
                <a:latin typeface="Verdana" panose="020B0604030504040204" pitchFamily="34" charset="0"/>
                <a:ea typeface="Verdana" panose="020B0604030504040204" pitchFamily="34" charset="0"/>
                <a:cs typeface="Tahoma"/>
              </a:rPr>
              <a:t> </a:t>
            </a:r>
            <a:r>
              <a:rPr sz="1400" b="1" spc="50" dirty="0">
                <a:solidFill>
                  <a:srgbClr val="0B044F"/>
                </a:solidFill>
                <a:latin typeface="Verdana" panose="020B0604030504040204" pitchFamily="34" charset="0"/>
                <a:ea typeface="Verdana" panose="020B0604030504040204" pitchFamily="34" charset="0"/>
                <a:cs typeface="Tahoma"/>
              </a:rPr>
              <a:t>holds</a:t>
            </a:r>
            <a:r>
              <a:rPr sz="1400" b="1" spc="-25" dirty="0">
                <a:solidFill>
                  <a:srgbClr val="0B044F"/>
                </a:solidFill>
                <a:latin typeface="Verdana" panose="020B0604030504040204" pitchFamily="34" charset="0"/>
                <a:ea typeface="Verdana" panose="020B0604030504040204" pitchFamily="34" charset="0"/>
                <a:cs typeface="Tahoma"/>
              </a:rPr>
              <a:t> </a:t>
            </a:r>
            <a:r>
              <a:rPr sz="1400" b="1" spc="55" dirty="0">
                <a:solidFill>
                  <a:srgbClr val="0B044F"/>
                </a:solidFill>
                <a:latin typeface="Verdana" panose="020B0604030504040204" pitchFamily="34" charset="0"/>
                <a:ea typeface="Verdana" panose="020B0604030504040204" pitchFamily="34" charset="0"/>
                <a:cs typeface="Tahoma"/>
              </a:rPr>
              <a:t>the</a:t>
            </a:r>
            <a:r>
              <a:rPr sz="1400" b="1" spc="-20" dirty="0">
                <a:solidFill>
                  <a:srgbClr val="0B044F"/>
                </a:solidFill>
                <a:latin typeface="Verdana" panose="020B0604030504040204" pitchFamily="34" charset="0"/>
                <a:ea typeface="Verdana" panose="020B0604030504040204" pitchFamily="34" charset="0"/>
                <a:cs typeface="Tahoma"/>
              </a:rPr>
              <a:t> </a:t>
            </a:r>
            <a:r>
              <a:rPr sz="1400" b="1" spc="65" dirty="0">
                <a:solidFill>
                  <a:srgbClr val="0B044F"/>
                </a:solidFill>
                <a:latin typeface="Verdana" panose="020B0604030504040204" pitchFamily="34" charset="0"/>
                <a:ea typeface="Verdana" panose="020B0604030504040204" pitchFamily="34" charset="0"/>
                <a:cs typeface="Tahoma"/>
              </a:rPr>
              <a:t>most</a:t>
            </a:r>
            <a:r>
              <a:rPr sz="1400" b="1" spc="-25" dirty="0">
                <a:solidFill>
                  <a:srgbClr val="0B044F"/>
                </a:solidFill>
                <a:latin typeface="Verdana" panose="020B0604030504040204" pitchFamily="34" charset="0"/>
                <a:ea typeface="Verdana" panose="020B0604030504040204" pitchFamily="34" charset="0"/>
                <a:cs typeface="Tahoma"/>
              </a:rPr>
              <a:t> </a:t>
            </a:r>
            <a:r>
              <a:rPr sz="1400" b="1" spc="55" dirty="0">
                <a:solidFill>
                  <a:srgbClr val="0B044F"/>
                </a:solidFill>
                <a:latin typeface="Verdana" panose="020B0604030504040204" pitchFamily="34" charset="0"/>
                <a:ea typeface="Verdana" panose="020B0604030504040204" pitchFamily="34" charset="0"/>
                <a:cs typeface="Tahoma"/>
              </a:rPr>
              <a:t>important</a:t>
            </a:r>
            <a:r>
              <a:rPr sz="1400" b="1" spc="-20" dirty="0">
                <a:solidFill>
                  <a:srgbClr val="0B044F"/>
                </a:solidFill>
                <a:latin typeface="Verdana" panose="020B0604030504040204" pitchFamily="34" charset="0"/>
                <a:ea typeface="Verdana" panose="020B0604030504040204" pitchFamily="34" charset="0"/>
                <a:cs typeface="Tahoma"/>
              </a:rPr>
              <a:t> </a:t>
            </a:r>
            <a:r>
              <a:rPr sz="1400" b="1" spc="15" dirty="0">
                <a:solidFill>
                  <a:srgbClr val="0B044F"/>
                </a:solidFill>
                <a:latin typeface="Verdana" panose="020B0604030504040204" pitchFamily="34" charset="0"/>
                <a:ea typeface="Verdana" panose="020B0604030504040204" pitchFamily="34" charset="0"/>
                <a:cs typeface="Tahoma"/>
              </a:rPr>
              <a:t>feature.</a:t>
            </a:r>
            <a:endParaRPr sz="1400" dirty="0">
              <a:latin typeface="Verdana" panose="020B0604030504040204" pitchFamily="34" charset="0"/>
              <a:ea typeface="Verdana" panose="020B0604030504040204" pitchFamily="34" charset="0"/>
              <a:cs typeface="Tahoma"/>
            </a:endParaRPr>
          </a:p>
          <a:p>
            <a:pPr marL="441249" marR="22856" indent="-428550">
              <a:lnSpc>
                <a:spcPct val="150000"/>
              </a:lnSpc>
              <a:buFont typeface="MS PGothic"/>
              <a:buChar char="➢"/>
              <a:tabLst>
                <a:tab pos="440613" algn="l"/>
                <a:tab pos="441249" algn="l"/>
              </a:tabLst>
            </a:pPr>
            <a:r>
              <a:rPr sz="1400" b="1" u="sng" spc="55" dirty="0">
                <a:solidFill>
                  <a:srgbClr val="0B044F"/>
                </a:solidFill>
                <a:latin typeface="Verdana" panose="020B0604030504040204" pitchFamily="34" charset="0"/>
                <a:ea typeface="Verdana" panose="020B0604030504040204" pitchFamily="34" charset="0"/>
                <a:cs typeface="Tahoma"/>
              </a:rPr>
              <a:t>Bike</a:t>
            </a:r>
            <a:r>
              <a:rPr sz="1400" b="1" u="sng" spc="-20" dirty="0">
                <a:solidFill>
                  <a:srgbClr val="0B044F"/>
                </a:solidFill>
                <a:latin typeface="Verdana" panose="020B0604030504040204" pitchFamily="34" charset="0"/>
                <a:ea typeface="Verdana" panose="020B0604030504040204" pitchFamily="34" charset="0"/>
                <a:cs typeface="Tahoma"/>
              </a:rPr>
              <a:t> </a:t>
            </a:r>
            <a:r>
              <a:rPr sz="1400" b="1" u="sng" spc="30" dirty="0">
                <a:solidFill>
                  <a:srgbClr val="0B044F"/>
                </a:solidFill>
                <a:latin typeface="Verdana" panose="020B0604030504040204" pitchFamily="34" charset="0"/>
                <a:ea typeface="Verdana" panose="020B0604030504040204" pitchFamily="34" charset="0"/>
                <a:cs typeface="Tahoma"/>
              </a:rPr>
              <a:t>rental</a:t>
            </a:r>
            <a:r>
              <a:rPr sz="1400" b="1" u="sng" spc="-20" dirty="0">
                <a:solidFill>
                  <a:srgbClr val="0B044F"/>
                </a:solidFill>
                <a:latin typeface="Verdana" panose="020B0604030504040204" pitchFamily="34" charset="0"/>
                <a:ea typeface="Verdana" panose="020B0604030504040204" pitchFamily="34" charset="0"/>
                <a:cs typeface="Tahoma"/>
              </a:rPr>
              <a:t> </a:t>
            </a:r>
            <a:r>
              <a:rPr sz="1400" b="1" u="sng" spc="65" dirty="0">
                <a:solidFill>
                  <a:srgbClr val="0B044F"/>
                </a:solidFill>
                <a:latin typeface="Verdana" panose="020B0604030504040204" pitchFamily="34" charset="0"/>
                <a:ea typeface="Verdana" panose="020B0604030504040204" pitchFamily="34" charset="0"/>
                <a:cs typeface="Tahoma"/>
              </a:rPr>
              <a:t>count</a:t>
            </a:r>
            <a:r>
              <a:rPr sz="1400" b="1" u="sng" spc="-15" dirty="0">
                <a:solidFill>
                  <a:srgbClr val="0B044F"/>
                </a:solidFill>
                <a:latin typeface="Verdana" panose="020B0604030504040204" pitchFamily="34" charset="0"/>
                <a:ea typeface="Verdana" panose="020B0604030504040204" pitchFamily="34" charset="0"/>
                <a:cs typeface="Tahoma"/>
              </a:rPr>
              <a:t> </a:t>
            </a:r>
            <a:r>
              <a:rPr sz="1400" b="1" spc="10" dirty="0">
                <a:solidFill>
                  <a:srgbClr val="0B044F"/>
                </a:solidFill>
                <a:latin typeface="Verdana" panose="020B0604030504040204" pitchFamily="34" charset="0"/>
                <a:ea typeface="Verdana" panose="020B0604030504040204" pitchFamily="34" charset="0"/>
                <a:cs typeface="Tahoma"/>
              </a:rPr>
              <a:t>is</a:t>
            </a:r>
            <a:r>
              <a:rPr sz="1400" b="1" spc="-20" dirty="0">
                <a:solidFill>
                  <a:srgbClr val="0B044F"/>
                </a:solidFill>
                <a:latin typeface="Verdana" panose="020B0604030504040204" pitchFamily="34" charset="0"/>
                <a:ea typeface="Verdana" panose="020B0604030504040204" pitchFamily="34" charset="0"/>
                <a:cs typeface="Tahoma"/>
              </a:rPr>
              <a:t> </a:t>
            </a:r>
            <a:r>
              <a:rPr sz="1400" b="1" spc="50" dirty="0">
                <a:solidFill>
                  <a:srgbClr val="0B044F"/>
                </a:solidFill>
                <a:latin typeface="Verdana" panose="020B0604030504040204" pitchFamily="34" charset="0"/>
                <a:ea typeface="Verdana" panose="020B0604030504040204" pitchFamily="34" charset="0"/>
                <a:cs typeface="Tahoma"/>
              </a:rPr>
              <a:t>mostly</a:t>
            </a:r>
            <a:r>
              <a:rPr sz="1400" b="1" spc="-15" dirty="0">
                <a:solidFill>
                  <a:srgbClr val="0B044F"/>
                </a:solidFill>
                <a:latin typeface="Verdana" panose="020B0604030504040204" pitchFamily="34" charset="0"/>
                <a:ea typeface="Verdana" panose="020B0604030504040204" pitchFamily="34" charset="0"/>
                <a:cs typeface="Tahoma"/>
              </a:rPr>
              <a:t> </a:t>
            </a:r>
            <a:r>
              <a:rPr sz="1400" b="1" spc="35" dirty="0">
                <a:solidFill>
                  <a:srgbClr val="0B044F"/>
                </a:solidFill>
                <a:latin typeface="Verdana" panose="020B0604030504040204" pitchFamily="34" charset="0"/>
                <a:ea typeface="Verdana" panose="020B0604030504040204" pitchFamily="34" charset="0"/>
                <a:cs typeface="Tahoma"/>
              </a:rPr>
              <a:t>correlated</a:t>
            </a:r>
            <a:r>
              <a:rPr sz="1400" b="1" spc="-20" dirty="0">
                <a:solidFill>
                  <a:srgbClr val="0B044F"/>
                </a:solidFill>
                <a:latin typeface="Verdana" panose="020B0604030504040204" pitchFamily="34" charset="0"/>
                <a:ea typeface="Verdana" panose="020B0604030504040204" pitchFamily="34" charset="0"/>
                <a:cs typeface="Tahoma"/>
              </a:rPr>
              <a:t> </a:t>
            </a:r>
            <a:r>
              <a:rPr sz="1400" b="1" spc="45" dirty="0">
                <a:solidFill>
                  <a:srgbClr val="0B044F"/>
                </a:solidFill>
                <a:latin typeface="Verdana" panose="020B0604030504040204" pitchFamily="34" charset="0"/>
                <a:ea typeface="Verdana" panose="020B0604030504040204" pitchFamily="34" charset="0"/>
                <a:cs typeface="Tahoma"/>
              </a:rPr>
              <a:t>with</a:t>
            </a:r>
            <a:r>
              <a:rPr sz="1400" b="1" spc="-15" dirty="0">
                <a:solidFill>
                  <a:srgbClr val="0B044F"/>
                </a:solidFill>
                <a:latin typeface="Verdana" panose="020B0604030504040204" pitchFamily="34" charset="0"/>
                <a:ea typeface="Verdana" panose="020B0604030504040204" pitchFamily="34" charset="0"/>
                <a:cs typeface="Tahoma"/>
              </a:rPr>
              <a:t> </a:t>
            </a:r>
            <a:r>
              <a:rPr sz="1400" b="1" spc="55" dirty="0">
                <a:solidFill>
                  <a:srgbClr val="0B044F"/>
                </a:solidFill>
                <a:latin typeface="Verdana" panose="020B0604030504040204" pitchFamily="34" charset="0"/>
                <a:ea typeface="Verdana" panose="020B0604030504040204" pitchFamily="34" charset="0"/>
                <a:cs typeface="Tahoma"/>
              </a:rPr>
              <a:t>the</a:t>
            </a:r>
            <a:r>
              <a:rPr sz="1400" b="1" spc="-20" dirty="0">
                <a:solidFill>
                  <a:srgbClr val="0B044F"/>
                </a:solidFill>
                <a:latin typeface="Verdana" panose="020B0604030504040204" pitchFamily="34" charset="0"/>
                <a:ea typeface="Verdana" panose="020B0604030504040204" pitchFamily="34" charset="0"/>
                <a:cs typeface="Tahoma"/>
              </a:rPr>
              <a:t> </a:t>
            </a:r>
            <a:r>
              <a:rPr sz="1400" b="1" spc="60" dirty="0">
                <a:solidFill>
                  <a:srgbClr val="0B044F"/>
                </a:solidFill>
                <a:latin typeface="Verdana" panose="020B0604030504040204" pitchFamily="34" charset="0"/>
                <a:ea typeface="Verdana" panose="020B0604030504040204" pitchFamily="34" charset="0"/>
                <a:cs typeface="Tahoma"/>
              </a:rPr>
              <a:t>time</a:t>
            </a:r>
            <a:r>
              <a:rPr sz="1400" b="1" spc="-20" dirty="0">
                <a:solidFill>
                  <a:srgbClr val="0B044F"/>
                </a:solidFill>
                <a:latin typeface="Verdana" panose="020B0604030504040204" pitchFamily="34" charset="0"/>
                <a:ea typeface="Verdana" panose="020B0604030504040204" pitchFamily="34" charset="0"/>
                <a:cs typeface="Tahoma"/>
              </a:rPr>
              <a:t> </a:t>
            </a:r>
            <a:r>
              <a:rPr sz="1400" b="1" spc="30" dirty="0">
                <a:solidFill>
                  <a:srgbClr val="0B044F"/>
                </a:solidFill>
                <a:latin typeface="Verdana" panose="020B0604030504040204" pitchFamily="34" charset="0"/>
                <a:ea typeface="Verdana" panose="020B0604030504040204" pitchFamily="34" charset="0"/>
                <a:cs typeface="Tahoma"/>
              </a:rPr>
              <a:t>of</a:t>
            </a:r>
            <a:r>
              <a:rPr sz="1400" b="1" spc="-15" dirty="0">
                <a:solidFill>
                  <a:srgbClr val="0B044F"/>
                </a:solidFill>
                <a:latin typeface="Verdana" panose="020B0604030504040204" pitchFamily="34" charset="0"/>
                <a:ea typeface="Verdana" panose="020B0604030504040204" pitchFamily="34" charset="0"/>
                <a:cs typeface="Tahoma"/>
              </a:rPr>
              <a:t> </a:t>
            </a:r>
            <a:r>
              <a:rPr sz="1400" b="1" spc="55" dirty="0">
                <a:solidFill>
                  <a:srgbClr val="0B044F"/>
                </a:solidFill>
                <a:latin typeface="Verdana" panose="020B0604030504040204" pitchFamily="34" charset="0"/>
                <a:ea typeface="Verdana" panose="020B0604030504040204" pitchFamily="34" charset="0"/>
                <a:cs typeface="Tahoma"/>
              </a:rPr>
              <a:t>the</a:t>
            </a:r>
            <a:r>
              <a:rPr sz="1400" b="1" spc="-20" dirty="0">
                <a:solidFill>
                  <a:srgbClr val="0B044F"/>
                </a:solidFill>
                <a:latin typeface="Verdana" panose="020B0604030504040204" pitchFamily="34" charset="0"/>
                <a:ea typeface="Verdana" panose="020B0604030504040204" pitchFamily="34" charset="0"/>
                <a:cs typeface="Tahoma"/>
              </a:rPr>
              <a:t> </a:t>
            </a:r>
            <a:r>
              <a:rPr sz="1400" b="1" spc="50" dirty="0">
                <a:solidFill>
                  <a:srgbClr val="0B044F"/>
                </a:solidFill>
                <a:latin typeface="Verdana" panose="020B0604030504040204" pitchFamily="34" charset="0"/>
                <a:ea typeface="Verdana" panose="020B0604030504040204" pitchFamily="34" charset="0"/>
                <a:cs typeface="Tahoma"/>
              </a:rPr>
              <a:t>day</a:t>
            </a:r>
            <a:r>
              <a:rPr sz="1400" b="1" spc="-15" dirty="0">
                <a:solidFill>
                  <a:srgbClr val="0B044F"/>
                </a:solidFill>
                <a:latin typeface="Verdana" panose="020B0604030504040204" pitchFamily="34" charset="0"/>
                <a:ea typeface="Verdana" panose="020B0604030504040204" pitchFamily="34" charset="0"/>
                <a:cs typeface="Tahoma"/>
              </a:rPr>
              <a:t> </a:t>
            </a:r>
            <a:r>
              <a:rPr sz="1400" b="1" spc="25" dirty="0">
                <a:solidFill>
                  <a:srgbClr val="0B044F"/>
                </a:solidFill>
                <a:latin typeface="Verdana" panose="020B0604030504040204" pitchFamily="34" charset="0"/>
                <a:ea typeface="Verdana" panose="020B0604030504040204" pitchFamily="34" charset="0"/>
                <a:cs typeface="Tahoma"/>
              </a:rPr>
              <a:t>as</a:t>
            </a:r>
            <a:r>
              <a:rPr sz="1400" b="1" spc="-20" dirty="0">
                <a:solidFill>
                  <a:srgbClr val="0B044F"/>
                </a:solidFill>
                <a:latin typeface="Verdana" panose="020B0604030504040204" pitchFamily="34" charset="0"/>
                <a:ea typeface="Verdana" panose="020B0604030504040204" pitchFamily="34" charset="0"/>
                <a:cs typeface="Tahoma"/>
              </a:rPr>
              <a:t> </a:t>
            </a:r>
            <a:r>
              <a:rPr sz="1400" b="1" spc="15" dirty="0">
                <a:solidFill>
                  <a:srgbClr val="0B044F"/>
                </a:solidFill>
                <a:latin typeface="Verdana" panose="020B0604030504040204" pitchFamily="34" charset="0"/>
                <a:ea typeface="Verdana" panose="020B0604030504040204" pitchFamily="34" charset="0"/>
                <a:cs typeface="Tahoma"/>
              </a:rPr>
              <a:t>it</a:t>
            </a:r>
            <a:r>
              <a:rPr sz="1400" b="1" spc="-15" dirty="0">
                <a:solidFill>
                  <a:srgbClr val="0B044F"/>
                </a:solidFill>
                <a:latin typeface="Verdana" panose="020B0604030504040204" pitchFamily="34" charset="0"/>
                <a:ea typeface="Verdana" panose="020B0604030504040204" pitchFamily="34" charset="0"/>
                <a:cs typeface="Tahoma"/>
              </a:rPr>
              <a:t> </a:t>
            </a:r>
            <a:r>
              <a:rPr sz="1400" b="1" spc="10" dirty="0">
                <a:solidFill>
                  <a:srgbClr val="0B044F"/>
                </a:solidFill>
                <a:latin typeface="Verdana" panose="020B0604030504040204" pitchFamily="34" charset="0"/>
                <a:ea typeface="Verdana" panose="020B0604030504040204" pitchFamily="34" charset="0"/>
                <a:cs typeface="Tahoma"/>
              </a:rPr>
              <a:t>is</a:t>
            </a:r>
            <a:r>
              <a:rPr sz="1400" b="1" spc="-20" dirty="0">
                <a:solidFill>
                  <a:srgbClr val="0B044F"/>
                </a:solidFill>
                <a:latin typeface="Verdana" panose="020B0604030504040204" pitchFamily="34" charset="0"/>
                <a:ea typeface="Verdana" panose="020B0604030504040204" pitchFamily="34" charset="0"/>
                <a:cs typeface="Tahoma"/>
              </a:rPr>
              <a:t> </a:t>
            </a:r>
            <a:r>
              <a:rPr sz="1400" b="1" u="sng" spc="60" dirty="0">
                <a:solidFill>
                  <a:srgbClr val="0B044F"/>
                </a:solidFill>
                <a:latin typeface="Verdana" panose="020B0604030504040204" pitchFamily="34" charset="0"/>
                <a:ea typeface="Verdana" panose="020B0604030504040204" pitchFamily="34" charset="0"/>
                <a:cs typeface="Tahoma"/>
              </a:rPr>
              <a:t>peak</a:t>
            </a:r>
            <a:r>
              <a:rPr sz="1400" b="1" u="sng" spc="-20" dirty="0">
                <a:solidFill>
                  <a:srgbClr val="0B044F"/>
                </a:solidFill>
                <a:latin typeface="Verdana" panose="020B0604030504040204" pitchFamily="34" charset="0"/>
                <a:ea typeface="Verdana" panose="020B0604030504040204" pitchFamily="34" charset="0"/>
                <a:cs typeface="Tahoma"/>
              </a:rPr>
              <a:t> </a:t>
            </a:r>
            <a:r>
              <a:rPr sz="1400" b="1" u="sng" spc="30" dirty="0">
                <a:solidFill>
                  <a:srgbClr val="0B044F"/>
                </a:solidFill>
                <a:latin typeface="Verdana" panose="020B0604030504040204" pitchFamily="34" charset="0"/>
                <a:ea typeface="Verdana" panose="020B0604030504040204" pitchFamily="34" charset="0"/>
                <a:cs typeface="Tahoma"/>
              </a:rPr>
              <a:t>at</a:t>
            </a:r>
            <a:r>
              <a:rPr sz="1400" b="1" u="sng" spc="-15" dirty="0">
                <a:solidFill>
                  <a:srgbClr val="0B044F"/>
                </a:solidFill>
                <a:latin typeface="Verdana" panose="020B0604030504040204" pitchFamily="34" charset="0"/>
                <a:ea typeface="Verdana" panose="020B0604030504040204" pitchFamily="34" charset="0"/>
                <a:cs typeface="Tahoma"/>
              </a:rPr>
              <a:t> </a:t>
            </a:r>
            <a:r>
              <a:rPr sz="1400" b="1" u="sng" spc="-165" dirty="0">
                <a:solidFill>
                  <a:srgbClr val="0B044F"/>
                </a:solidFill>
                <a:latin typeface="Verdana" panose="020B0604030504040204" pitchFamily="34" charset="0"/>
                <a:ea typeface="Verdana" panose="020B0604030504040204" pitchFamily="34" charset="0"/>
                <a:cs typeface="Tahoma"/>
              </a:rPr>
              <a:t>10 </a:t>
            </a:r>
            <a:r>
              <a:rPr sz="1400" b="1" u="sng" spc="-455" dirty="0">
                <a:solidFill>
                  <a:srgbClr val="0B044F"/>
                </a:solidFill>
                <a:latin typeface="Verdana" panose="020B0604030504040204" pitchFamily="34" charset="0"/>
                <a:ea typeface="Verdana" panose="020B0604030504040204" pitchFamily="34" charset="0"/>
                <a:cs typeface="Tahoma"/>
              </a:rPr>
              <a:t> </a:t>
            </a:r>
            <a:r>
              <a:rPr sz="1400" b="1" u="sng" spc="90" dirty="0">
                <a:solidFill>
                  <a:srgbClr val="0B044F"/>
                </a:solidFill>
                <a:latin typeface="Verdana" panose="020B0604030504040204" pitchFamily="34" charset="0"/>
                <a:ea typeface="Verdana" panose="020B0604030504040204" pitchFamily="34" charset="0"/>
                <a:cs typeface="Tahoma"/>
              </a:rPr>
              <a:t>am</a:t>
            </a:r>
            <a:r>
              <a:rPr sz="1400" b="1" u="sng" spc="-25" dirty="0">
                <a:solidFill>
                  <a:srgbClr val="0B044F"/>
                </a:solidFill>
                <a:latin typeface="Verdana" panose="020B0604030504040204" pitchFamily="34" charset="0"/>
                <a:ea typeface="Verdana" panose="020B0604030504040204" pitchFamily="34" charset="0"/>
                <a:cs typeface="Tahoma"/>
              </a:rPr>
              <a:t> </a:t>
            </a:r>
            <a:r>
              <a:rPr sz="1400" b="1" u="sng" spc="65" dirty="0">
                <a:solidFill>
                  <a:srgbClr val="0B044F"/>
                </a:solidFill>
                <a:latin typeface="Verdana" panose="020B0604030504040204" pitchFamily="34" charset="0"/>
                <a:ea typeface="Verdana" panose="020B0604030504040204" pitchFamily="34" charset="0"/>
                <a:cs typeface="Tahoma"/>
              </a:rPr>
              <a:t>morning</a:t>
            </a:r>
            <a:r>
              <a:rPr sz="1400" b="1" u="sng" spc="-20" dirty="0">
                <a:solidFill>
                  <a:srgbClr val="0B044F"/>
                </a:solidFill>
                <a:latin typeface="Verdana" panose="020B0604030504040204" pitchFamily="34" charset="0"/>
                <a:ea typeface="Verdana" panose="020B0604030504040204" pitchFamily="34" charset="0"/>
                <a:cs typeface="Tahoma"/>
              </a:rPr>
              <a:t> </a:t>
            </a:r>
            <a:r>
              <a:rPr sz="1400" b="1" u="sng" spc="70" dirty="0">
                <a:solidFill>
                  <a:srgbClr val="0B044F"/>
                </a:solidFill>
                <a:latin typeface="Verdana" panose="020B0604030504040204" pitchFamily="34" charset="0"/>
                <a:ea typeface="Verdana" panose="020B0604030504040204" pitchFamily="34" charset="0"/>
                <a:cs typeface="Tahoma"/>
              </a:rPr>
              <a:t>and</a:t>
            </a:r>
            <a:r>
              <a:rPr sz="1400" b="1" u="sng" spc="-20" dirty="0">
                <a:solidFill>
                  <a:srgbClr val="0B044F"/>
                </a:solidFill>
                <a:latin typeface="Verdana" panose="020B0604030504040204" pitchFamily="34" charset="0"/>
                <a:ea typeface="Verdana" panose="020B0604030504040204" pitchFamily="34" charset="0"/>
                <a:cs typeface="Tahoma"/>
              </a:rPr>
              <a:t> </a:t>
            </a:r>
            <a:r>
              <a:rPr sz="1400" b="1" u="sng" spc="35" dirty="0">
                <a:solidFill>
                  <a:srgbClr val="0B044F"/>
                </a:solidFill>
                <a:latin typeface="Verdana" panose="020B0604030504040204" pitchFamily="34" charset="0"/>
                <a:ea typeface="Verdana" panose="020B0604030504040204" pitchFamily="34" charset="0"/>
                <a:cs typeface="Tahoma"/>
              </a:rPr>
              <a:t>8</a:t>
            </a:r>
            <a:r>
              <a:rPr sz="1400" b="1" u="sng" spc="-20" dirty="0">
                <a:solidFill>
                  <a:srgbClr val="0B044F"/>
                </a:solidFill>
                <a:latin typeface="Verdana" panose="020B0604030504040204" pitchFamily="34" charset="0"/>
                <a:ea typeface="Verdana" panose="020B0604030504040204" pitchFamily="34" charset="0"/>
                <a:cs typeface="Tahoma"/>
              </a:rPr>
              <a:t> </a:t>
            </a:r>
            <a:r>
              <a:rPr sz="1400" b="1" u="sng" spc="120" dirty="0">
                <a:solidFill>
                  <a:srgbClr val="0B044F"/>
                </a:solidFill>
                <a:latin typeface="Verdana" panose="020B0604030504040204" pitchFamily="34" charset="0"/>
                <a:ea typeface="Verdana" panose="020B0604030504040204" pitchFamily="34" charset="0"/>
                <a:cs typeface="Tahoma"/>
              </a:rPr>
              <a:t>pm</a:t>
            </a:r>
            <a:r>
              <a:rPr sz="1400" b="1" u="sng" spc="-20" dirty="0">
                <a:solidFill>
                  <a:srgbClr val="0B044F"/>
                </a:solidFill>
                <a:latin typeface="Verdana" panose="020B0604030504040204" pitchFamily="34" charset="0"/>
                <a:ea typeface="Verdana" panose="020B0604030504040204" pitchFamily="34" charset="0"/>
                <a:cs typeface="Tahoma"/>
              </a:rPr>
              <a:t> </a:t>
            </a:r>
            <a:r>
              <a:rPr sz="1400" b="1" u="sng" spc="30" dirty="0">
                <a:solidFill>
                  <a:srgbClr val="0B044F"/>
                </a:solidFill>
                <a:latin typeface="Verdana" panose="020B0604030504040204" pitchFamily="34" charset="0"/>
                <a:ea typeface="Verdana" panose="020B0604030504040204" pitchFamily="34" charset="0"/>
                <a:cs typeface="Tahoma"/>
              </a:rPr>
              <a:t>at</a:t>
            </a:r>
            <a:r>
              <a:rPr sz="1400" b="1" u="sng" spc="-20" dirty="0">
                <a:solidFill>
                  <a:srgbClr val="0B044F"/>
                </a:solidFill>
                <a:latin typeface="Verdana" panose="020B0604030504040204" pitchFamily="34" charset="0"/>
                <a:ea typeface="Verdana" panose="020B0604030504040204" pitchFamily="34" charset="0"/>
                <a:cs typeface="Tahoma"/>
              </a:rPr>
              <a:t> </a:t>
            </a:r>
            <a:r>
              <a:rPr sz="1400" b="1" u="sng" spc="35" dirty="0">
                <a:solidFill>
                  <a:srgbClr val="0B044F"/>
                </a:solidFill>
                <a:latin typeface="Verdana" panose="020B0604030504040204" pitchFamily="34" charset="0"/>
                <a:ea typeface="Verdana" panose="020B0604030504040204" pitchFamily="34" charset="0"/>
                <a:cs typeface="Tahoma"/>
              </a:rPr>
              <a:t>evening.</a:t>
            </a:r>
            <a:endParaRPr sz="1400" u="sng" dirty="0">
              <a:latin typeface="Verdana" panose="020B0604030504040204" pitchFamily="34" charset="0"/>
              <a:ea typeface="Verdana" panose="020B0604030504040204" pitchFamily="34" charset="0"/>
              <a:cs typeface="Tahoma"/>
            </a:endParaRPr>
          </a:p>
          <a:p>
            <a:pPr marL="441249" marR="671714" indent="-428550">
              <a:lnSpc>
                <a:spcPct val="150000"/>
              </a:lnSpc>
              <a:buFont typeface="MS PGothic"/>
              <a:buChar char="➢"/>
              <a:tabLst>
                <a:tab pos="440613" algn="l"/>
                <a:tab pos="441249" algn="l"/>
              </a:tabLst>
            </a:pPr>
            <a:r>
              <a:rPr sz="1400" b="1" spc="90" dirty="0">
                <a:solidFill>
                  <a:srgbClr val="0B044F"/>
                </a:solidFill>
                <a:latin typeface="Verdana" panose="020B0604030504040204" pitchFamily="34" charset="0"/>
                <a:ea typeface="Verdana" panose="020B0604030504040204" pitchFamily="34" charset="0"/>
                <a:cs typeface="Tahoma"/>
              </a:rPr>
              <a:t>We</a:t>
            </a:r>
            <a:r>
              <a:rPr sz="1400" b="1" spc="-25" dirty="0">
                <a:solidFill>
                  <a:srgbClr val="0B044F"/>
                </a:solidFill>
                <a:latin typeface="Verdana" panose="020B0604030504040204" pitchFamily="34" charset="0"/>
                <a:ea typeface="Verdana" panose="020B0604030504040204" pitchFamily="34" charset="0"/>
                <a:cs typeface="Tahoma"/>
              </a:rPr>
              <a:t> </a:t>
            </a:r>
            <a:r>
              <a:rPr sz="1400" b="1" spc="50" dirty="0">
                <a:solidFill>
                  <a:srgbClr val="0B044F"/>
                </a:solidFill>
                <a:latin typeface="Verdana" panose="020B0604030504040204" pitchFamily="34" charset="0"/>
                <a:ea typeface="Verdana" panose="020B0604030504040204" pitchFamily="34" charset="0"/>
                <a:cs typeface="Tahoma"/>
              </a:rPr>
              <a:t>observed</a:t>
            </a:r>
            <a:r>
              <a:rPr sz="1400" b="1" spc="-20" dirty="0">
                <a:solidFill>
                  <a:srgbClr val="0B044F"/>
                </a:solidFill>
                <a:latin typeface="Verdana" panose="020B0604030504040204" pitchFamily="34" charset="0"/>
                <a:ea typeface="Verdana" panose="020B0604030504040204" pitchFamily="34" charset="0"/>
                <a:cs typeface="Tahoma"/>
              </a:rPr>
              <a:t> </a:t>
            </a:r>
            <a:r>
              <a:rPr sz="1400" b="1" spc="40" dirty="0">
                <a:solidFill>
                  <a:srgbClr val="0B044F"/>
                </a:solidFill>
                <a:latin typeface="Verdana" panose="020B0604030504040204" pitchFamily="34" charset="0"/>
                <a:ea typeface="Verdana" panose="020B0604030504040204" pitchFamily="34" charset="0"/>
                <a:cs typeface="Tahoma"/>
              </a:rPr>
              <a:t>that</a:t>
            </a:r>
            <a:r>
              <a:rPr sz="1400" b="1" spc="-20" dirty="0">
                <a:solidFill>
                  <a:srgbClr val="0B044F"/>
                </a:solidFill>
                <a:latin typeface="Verdana" panose="020B0604030504040204" pitchFamily="34" charset="0"/>
                <a:ea typeface="Verdana" panose="020B0604030504040204" pitchFamily="34" charset="0"/>
                <a:cs typeface="Tahoma"/>
              </a:rPr>
              <a:t> </a:t>
            </a:r>
            <a:r>
              <a:rPr sz="1400" b="1" spc="50" dirty="0">
                <a:solidFill>
                  <a:srgbClr val="0B044F"/>
                </a:solidFill>
                <a:latin typeface="Verdana" panose="020B0604030504040204" pitchFamily="34" charset="0"/>
                <a:ea typeface="Verdana" panose="020B0604030504040204" pitchFamily="34" charset="0"/>
                <a:cs typeface="Tahoma"/>
              </a:rPr>
              <a:t>bike</a:t>
            </a:r>
            <a:r>
              <a:rPr sz="1400" b="1" spc="-20" dirty="0">
                <a:solidFill>
                  <a:srgbClr val="0B044F"/>
                </a:solidFill>
                <a:latin typeface="Verdana" panose="020B0604030504040204" pitchFamily="34" charset="0"/>
                <a:ea typeface="Verdana" panose="020B0604030504040204" pitchFamily="34" charset="0"/>
                <a:cs typeface="Tahoma"/>
              </a:rPr>
              <a:t> </a:t>
            </a:r>
            <a:r>
              <a:rPr sz="1400" b="1" spc="30" dirty="0">
                <a:solidFill>
                  <a:srgbClr val="0B044F"/>
                </a:solidFill>
                <a:latin typeface="Verdana" panose="020B0604030504040204" pitchFamily="34" charset="0"/>
                <a:ea typeface="Verdana" panose="020B0604030504040204" pitchFamily="34" charset="0"/>
                <a:cs typeface="Tahoma"/>
              </a:rPr>
              <a:t>rental</a:t>
            </a:r>
            <a:r>
              <a:rPr sz="1400" b="1" spc="-20" dirty="0">
                <a:solidFill>
                  <a:srgbClr val="0B044F"/>
                </a:solidFill>
                <a:latin typeface="Verdana" panose="020B0604030504040204" pitchFamily="34" charset="0"/>
                <a:ea typeface="Verdana" panose="020B0604030504040204" pitchFamily="34" charset="0"/>
                <a:cs typeface="Tahoma"/>
              </a:rPr>
              <a:t> </a:t>
            </a:r>
            <a:r>
              <a:rPr sz="1400" b="1" spc="65" dirty="0">
                <a:solidFill>
                  <a:srgbClr val="0B044F"/>
                </a:solidFill>
                <a:latin typeface="Verdana" panose="020B0604030504040204" pitchFamily="34" charset="0"/>
                <a:ea typeface="Verdana" panose="020B0604030504040204" pitchFamily="34" charset="0"/>
                <a:cs typeface="Tahoma"/>
              </a:rPr>
              <a:t>count</a:t>
            </a:r>
            <a:r>
              <a:rPr sz="1400" b="1" spc="-25" dirty="0">
                <a:solidFill>
                  <a:srgbClr val="0B044F"/>
                </a:solidFill>
                <a:latin typeface="Verdana" panose="020B0604030504040204" pitchFamily="34" charset="0"/>
                <a:ea typeface="Verdana" panose="020B0604030504040204" pitchFamily="34" charset="0"/>
                <a:cs typeface="Tahoma"/>
              </a:rPr>
              <a:t> </a:t>
            </a:r>
            <a:r>
              <a:rPr sz="1400" b="1" spc="10" dirty="0">
                <a:solidFill>
                  <a:srgbClr val="0B044F"/>
                </a:solidFill>
                <a:latin typeface="Verdana" panose="020B0604030504040204" pitchFamily="34" charset="0"/>
                <a:ea typeface="Verdana" panose="020B0604030504040204" pitchFamily="34" charset="0"/>
                <a:cs typeface="Tahoma"/>
              </a:rPr>
              <a:t>is</a:t>
            </a:r>
            <a:r>
              <a:rPr sz="1400" b="1" spc="-20" dirty="0">
                <a:solidFill>
                  <a:srgbClr val="0B044F"/>
                </a:solidFill>
                <a:latin typeface="Verdana" panose="020B0604030504040204" pitchFamily="34" charset="0"/>
                <a:ea typeface="Verdana" panose="020B0604030504040204" pitchFamily="34" charset="0"/>
                <a:cs typeface="Tahoma"/>
              </a:rPr>
              <a:t> </a:t>
            </a:r>
            <a:r>
              <a:rPr sz="1400" b="1" spc="65" dirty="0">
                <a:solidFill>
                  <a:srgbClr val="0B044F"/>
                </a:solidFill>
                <a:latin typeface="Verdana" panose="020B0604030504040204" pitchFamily="34" charset="0"/>
                <a:ea typeface="Verdana" panose="020B0604030504040204" pitchFamily="34" charset="0"/>
                <a:cs typeface="Tahoma"/>
              </a:rPr>
              <a:t>high</a:t>
            </a:r>
            <a:r>
              <a:rPr sz="1400" b="1" spc="-20" dirty="0">
                <a:solidFill>
                  <a:srgbClr val="0B044F"/>
                </a:solidFill>
                <a:latin typeface="Verdana" panose="020B0604030504040204" pitchFamily="34" charset="0"/>
                <a:ea typeface="Verdana" panose="020B0604030504040204" pitchFamily="34" charset="0"/>
                <a:cs typeface="Tahoma"/>
              </a:rPr>
              <a:t> </a:t>
            </a:r>
            <a:r>
              <a:rPr sz="1400" b="1" spc="60" dirty="0">
                <a:solidFill>
                  <a:srgbClr val="0B044F"/>
                </a:solidFill>
                <a:latin typeface="Verdana" panose="020B0604030504040204" pitchFamily="34" charset="0"/>
                <a:ea typeface="Verdana" panose="020B0604030504040204" pitchFamily="34" charset="0"/>
                <a:cs typeface="Tahoma"/>
              </a:rPr>
              <a:t>during</a:t>
            </a:r>
            <a:r>
              <a:rPr sz="1400" b="1" spc="-20" dirty="0">
                <a:solidFill>
                  <a:srgbClr val="0B044F"/>
                </a:solidFill>
                <a:latin typeface="Verdana" panose="020B0604030504040204" pitchFamily="34" charset="0"/>
                <a:ea typeface="Verdana" panose="020B0604030504040204" pitchFamily="34" charset="0"/>
                <a:cs typeface="Tahoma"/>
              </a:rPr>
              <a:t> </a:t>
            </a:r>
            <a:r>
              <a:rPr sz="1400" b="1" u="sng" spc="55">
                <a:solidFill>
                  <a:srgbClr val="0B044F"/>
                </a:solidFill>
                <a:latin typeface="Verdana" panose="020B0604030504040204" pitchFamily="34" charset="0"/>
                <a:ea typeface="Verdana" panose="020B0604030504040204" pitchFamily="34" charset="0"/>
                <a:cs typeface="Tahoma"/>
              </a:rPr>
              <a:t>working</a:t>
            </a:r>
            <a:r>
              <a:rPr sz="1400" b="1" u="sng" spc="-20">
                <a:solidFill>
                  <a:srgbClr val="0B044F"/>
                </a:solidFill>
                <a:latin typeface="Verdana" panose="020B0604030504040204" pitchFamily="34" charset="0"/>
                <a:ea typeface="Verdana" panose="020B0604030504040204" pitchFamily="34" charset="0"/>
                <a:cs typeface="Tahoma"/>
              </a:rPr>
              <a:t> </a:t>
            </a:r>
            <a:r>
              <a:rPr sz="1400" b="1" u="sng" spc="40" smtClean="0">
                <a:solidFill>
                  <a:srgbClr val="0B044F"/>
                </a:solidFill>
                <a:latin typeface="Verdana" panose="020B0604030504040204" pitchFamily="34" charset="0"/>
                <a:ea typeface="Verdana" panose="020B0604030504040204" pitchFamily="34" charset="0"/>
                <a:cs typeface="Tahoma"/>
              </a:rPr>
              <a:t>days</a:t>
            </a:r>
            <a:r>
              <a:rPr lang="en-IN" sz="1400" b="1" u="sng" spc="40" dirty="0" smtClean="0">
                <a:solidFill>
                  <a:srgbClr val="0B044F"/>
                </a:solidFill>
                <a:latin typeface="Verdana" panose="020B0604030504040204" pitchFamily="34" charset="0"/>
                <a:ea typeface="Verdana" panose="020B0604030504040204" pitchFamily="34" charset="0"/>
                <a:cs typeface="Tahoma"/>
              </a:rPr>
              <a:t> </a:t>
            </a:r>
            <a:r>
              <a:rPr lang="en-IN" sz="1400" b="1" dirty="0" smtClean="0">
                <a:solidFill>
                  <a:srgbClr val="0B044F"/>
                </a:solidFill>
                <a:latin typeface="Verdana" panose="020B0604030504040204" pitchFamily="34" charset="0"/>
                <a:ea typeface="Verdana" panose="020B0604030504040204" pitchFamily="34" charset="0"/>
                <a:cs typeface="Tahoma"/>
              </a:rPr>
              <a:t>specially between </a:t>
            </a:r>
            <a:r>
              <a:rPr lang="en-IN" sz="1400" b="1" u="sng" spc="30" dirty="0" smtClean="0">
                <a:solidFill>
                  <a:srgbClr val="0B044F"/>
                </a:solidFill>
                <a:latin typeface="Tahoma"/>
                <a:cs typeface="Tahoma"/>
              </a:rPr>
              <a:t>7am</a:t>
            </a:r>
            <a:r>
              <a:rPr lang="en-IN" sz="1400" b="1" u="sng" spc="-20" dirty="0" smtClean="0">
                <a:solidFill>
                  <a:srgbClr val="0B044F"/>
                </a:solidFill>
                <a:latin typeface="Tahoma"/>
                <a:cs typeface="Tahoma"/>
              </a:rPr>
              <a:t> </a:t>
            </a:r>
            <a:r>
              <a:rPr lang="en-IN" sz="1400" b="1" u="sng" spc="30" dirty="0" smtClean="0">
                <a:solidFill>
                  <a:srgbClr val="0B044F"/>
                </a:solidFill>
                <a:latin typeface="Tahoma"/>
                <a:cs typeface="Tahoma"/>
              </a:rPr>
              <a:t>to</a:t>
            </a:r>
            <a:r>
              <a:rPr lang="en-IN" sz="1400" b="1" u="sng" spc="-20" dirty="0" smtClean="0">
                <a:solidFill>
                  <a:srgbClr val="0B044F"/>
                </a:solidFill>
                <a:latin typeface="Tahoma"/>
                <a:cs typeface="Tahoma"/>
              </a:rPr>
              <a:t> </a:t>
            </a:r>
            <a:r>
              <a:rPr lang="en-IN" sz="1400" b="1" u="sng" spc="60" dirty="0" smtClean="0">
                <a:solidFill>
                  <a:srgbClr val="0B044F"/>
                </a:solidFill>
                <a:latin typeface="Tahoma"/>
                <a:cs typeface="Tahoma"/>
              </a:rPr>
              <a:t>9am </a:t>
            </a:r>
            <a:r>
              <a:rPr lang="en-IN" sz="1400" b="1" u="sng" spc="-449" dirty="0" smtClean="0">
                <a:solidFill>
                  <a:srgbClr val="0B044F"/>
                </a:solidFill>
                <a:latin typeface="Tahoma"/>
                <a:cs typeface="Tahoma"/>
              </a:rPr>
              <a:t> </a:t>
            </a:r>
            <a:r>
              <a:rPr lang="en-IN" sz="1400" b="1" u="sng" spc="70" dirty="0" smtClean="0">
                <a:solidFill>
                  <a:srgbClr val="0B044F"/>
                </a:solidFill>
                <a:latin typeface="Tahoma"/>
                <a:cs typeface="Tahoma"/>
              </a:rPr>
              <a:t>and</a:t>
            </a:r>
            <a:r>
              <a:rPr lang="en-IN" sz="1400" b="1" u="sng" spc="-25" dirty="0" smtClean="0">
                <a:solidFill>
                  <a:srgbClr val="0B044F"/>
                </a:solidFill>
                <a:latin typeface="Tahoma"/>
                <a:cs typeface="Tahoma"/>
              </a:rPr>
              <a:t> </a:t>
            </a:r>
            <a:r>
              <a:rPr lang="en-IN" sz="1400" b="1" u="sng" spc="60" dirty="0" smtClean="0">
                <a:solidFill>
                  <a:srgbClr val="0B044F"/>
                </a:solidFill>
                <a:latin typeface="Tahoma"/>
                <a:cs typeface="Tahoma"/>
              </a:rPr>
              <a:t>5pm</a:t>
            </a:r>
            <a:r>
              <a:rPr lang="en-IN" sz="1400" b="1" u="sng" spc="-20" dirty="0" smtClean="0">
                <a:solidFill>
                  <a:srgbClr val="0B044F"/>
                </a:solidFill>
                <a:latin typeface="Tahoma"/>
                <a:cs typeface="Tahoma"/>
              </a:rPr>
              <a:t> </a:t>
            </a:r>
            <a:r>
              <a:rPr lang="en-IN" sz="1400" b="1" u="sng" spc="30" dirty="0" smtClean="0">
                <a:solidFill>
                  <a:srgbClr val="0B044F"/>
                </a:solidFill>
                <a:latin typeface="Tahoma"/>
                <a:cs typeface="Tahoma"/>
              </a:rPr>
              <a:t>to</a:t>
            </a:r>
            <a:r>
              <a:rPr lang="en-IN" sz="1400" b="1" u="sng" spc="-20" dirty="0" smtClean="0">
                <a:solidFill>
                  <a:srgbClr val="0B044F"/>
                </a:solidFill>
                <a:latin typeface="Tahoma"/>
                <a:cs typeface="Tahoma"/>
              </a:rPr>
              <a:t> </a:t>
            </a:r>
            <a:r>
              <a:rPr lang="en-IN" sz="1400" b="1" u="sng" spc="25" dirty="0" smtClean="0">
                <a:solidFill>
                  <a:srgbClr val="0B044F"/>
                </a:solidFill>
                <a:latin typeface="Tahoma"/>
                <a:cs typeface="Tahoma"/>
              </a:rPr>
              <a:t>7pm</a:t>
            </a:r>
            <a:r>
              <a:rPr sz="1400" b="1" u="sng" spc="-25" smtClean="0">
                <a:solidFill>
                  <a:srgbClr val="0B044F"/>
                </a:solidFill>
                <a:latin typeface="Verdana" panose="020B0604030504040204" pitchFamily="34" charset="0"/>
                <a:ea typeface="Verdana" panose="020B0604030504040204" pitchFamily="34" charset="0"/>
                <a:cs typeface="Tahoma"/>
              </a:rPr>
              <a:t> </a:t>
            </a:r>
            <a:r>
              <a:rPr sz="1400" b="1" spc="55" dirty="0">
                <a:solidFill>
                  <a:srgbClr val="0B044F"/>
                </a:solidFill>
                <a:latin typeface="Verdana" panose="020B0604030504040204" pitchFamily="34" charset="0"/>
                <a:ea typeface="Verdana" panose="020B0604030504040204" pitchFamily="34" charset="0"/>
                <a:cs typeface="Tahoma"/>
              </a:rPr>
              <a:t>than</a:t>
            </a:r>
            <a:r>
              <a:rPr sz="1400" b="1" spc="-20" dirty="0">
                <a:solidFill>
                  <a:srgbClr val="0B044F"/>
                </a:solidFill>
                <a:latin typeface="Verdana" panose="020B0604030504040204" pitchFamily="34" charset="0"/>
                <a:ea typeface="Verdana" panose="020B0604030504040204" pitchFamily="34" charset="0"/>
                <a:cs typeface="Tahoma"/>
              </a:rPr>
              <a:t> </a:t>
            </a:r>
            <a:r>
              <a:rPr sz="1400" b="1" spc="75" dirty="0">
                <a:solidFill>
                  <a:srgbClr val="0B044F"/>
                </a:solidFill>
                <a:latin typeface="Verdana" panose="020B0604030504040204" pitchFamily="34" charset="0"/>
                <a:ea typeface="Verdana" panose="020B0604030504040204" pitchFamily="34" charset="0"/>
                <a:cs typeface="Tahoma"/>
              </a:rPr>
              <a:t>non </a:t>
            </a:r>
            <a:r>
              <a:rPr sz="1400" b="1" spc="-455" dirty="0">
                <a:solidFill>
                  <a:srgbClr val="0B044F"/>
                </a:solidFill>
                <a:latin typeface="Verdana" panose="020B0604030504040204" pitchFamily="34" charset="0"/>
                <a:ea typeface="Verdana" panose="020B0604030504040204" pitchFamily="34" charset="0"/>
                <a:cs typeface="Tahoma"/>
              </a:rPr>
              <a:t> </a:t>
            </a:r>
            <a:r>
              <a:rPr sz="1400" b="1" spc="55">
                <a:solidFill>
                  <a:srgbClr val="0B044F"/>
                </a:solidFill>
                <a:latin typeface="Verdana" panose="020B0604030504040204" pitchFamily="34" charset="0"/>
                <a:ea typeface="Verdana" panose="020B0604030504040204" pitchFamily="34" charset="0"/>
                <a:cs typeface="Tahoma"/>
              </a:rPr>
              <a:t>working</a:t>
            </a:r>
            <a:r>
              <a:rPr sz="1400" b="1" spc="-25">
                <a:solidFill>
                  <a:srgbClr val="0B044F"/>
                </a:solidFill>
                <a:latin typeface="Verdana" panose="020B0604030504040204" pitchFamily="34" charset="0"/>
                <a:ea typeface="Verdana" panose="020B0604030504040204" pitchFamily="34" charset="0"/>
                <a:cs typeface="Tahoma"/>
              </a:rPr>
              <a:t> </a:t>
            </a:r>
            <a:r>
              <a:rPr sz="1400" b="1" smtClean="0">
                <a:solidFill>
                  <a:srgbClr val="0B044F"/>
                </a:solidFill>
                <a:latin typeface="Verdana" panose="020B0604030504040204" pitchFamily="34" charset="0"/>
                <a:ea typeface="Verdana" panose="020B0604030504040204" pitchFamily="34" charset="0"/>
                <a:cs typeface="Tahoma"/>
              </a:rPr>
              <a:t>day.</a:t>
            </a:r>
            <a:endParaRPr sz="1400" dirty="0">
              <a:latin typeface="Verdana" panose="020B0604030504040204" pitchFamily="34" charset="0"/>
              <a:ea typeface="Verdana" panose="020B0604030504040204" pitchFamily="34" charset="0"/>
              <a:cs typeface="Tahoma"/>
            </a:endParaRPr>
          </a:p>
          <a:p>
            <a:pPr marL="441249" marR="139041" indent="-428550">
              <a:lnSpc>
                <a:spcPct val="150000"/>
              </a:lnSpc>
              <a:buFont typeface="MS PGothic"/>
              <a:buChar char="➢"/>
              <a:tabLst>
                <a:tab pos="440613" algn="l"/>
                <a:tab pos="441249" algn="l"/>
              </a:tabLst>
            </a:pPr>
            <a:r>
              <a:rPr sz="1400" b="1" spc="90" dirty="0">
                <a:solidFill>
                  <a:srgbClr val="0B044F"/>
                </a:solidFill>
                <a:latin typeface="Verdana" panose="020B0604030504040204" pitchFamily="34" charset="0"/>
                <a:ea typeface="Verdana" panose="020B0604030504040204" pitchFamily="34" charset="0"/>
                <a:cs typeface="Tahoma"/>
              </a:rPr>
              <a:t>We</a:t>
            </a:r>
            <a:r>
              <a:rPr sz="1400" b="1" spc="-20" dirty="0">
                <a:solidFill>
                  <a:srgbClr val="0B044F"/>
                </a:solidFill>
                <a:latin typeface="Verdana" panose="020B0604030504040204" pitchFamily="34" charset="0"/>
                <a:ea typeface="Verdana" panose="020B0604030504040204" pitchFamily="34" charset="0"/>
                <a:cs typeface="Tahoma"/>
              </a:rPr>
              <a:t> </a:t>
            </a:r>
            <a:r>
              <a:rPr sz="1400" b="1" spc="45" dirty="0">
                <a:solidFill>
                  <a:srgbClr val="0B044F"/>
                </a:solidFill>
                <a:latin typeface="Verdana" panose="020B0604030504040204" pitchFamily="34" charset="0"/>
                <a:ea typeface="Verdana" panose="020B0604030504040204" pitchFamily="34" charset="0"/>
                <a:cs typeface="Tahoma"/>
              </a:rPr>
              <a:t>see</a:t>
            </a:r>
            <a:r>
              <a:rPr sz="1400" b="1" spc="-20" dirty="0">
                <a:solidFill>
                  <a:srgbClr val="0B044F"/>
                </a:solidFill>
                <a:latin typeface="Verdana" panose="020B0604030504040204" pitchFamily="34" charset="0"/>
                <a:ea typeface="Verdana" panose="020B0604030504040204" pitchFamily="34" charset="0"/>
                <a:cs typeface="Tahoma"/>
              </a:rPr>
              <a:t> </a:t>
            </a:r>
            <a:r>
              <a:rPr sz="1400" b="1" spc="40" dirty="0">
                <a:solidFill>
                  <a:srgbClr val="0B044F"/>
                </a:solidFill>
                <a:latin typeface="Verdana" panose="020B0604030504040204" pitchFamily="34" charset="0"/>
                <a:ea typeface="Verdana" panose="020B0604030504040204" pitchFamily="34" charset="0"/>
                <a:cs typeface="Tahoma"/>
              </a:rPr>
              <a:t>that</a:t>
            </a:r>
            <a:r>
              <a:rPr sz="1400" b="1" spc="-20" dirty="0">
                <a:solidFill>
                  <a:srgbClr val="0B044F"/>
                </a:solidFill>
                <a:latin typeface="Verdana" panose="020B0604030504040204" pitchFamily="34" charset="0"/>
                <a:ea typeface="Verdana" panose="020B0604030504040204" pitchFamily="34" charset="0"/>
                <a:cs typeface="Tahoma"/>
              </a:rPr>
              <a:t> </a:t>
            </a:r>
            <a:r>
              <a:rPr sz="1400" b="1" spc="60" dirty="0">
                <a:solidFill>
                  <a:srgbClr val="0B044F"/>
                </a:solidFill>
                <a:latin typeface="Verdana" panose="020B0604030504040204" pitchFamily="34" charset="0"/>
                <a:ea typeface="Verdana" panose="020B0604030504040204" pitchFamily="34" charset="0"/>
                <a:cs typeface="Tahoma"/>
              </a:rPr>
              <a:t>people</a:t>
            </a:r>
            <a:r>
              <a:rPr sz="1400" b="1" spc="-20" dirty="0">
                <a:solidFill>
                  <a:srgbClr val="0B044F"/>
                </a:solidFill>
                <a:latin typeface="Verdana" panose="020B0604030504040204" pitchFamily="34" charset="0"/>
                <a:ea typeface="Verdana" panose="020B0604030504040204" pitchFamily="34" charset="0"/>
                <a:cs typeface="Tahoma"/>
              </a:rPr>
              <a:t> </a:t>
            </a:r>
            <a:r>
              <a:rPr sz="1400" b="1" spc="40" dirty="0">
                <a:solidFill>
                  <a:srgbClr val="0B044F"/>
                </a:solidFill>
                <a:latin typeface="Verdana" panose="020B0604030504040204" pitchFamily="34" charset="0"/>
                <a:ea typeface="Verdana" panose="020B0604030504040204" pitchFamily="34" charset="0"/>
                <a:cs typeface="Tahoma"/>
              </a:rPr>
              <a:t>generally</a:t>
            </a:r>
            <a:r>
              <a:rPr sz="1400" b="1" spc="-20" dirty="0">
                <a:solidFill>
                  <a:srgbClr val="0B044F"/>
                </a:solidFill>
                <a:latin typeface="Verdana" panose="020B0604030504040204" pitchFamily="34" charset="0"/>
                <a:ea typeface="Verdana" panose="020B0604030504040204" pitchFamily="34" charset="0"/>
                <a:cs typeface="Tahoma"/>
              </a:rPr>
              <a:t> </a:t>
            </a:r>
            <a:r>
              <a:rPr sz="1400" b="1" spc="30" dirty="0">
                <a:solidFill>
                  <a:srgbClr val="0B044F"/>
                </a:solidFill>
                <a:latin typeface="Verdana" panose="020B0604030504040204" pitchFamily="34" charset="0"/>
                <a:ea typeface="Verdana" panose="020B0604030504040204" pitchFamily="34" charset="0"/>
                <a:cs typeface="Tahoma"/>
              </a:rPr>
              <a:t>prefer</a:t>
            </a:r>
            <a:r>
              <a:rPr sz="1400" b="1" spc="-20" dirty="0">
                <a:solidFill>
                  <a:srgbClr val="0B044F"/>
                </a:solidFill>
                <a:latin typeface="Verdana" panose="020B0604030504040204" pitchFamily="34" charset="0"/>
                <a:ea typeface="Verdana" panose="020B0604030504040204" pitchFamily="34" charset="0"/>
                <a:cs typeface="Tahoma"/>
              </a:rPr>
              <a:t> </a:t>
            </a:r>
            <a:r>
              <a:rPr sz="1400" b="1" spc="30">
                <a:solidFill>
                  <a:srgbClr val="0B044F"/>
                </a:solidFill>
                <a:latin typeface="Verdana" panose="020B0604030504040204" pitchFamily="34" charset="0"/>
                <a:ea typeface="Verdana" panose="020B0604030504040204" pitchFamily="34" charset="0"/>
                <a:cs typeface="Tahoma"/>
              </a:rPr>
              <a:t>to</a:t>
            </a:r>
            <a:r>
              <a:rPr sz="1400" b="1" spc="-20">
                <a:solidFill>
                  <a:srgbClr val="0B044F"/>
                </a:solidFill>
                <a:latin typeface="Verdana" panose="020B0604030504040204" pitchFamily="34" charset="0"/>
                <a:ea typeface="Verdana" panose="020B0604030504040204" pitchFamily="34" charset="0"/>
                <a:cs typeface="Tahoma"/>
              </a:rPr>
              <a:t> </a:t>
            </a:r>
            <a:r>
              <a:rPr lang="en-IN" sz="1400" b="1" spc="50" dirty="0" smtClean="0">
                <a:solidFill>
                  <a:srgbClr val="0B044F"/>
                </a:solidFill>
                <a:latin typeface="Verdana" panose="020B0604030504040204" pitchFamily="34" charset="0"/>
                <a:ea typeface="Verdana" panose="020B0604030504040204" pitchFamily="34" charset="0"/>
                <a:cs typeface="Tahoma"/>
              </a:rPr>
              <a:t>ride</a:t>
            </a:r>
            <a:r>
              <a:rPr sz="1400" b="1" spc="-20" smtClean="0">
                <a:solidFill>
                  <a:srgbClr val="0B044F"/>
                </a:solidFill>
                <a:latin typeface="Verdana" panose="020B0604030504040204" pitchFamily="34" charset="0"/>
                <a:ea typeface="Verdana" panose="020B0604030504040204" pitchFamily="34" charset="0"/>
                <a:cs typeface="Tahoma"/>
              </a:rPr>
              <a:t> </a:t>
            </a:r>
            <a:r>
              <a:rPr sz="1400" b="1" spc="30" dirty="0">
                <a:solidFill>
                  <a:srgbClr val="0B044F"/>
                </a:solidFill>
                <a:latin typeface="Verdana" panose="020B0604030504040204" pitchFamily="34" charset="0"/>
                <a:ea typeface="Verdana" panose="020B0604030504040204" pitchFamily="34" charset="0"/>
                <a:cs typeface="Tahoma"/>
              </a:rPr>
              <a:t>at</a:t>
            </a:r>
            <a:r>
              <a:rPr sz="1400" b="1" spc="-20" dirty="0">
                <a:solidFill>
                  <a:srgbClr val="0B044F"/>
                </a:solidFill>
                <a:latin typeface="Verdana" panose="020B0604030504040204" pitchFamily="34" charset="0"/>
                <a:ea typeface="Verdana" panose="020B0604030504040204" pitchFamily="34" charset="0"/>
                <a:cs typeface="Tahoma"/>
              </a:rPr>
              <a:t> </a:t>
            </a:r>
            <a:r>
              <a:rPr sz="1400" b="1" u="sng" spc="55" dirty="0">
                <a:solidFill>
                  <a:srgbClr val="0B044F"/>
                </a:solidFill>
                <a:latin typeface="Verdana" panose="020B0604030504040204" pitchFamily="34" charset="0"/>
                <a:ea typeface="Verdana" panose="020B0604030504040204" pitchFamily="34" charset="0"/>
                <a:cs typeface="Tahoma"/>
              </a:rPr>
              <a:t>moderate</a:t>
            </a:r>
            <a:r>
              <a:rPr sz="1400" b="1" u="sng" spc="-20" dirty="0">
                <a:solidFill>
                  <a:srgbClr val="0B044F"/>
                </a:solidFill>
                <a:latin typeface="Verdana" panose="020B0604030504040204" pitchFamily="34" charset="0"/>
                <a:ea typeface="Verdana" panose="020B0604030504040204" pitchFamily="34" charset="0"/>
                <a:cs typeface="Tahoma"/>
              </a:rPr>
              <a:t> </a:t>
            </a:r>
            <a:r>
              <a:rPr sz="1400" b="1" u="sng" spc="30" dirty="0">
                <a:solidFill>
                  <a:srgbClr val="0B044F"/>
                </a:solidFill>
                <a:latin typeface="Verdana" panose="020B0604030504040204" pitchFamily="34" charset="0"/>
                <a:ea typeface="Verdana" panose="020B0604030504040204" pitchFamily="34" charset="0"/>
                <a:cs typeface="Tahoma"/>
              </a:rPr>
              <a:t>to</a:t>
            </a:r>
            <a:r>
              <a:rPr sz="1400" b="1" u="sng" spc="-20" dirty="0">
                <a:solidFill>
                  <a:srgbClr val="0B044F"/>
                </a:solidFill>
                <a:latin typeface="Verdana" panose="020B0604030504040204" pitchFamily="34" charset="0"/>
                <a:ea typeface="Verdana" panose="020B0604030504040204" pitchFamily="34" charset="0"/>
                <a:cs typeface="Tahoma"/>
              </a:rPr>
              <a:t> </a:t>
            </a:r>
            <a:r>
              <a:rPr sz="1400" b="1" u="sng" spc="65">
                <a:solidFill>
                  <a:srgbClr val="0B044F"/>
                </a:solidFill>
                <a:latin typeface="Verdana" panose="020B0604030504040204" pitchFamily="34" charset="0"/>
                <a:ea typeface="Verdana" panose="020B0604030504040204" pitchFamily="34" charset="0"/>
                <a:cs typeface="Tahoma"/>
              </a:rPr>
              <a:t>high</a:t>
            </a:r>
            <a:r>
              <a:rPr sz="1400" b="1" u="sng" spc="-20">
                <a:solidFill>
                  <a:srgbClr val="0B044F"/>
                </a:solidFill>
                <a:latin typeface="Verdana" panose="020B0604030504040204" pitchFamily="34" charset="0"/>
                <a:ea typeface="Verdana" panose="020B0604030504040204" pitchFamily="34" charset="0"/>
                <a:cs typeface="Tahoma"/>
              </a:rPr>
              <a:t> </a:t>
            </a:r>
            <a:r>
              <a:rPr sz="1400" b="1" u="sng" spc="35" smtClean="0">
                <a:solidFill>
                  <a:srgbClr val="0B044F"/>
                </a:solidFill>
                <a:latin typeface="Verdana" panose="020B0604030504040204" pitchFamily="34" charset="0"/>
                <a:ea typeface="Verdana" panose="020B0604030504040204" pitchFamily="34" charset="0"/>
                <a:cs typeface="Tahoma"/>
              </a:rPr>
              <a:t>temperature</a:t>
            </a:r>
            <a:r>
              <a:rPr sz="1400" b="1" spc="35" smtClean="0">
                <a:solidFill>
                  <a:srgbClr val="0B044F"/>
                </a:solidFill>
                <a:latin typeface="Verdana" panose="020B0604030504040204" pitchFamily="34" charset="0"/>
                <a:ea typeface="Verdana" panose="020B0604030504040204" pitchFamily="34" charset="0"/>
                <a:cs typeface="Tahoma"/>
              </a:rPr>
              <a:t>, </a:t>
            </a:r>
            <a:r>
              <a:rPr sz="1400" b="1" spc="-455" smtClean="0">
                <a:solidFill>
                  <a:srgbClr val="0B044F"/>
                </a:solidFill>
                <a:latin typeface="Verdana" panose="020B0604030504040204" pitchFamily="34" charset="0"/>
                <a:ea typeface="Verdana" panose="020B0604030504040204" pitchFamily="34" charset="0"/>
                <a:cs typeface="Tahoma"/>
              </a:rPr>
              <a:t> </a:t>
            </a:r>
            <a:r>
              <a:rPr sz="1400" b="1" spc="70">
                <a:solidFill>
                  <a:srgbClr val="0B044F"/>
                </a:solidFill>
                <a:latin typeface="Verdana" panose="020B0604030504040204" pitchFamily="34" charset="0"/>
                <a:ea typeface="Verdana" panose="020B0604030504040204" pitchFamily="34" charset="0"/>
                <a:cs typeface="Tahoma"/>
              </a:rPr>
              <a:t>and</a:t>
            </a:r>
            <a:r>
              <a:rPr sz="1400" b="1" spc="-25">
                <a:solidFill>
                  <a:srgbClr val="0B044F"/>
                </a:solidFill>
                <a:latin typeface="Verdana" panose="020B0604030504040204" pitchFamily="34" charset="0"/>
                <a:ea typeface="Verdana" panose="020B0604030504040204" pitchFamily="34" charset="0"/>
                <a:cs typeface="Tahoma"/>
              </a:rPr>
              <a:t> </a:t>
            </a:r>
            <a:r>
              <a:rPr lang="en-IN" sz="1400" b="1" spc="75" dirty="0" smtClean="0">
                <a:solidFill>
                  <a:srgbClr val="0B044F"/>
                </a:solidFill>
                <a:latin typeface="Verdana" panose="020B0604030504040204" pitchFamily="34" charset="0"/>
                <a:ea typeface="Verdana" panose="020B0604030504040204" pitchFamily="34" charset="0"/>
                <a:cs typeface="Tahoma"/>
              </a:rPr>
              <a:t>also in light wind</a:t>
            </a:r>
            <a:r>
              <a:rPr lang="en-IN" sz="1400" b="1" spc="55" dirty="0" smtClean="0">
                <a:solidFill>
                  <a:srgbClr val="0B044F"/>
                </a:solidFill>
                <a:latin typeface="Verdana" panose="020B0604030504040204" pitchFamily="34" charset="0"/>
                <a:ea typeface="Verdana" panose="020B0604030504040204" pitchFamily="34" charset="0"/>
                <a:cs typeface="Tahoma"/>
              </a:rPr>
              <a:t>.</a:t>
            </a:r>
            <a:endParaRPr sz="1400" dirty="0">
              <a:latin typeface="Verdana" panose="020B0604030504040204" pitchFamily="34" charset="0"/>
              <a:ea typeface="Verdana" panose="020B0604030504040204" pitchFamily="34" charset="0"/>
              <a:cs typeface="Tahoma"/>
            </a:endParaRPr>
          </a:p>
          <a:p>
            <a:pPr marL="441249" marR="5079" indent="-428550">
              <a:lnSpc>
                <a:spcPct val="150000"/>
              </a:lnSpc>
              <a:buFont typeface="MS PGothic"/>
              <a:buChar char="➢"/>
              <a:tabLst>
                <a:tab pos="440613" algn="l"/>
                <a:tab pos="441249" algn="l"/>
              </a:tabLst>
            </a:pPr>
            <a:r>
              <a:rPr sz="1400" b="1" spc="-110" dirty="0">
                <a:solidFill>
                  <a:srgbClr val="0B044F"/>
                </a:solidFill>
                <a:latin typeface="Verdana" panose="020B0604030504040204" pitchFamily="34" charset="0"/>
                <a:ea typeface="Verdana" panose="020B0604030504040204" pitchFamily="34" charset="0"/>
                <a:cs typeface="Tahoma"/>
              </a:rPr>
              <a:t>It </a:t>
            </a:r>
            <a:r>
              <a:rPr sz="1400" b="1" spc="10" dirty="0">
                <a:solidFill>
                  <a:srgbClr val="0B044F"/>
                </a:solidFill>
                <a:latin typeface="Verdana" panose="020B0604030504040204" pitchFamily="34" charset="0"/>
                <a:ea typeface="Verdana" panose="020B0604030504040204" pitchFamily="34" charset="0"/>
                <a:cs typeface="Tahoma"/>
              </a:rPr>
              <a:t>is </a:t>
            </a:r>
            <a:r>
              <a:rPr sz="1400" b="1" spc="50" dirty="0">
                <a:solidFill>
                  <a:srgbClr val="0B044F"/>
                </a:solidFill>
                <a:latin typeface="Verdana" panose="020B0604030504040204" pitchFamily="34" charset="0"/>
                <a:ea typeface="Verdana" panose="020B0604030504040204" pitchFamily="34" charset="0"/>
                <a:cs typeface="Tahoma"/>
              </a:rPr>
              <a:t>observed </a:t>
            </a:r>
            <a:r>
              <a:rPr sz="1400" b="1" spc="40" dirty="0">
                <a:solidFill>
                  <a:srgbClr val="0B044F"/>
                </a:solidFill>
                <a:latin typeface="Verdana" panose="020B0604030504040204" pitchFamily="34" charset="0"/>
                <a:ea typeface="Verdana" panose="020B0604030504040204" pitchFamily="34" charset="0"/>
                <a:cs typeface="Tahoma"/>
              </a:rPr>
              <a:t>that </a:t>
            </a:r>
            <a:r>
              <a:rPr sz="1400" b="1" spc="55">
                <a:solidFill>
                  <a:srgbClr val="0B044F"/>
                </a:solidFill>
                <a:latin typeface="Verdana" panose="020B0604030504040204" pitchFamily="34" charset="0"/>
                <a:ea typeface="Verdana" panose="020B0604030504040204" pitchFamily="34" charset="0"/>
                <a:cs typeface="Tahoma"/>
              </a:rPr>
              <a:t>highest </a:t>
            </a:r>
            <a:r>
              <a:rPr sz="1400" b="1" spc="75" smtClean="0">
                <a:solidFill>
                  <a:srgbClr val="0B044F"/>
                </a:solidFill>
                <a:latin typeface="Verdana" panose="020B0604030504040204" pitchFamily="34" charset="0"/>
                <a:ea typeface="Verdana" panose="020B0604030504040204" pitchFamily="34" charset="0"/>
                <a:cs typeface="Tahoma"/>
              </a:rPr>
              <a:t>number</a:t>
            </a:r>
            <a:r>
              <a:rPr lang="en-IN" sz="1400" b="1" spc="75" dirty="0" smtClean="0">
                <a:solidFill>
                  <a:srgbClr val="0B044F"/>
                </a:solidFill>
                <a:latin typeface="Verdana" panose="020B0604030504040204" pitchFamily="34" charset="0"/>
                <a:ea typeface="Verdana" panose="020B0604030504040204" pitchFamily="34" charset="0"/>
                <a:cs typeface="Tahoma"/>
              </a:rPr>
              <a:t> of</a:t>
            </a:r>
            <a:r>
              <a:rPr sz="1400" b="1" spc="75" smtClean="0">
                <a:solidFill>
                  <a:srgbClr val="0B044F"/>
                </a:solidFill>
                <a:latin typeface="Verdana" panose="020B0604030504040204" pitchFamily="34" charset="0"/>
                <a:ea typeface="Verdana" panose="020B0604030504040204" pitchFamily="34" charset="0"/>
                <a:cs typeface="Tahoma"/>
              </a:rPr>
              <a:t> </a:t>
            </a:r>
            <a:r>
              <a:rPr sz="1400" b="1" spc="25" smtClean="0">
                <a:solidFill>
                  <a:srgbClr val="0B044F"/>
                </a:solidFill>
                <a:latin typeface="Verdana" panose="020B0604030504040204" pitchFamily="34" charset="0"/>
                <a:ea typeface="Verdana" panose="020B0604030504040204" pitchFamily="34" charset="0"/>
                <a:cs typeface="Tahoma"/>
              </a:rPr>
              <a:t>rental</a:t>
            </a:r>
            <a:r>
              <a:rPr lang="en-IN" sz="1400" b="1" spc="25" dirty="0" smtClean="0">
                <a:solidFill>
                  <a:srgbClr val="0B044F"/>
                </a:solidFill>
                <a:latin typeface="Verdana" panose="020B0604030504040204" pitchFamily="34" charset="0"/>
                <a:ea typeface="Verdana" panose="020B0604030504040204" pitchFamily="34" charset="0"/>
                <a:cs typeface="Tahoma"/>
              </a:rPr>
              <a:t> bikes </a:t>
            </a:r>
            <a:r>
              <a:rPr lang="en-IN" sz="1400" b="1" spc="25" dirty="0" smtClean="0">
                <a:solidFill>
                  <a:srgbClr val="0B044F"/>
                </a:solidFill>
                <a:latin typeface="Verdana" panose="020B0604030504040204" pitchFamily="34" charset="0"/>
                <a:ea typeface="Verdana" panose="020B0604030504040204" pitchFamily="34" charset="0"/>
                <a:cs typeface="Tahoma"/>
              </a:rPr>
              <a:t>are</a:t>
            </a:r>
            <a:r>
              <a:rPr lang="en-IN" sz="1400" b="1" spc="25" dirty="0" smtClean="0">
                <a:solidFill>
                  <a:srgbClr val="0B044F"/>
                </a:solidFill>
                <a:latin typeface="Verdana" panose="020B0604030504040204" pitchFamily="34" charset="0"/>
                <a:ea typeface="Verdana" panose="020B0604030504040204" pitchFamily="34" charset="0"/>
                <a:cs typeface="Tahoma"/>
              </a:rPr>
              <a:t> counted</a:t>
            </a:r>
            <a:r>
              <a:rPr sz="1400" b="1" spc="60" smtClean="0">
                <a:solidFill>
                  <a:srgbClr val="0B044F"/>
                </a:solidFill>
                <a:latin typeface="Verdana" panose="020B0604030504040204" pitchFamily="34" charset="0"/>
                <a:ea typeface="Verdana" panose="020B0604030504040204" pitchFamily="34" charset="0"/>
                <a:cs typeface="Tahoma"/>
              </a:rPr>
              <a:t> </a:t>
            </a:r>
            <a:r>
              <a:rPr sz="1400" b="1" spc="40" dirty="0">
                <a:solidFill>
                  <a:srgbClr val="0B044F"/>
                </a:solidFill>
                <a:latin typeface="Verdana" panose="020B0604030504040204" pitchFamily="34" charset="0"/>
                <a:ea typeface="Verdana" panose="020B0604030504040204" pitchFamily="34" charset="0"/>
                <a:cs typeface="Tahoma"/>
              </a:rPr>
              <a:t>in </a:t>
            </a:r>
            <a:r>
              <a:rPr sz="1400" b="1" u="sng" spc="85" dirty="0">
                <a:solidFill>
                  <a:srgbClr val="0B044F"/>
                </a:solidFill>
                <a:latin typeface="Verdana" panose="020B0604030504040204" pitchFamily="34" charset="0"/>
                <a:ea typeface="Verdana" panose="020B0604030504040204" pitchFamily="34" charset="0"/>
                <a:cs typeface="Tahoma"/>
              </a:rPr>
              <a:t>Autumn </a:t>
            </a:r>
            <a:r>
              <a:rPr sz="1400" b="1" u="sng" spc="-90" dirty="0">
                <a:solidFill>
                  <a:srgbClr val="0B044F"/>
                </a:solidFill>
                <a:latin typeface="Verdana" panose="020B0604030504040204" pitchFamily="34" charset="0"/>
                <a:ea typeface="Verdana" panose="020B0604030504040204" pitchFamily="34" charset="0"/>
                <a:cs typeface="Tahoma"/>
              </a:rPr>
              <a:t>&amp; </a:t>
            </a:r>
            <a:r>
              <a:rPr sz="1400" b="1" u="sng" spc="70">
                <a:solidFill>
                  <a:srgbClr val="0B044F"/>
                </a:solidFill>
                <a:latin typeface="Verdana" panose="020B0604030504040204" pitchFamily="34" charset="0"/>
                <a:ea typeface="Verdana" panose="020B0604030504040204" pitchFamily="34" charset="0"/>
                <a:cs typeface="Tahoma"/>
              </a:rPr>
              <a:t>Summer </a:t>
            </a:r>
            <a:r>
              <a:rPr sz="1400" b="1" u="sng" spc="40" smtClean="0">
                <a:solidFill>
                  <a:srgbClr val="0B044F"/>
                </a:solidFill>
                <a:latin typeface="Verdana" panose="020B0604030504040204" pitchFamily="34" charset="0"/>
                <a:ea typeface="Verdana" panose="020B0604030504040204" pitchFamily="34" charset="0"/>
                <a:cs typeface="Tahoma"/>
              </a:rPr>
              <a:t>seasons</a:t>
            </a:r>
            <a:r>
              <a:rPr sz="1400" b="1" spc="-20" smtClean="0">
                <a:solidFill>
                  <a:srgbClr val="0B044F"/>
                </a:solidFill>
                <a:latin typeface="Verdana" panose="020B0604030504040204" pitchFamily="34" charset="0"/>
                <a:ea typeface="Verdana" panose="020B0604030504040204" pitchFamily="34" charset="0"/>
                <a:cs typeface="Tahoma"/>
              </a:rPr>
              <a:t> </a:t>
            </a:r>
            <a:r>
              <a:rPr sz="1400" b="1" spc="-90" dirty="0">
                <a:solidFill>
                  <a:srgbClr val="0B044F"/>
                </a:solidFill>
                <a:latin typeface="Verdana" panose="020B0604030504040204" pitchFamily="34" charset="0"/>
                <a:ea typeface="Verdana" panose="020B0604030504040204" pitchFamily="34" charset="0"/>
                <a:cs typeface="Tahoma"/>
              </a:rPr>
              <a:t>&amp;</a:t>
            </a:r>
            <a:r>
              <a:rPr sz="1400" b="1" spc="-20" dirty="0">
                <a:solidFill>
                  <a:srgbClr val="0B044F"/>
                </a:solidFill>
                <a:latin typeface="Verdana" panose="020B0604030504040204" pitchFamily="34" charset="0"/>
                <a:ea typeface="Verdana" panose="020B0604030504040204" pitchFamily="34" charset="0"/>
                <a:cs typeface="Tahoma"/>
              </a:rPr>
              <a:t> </a:t>
            </a:r>
            <a:r>
              <a:rPr sz="1400" b="1" spc="55" dirty="0">
                <a:solidFill>
                  <a:srgbClr val="0B044F"/>
                </a:solidFill>
                <a:latin typeface="Verdana" panose="020B0604030504040204" pitchFamily="34" charset="0"/>
                <a:ea typeface="Verdana" panose="020B0604030504040204" pitchFamily="34" charset="0"/>
                <a:cs typeface="Tahoma"/>
              </a:rPr>
              <a:t>the</a:t>
            </a:r>
            <a:r>
              <a:rPr sz="1400" b="1" spc="-15" dirty="0">
                <a:solidFill>
                  <a:srgbClr val="0B044F"/>
                </a:solidFill>
                <a:latin typeface="Verdana" panose="020B0604030504040204" pitchFamily="34" charset="0"/>
                <a:ea typeface="Verdana" panose="020B0604030504040204" pitchFamily="34" charset="0"/>
                <a:cs typeface="Tahoma"/>
              </a:rPr>
              <a:t> </a:t>
            </a:r>
            <a:r>
              <a:rPr sz="1400" b="1" spc="30" dirty="0">
                <a:solidFill>
                  <a:srgbClr val="0B044F"/>
                </a:solidFill>
                <a:latin typeface="Verdana" panose="020B0604030504040204" pitchFamily="34" charset="0"/>
                <a:ea typeface="Verdana" panose="020B0604030504040204" pitchFamily="34" charset="0"/>
                <a:cs typeface="Tahoma"/>
              </a:rPr>
              <a:t>lowest</a:t>
            </a:r>
            <a:r>
              <a:rPr sz="1400" b="1" spc="-20" dirty="0">
                <a:solidFill>
                  <a:srgbClr val="0B044F"/>
                </a:solidFill>
                <a:latin typeface="Verdana" panose="020B0604030504040204" pitchFamily="34" charset="0"/>
                <a:ea typeface="Verdana" panose="020B0604030504040204" pitchFamily="34" charset="0"/>
                <a:cs typeface="Tahoma"/>
              </a:rPr>
              <a:t> </a:t>
            </a:r>
            <a:r>
              <a:rPr sz="1400" b="1" spc="40" dirty="0">
                <a:solidFill>
                  <a:srgbClr val="0B044F"/>
                </a:solidFill>
                <a:latin typeface="Verdana" panose="020B0604030504040204" pitchFamily="34" charset="0"/>
                <a:ea typeface="Verdana" panose="020B0604030504040204" pitchFamily="34" charset="0"/>
                <a:cs typeface="Tahoma"/>
              </a:rPr>
              <a:t>in</a:t>
            </a:r>
            <a:r>
              <a:rPr sz="1400" b="1" spc="-15" dirty="0">
                <a:solidFill>
                  <a:srgbClr val="0B044F"/>
                </a:solidFill>
                <a:latin typeface="Verdana" panose="020B0604030504040204" pitchFamily="34" charset="0"/>
                <a:ea typeface="Verdana" panose="020B0604030504040204" pitchFamily="34" charset="0"/>
                <a:cs typeface="Tahoma"/>
              </a:rPr>
              <a:t> </a:t>
            </a:r>
            <a:r>
              <a:rPr sz="1400" b="1" spc="35" dirty="0">
                <a:solidFill>
                  <a:srgbClr val="0B044F"/>
                </a:solidFill>
                <a:latin typeface="Verdana" panose="020B0604030504040204" pitchFamily="34" charset="0"/>
                <a:ea typeface="Verdana" panose="020B0604030504040204" pitchFamily="34" charset="0"/>
                <a:cs typeface="Tahoma"/>
              </a:rPr>
              <a:t>winter</a:t>
            </a:r>
            <a:r>
              <a:rPr sz="1400" b="1" spc="-20" dirty="0">
                <a:solidFill>
                  <a:srgbClr val="0B044F"/>
                </a:solidFill>
                <a:latin typeface="Verdana" panose="020B0604030504040204" pitchFamily="34" charset="0"/>
                <a:ea typeface="Verdana" panose="020B0604030504040204" pitchFamily="34" charset="0"/>
                <a:cs typeface="Tahoma"/>
              </a:rPr>
              <a:t> </a:t>
            </a:r>
            <a:r>
              <a:rPr sz="1400" b="1" spc="25" dirty="0">
                <a:solidFill>
                  <a:srgbClr val="0B044F"/>
                </a:solidFill>
                <a:latin typeface="Verdana" panose="020B0604030504040204" pitchFamily="34" charset="0"/>
                <a:ea typeface="Verdana" panose="020B0604030504040204" pitchFamily="34" charset="0"/>
                <a:cs typeface="Tahoma"/>
              </a:rPr>
              <a:t>season.</a:t>
            </a:r>
            <a:r>
              <a:rPr sz="1400" b="1" spc="-20" dirty="0">
                <a:solidFill>
                  <a:srgbClr val="0B044F"/>
                </a:solidFill>
                <a:latin typeface="Verdana" panose="020B0604030504040204" pitchFamily="34" charset="0"/>
                <a:ea typeface="Verdana" panose="020B0604030504040204" pitchFamily="34" charset="0"/>
                <a:cs typeface="Tahoma"/>
              </a:rPr>
              <a:t> </a:t>
            </a:r>
            <a:r>
              <a:rPr sz="1400" b="1" spc="90" dirty="0">
                <a:solidFill>
                  <a:srgbClr val="0B044F"/>
                </a:solidFill>
                <a:latin typeface="Verdana" panose="020B0604030504040204" pitchFamily="34" charset="0"/>
                <a:ea typeface="Verdana" panose="020B0604030504040204" pitchFamily="34" charset="0"/>
                <a:cs typeface="Tahoma"/>
              </a:rPr>
              <a:t>We</a:t>
            </a:r>
            <a:r>
              <a:rPr sz="1400" b="1" spc="-15" dirty="0">
                <a:solidFill>
                  <a:srgbClr val="0B044F"/>
                </a:solidFill>
                <a:latin typeface="Verdana" panose="020B0604030504040204" pitchFamily="34" charset="0"/>
                <a:ea typeface="Verdana" panose="020B0604030504040204" pitchFamily="34" charset="0"/>
                <a:cs typeface="Tahoma"/>
              </a:rPr>
              <a:t> </a:t>
            </a:r>
            <a:r>
              <a:rPr sz="1400" b="1" spc="50" dirty="0">
                <a:solidFill>
                  <a:srgbClr val="0B044F"/>
                </a:solidFill>
                <a:latin typeface="Verdana" panose="020B0604030504040204" pitchFamily="34" charset="0"/>
                <a:ea typeface="Verdana" panose="020B0604030504040204" pitchFamily="34" charset="0"/>
                <a:cs typeface="Tahoma"/>
              </a:rPr>
              <a:t>observed</a:t>
            </a:r>
            <a:r>
              <a:rPr sz="1400" b="1" spc="-20" dirty="0">
                <a:solidFill>
                  <a:srgbClr val="0B044F"/>
                </a:solidFill>
                <a:latin typeface="Verdana" panose="020B0604030504040204" pitchFamily="34" charset="0"/>
                <a:ea typeface="Verdana" panose="020B0604030504040204" pitchFamily="34" charset="0"/>
                <a:cs typeface="Tahoma"/>
              </a:rPr>
              <a:t> </a:t>
            </a:r>
            <a:r>
              <a:rPr sz="1400" b="1" spc="40" dirty="0">
                <a:solidFill>
                  <a:srgbClr val="0B044F"/>
                </a:solidFill>
                <a:latin typeface="Verdana" panose="020B0604030504040204" pitchFamily="34" charset="0"/>
                <a:ea typeface="Verdana" panose="020B0604030504040204" pitchFamily="34" charset="0"/>
                <a:cs typeface="Tahoma"/>
              </a:rPr>
              <a:t>that</a:t>
            </a:r>
            <a:r>
              <a:rPr sz="1400" b="1" spc="-15" dirty="0">
                <a:solidFill>
                  <a:srgbClr val="0B044F"/>
                </a:solidFill>
                <a:latin typeface="Verdana" panose="020B0604030504040204" pitchFamily="34" charset="0"/>
                <a:ea typeface="Verdana" panose="020B0604030504040204" pitchFamily="34" charset="0"/>
                <a:cs typeface="Tahoma"/>
              </a:rPr>
              <a:t> </a:t>
            </a:r>
            <a:r>
              <a:rPr sz="1400" b="1" spc="55" dirty="0">
                <a:solidFill>
                  <a:srgbClr val="0B044F"/>
                </a:solidFill>
                <a:latin typeface="Verdana" panose="020B0604030504040204" pitchFamily="34" charset="0"/>
                <a:ea typeface="Verdana" panose="020B0604030504040204" pitchFamily="34" charset="0"/>
                <a:cs typeface="Tahoma"/>
              </a:rPr>
              <a:t>the</a:t>
            </a:r>
            <a:r>
              <a:rPr sz="1400" b="1" spc="-20" dirty="0">
                <a:solidFill>
                  <a:srgbClr val="0B044F"/>
                </a:solidFill>
                <a:latin typeface="Verdana" panose="020B0604030504040204" pitchFamily="34" charset="0"/>
                <a:ea typeface="Verdana" panose="020B0604030504040204" pitchFamily="34" charset="0"/>
                <a:cs typeface="Tahoma"/>
              </a:rPr>
              <a:t> </a:t>
            </a:r>
            <a:r>
              <a:rPr sz="1400" b="1" spc="55" dirty="0">
                <a:solidFill>
                  <a:srgbClr val="0B044F"/>
                </a:solidFill>
                <a:latin typeface="Verdana" panose="020B0604030504040204" pitchFamily="34" charset="0"/>
                <a:ea typeface="Verdana" panose="020B0604030504040204" pitchFamily="34" charset="0"/>
                <a:cs typeface="Tahoma"/>
              </a:rPr>
              <a:t>highest</a:t>
            </a:r>
            <a:r>
              <a:rPr sz="1400" b="1" spc="-20" dirty="0">
                <a:solidFill>
                  <a:srgbClr val="0B044F"/>
                </a:solidFill>
                <a:latin typeface="Verdana" panose="020B0604030504040204" pitchFamily="34" charset="0"/>
                <a:ea typeface="Verdana" panose="020B0604030504040204" pitchFamily="34" charset="0"/>
                <a:cs typeface="Tahoma"/>
              </a:rPr>
              <a:t> </a:t>
            </a:r>
            <a:r>
              <a:rPr sz="1400" b="1" spc="75" dirty="0">
                <a:solidFill>
                  <a:srgbClr val="0B044F"/>
                </a:solidFill>
                <a:latin typeface="Verdana" panose="020B0604030504040204" pitchFamily="34" charset="0"/>
                <a:ea typeface="Verdana" panose="020B0604030504040204" pitchFamily="34" charset="0"/>
                <a:cs typeface="Tahoma"/>
              </a:rPr>
              <a:t>number</a:t>
            </a:r>
            <a:r>
              <a:rPr sz="1400" b="1" spc="-25" dirty="0">
                <a:solidFill>
                  <a:srgbClr val="0B044F"/>
                </a:solidFill>
                <a:latin typeface="Verdana" panose="020B0604030504040204" pitchFamily="34" charset="0"/>
                <a:ea typeface="Verdana" panose="020B0604030504040204" pitchFamily="34" charset="0"/>
                <a:cs typeface="Tahoma"/>
              </a:rPr>
              <a:t> </a:t>
            </a:r>
            <a:r>
              <a:rPr sz="1400" b="1" spc="30" dirty="0">
                <a:solidFill>
                  <a:srgbClr val="0B044F"/>
                </a:solidFill>
                <a:latin typeface="Verdana" panose="020B0604030504040204" pitchFamily="34" charset="0"/>
                <a:ea typeface="Verdana" panose="020B0604030504040204" pitchFamily="34" charset="0"/>
                <a:cs typeface="Tahoma"/>
              </a:rPr>
              <a:t>of </a:t>
            </a:r>
            <a:r>
              <a:rPr sz="1400" b="1" spc="-455" dirty="0">
                <a:solidFill>
                  <a:srgbClr val="0B044F"/>
                </a:solidFill>
                <a:latin typeface="Verdana" panose="020B0604030504040204" pitchFamily="34" charset="0"/>
                <a:ea typeface="Verdana" panose="020B0604030504040204" pitchFamily="34" charset="0"/>
                <a:cs typeface="Tahoma"/>
              </a:rPr>
              <a:t> </a:t>
            </a:r>
            <a:r>
              <a:rPr sz="1400" b="1" spc="50" dirty="0">
                <a:solidFill>
                  <a:srgbClr val="0B044F"/>
                </a:solidFill>
                <a:latin typeface="Verdana" panose="020B0604030504040204" pitchFamily="34" charset="0"/>
                <a:ea typeface="Verdana" panose="020B0604030504040204" pitchFamily="34" charset="0"/>
                <a:cs typeface="Tahoma"/>
              </a:rPr>
              <a:t>bike</a:t>
            </a:r>
            <a:r>
              <a:rPr sz="1400" b="1" spc="-20" dirty="0">
                <a:solidFill>
                  <a:srgbClr val="0B044F"/>
                </a:solidFill>
                <a:latin typeface="Verdana" panose="020B0604030504040204" pitchFamily="34" charset="0"/>
                <a:ea typeface="Verdana" panose="020B0604030504040204" pitchFamily="34" charset="0"/>
                <a:cs typeface="Tahoma"/>
              </a:rPr>
              <a:t> </a:t>
            </a:r>
            <a:r>
              <a:rPr sz="1400" b="1" spc="25" dirty="0">
                <a:solidFill>
                  <a:srgbClr val="0B044F"/>
                </a:solidFill>
                <a:latin typeface="Verdana" panose="020B0604030504040204" pitchFamily="34" charset="0"/>
                <a:ea typeface="Verdana" panose="020B0604030504040204" pitchFamily="34" charset="0"/>
                <a:cs typeface="Tahoma"/>
              </a:rPr>
              <a:t>rentals</a:t>
            </a:r>
            <a:r>
              <a:rPr sz="1400" b="1" spc="-15" dirty="0">
                <a:solidFill>
                  <a:srgbClr val="0B044F"/>
                </a:solidFill>
                <a:latin typeface="Verdana" panose="020B0604030504040204" pitchFamily="34" charset="0"/>
                <a:ea typeface="Verdana" panose="020B0604030504040204" pitchFamily="34" charset="0"/>
                <a:cs typeface="Tahoma"/>
              </a:rPr>
              <a:t> </a:t>
            </a:r>
            <a:r>
              <a:rPr sz="1400" b="1" spc="70" dirty="0">
                <a:solidFill>
                  <a:srgbClr val="0B044F"/>
                </a:solidFill>
                <a:latin typeface="Verdana" panose="020B0604030504040204" pitchFamily="34" charset="0"/>
                <a:ea typeface="Verdana" panose="020B0604030504040204" pitchFamily="34" charset="0"/>
                <a:cs typeface="Tahoma"/>
              </a:rPr>
              <a:t>on</a:t>
            </a:r>
            <a:r>
              <a:rPr sz="1400" b="1" spc="-15" dirty="0">
                <a:solidFill>
                  <a:srgbClr val="0B044F"/>
                </a:solidFill>
                <a:latin typeface="Verdana" panose="020B0604030504040204" pitchFamily="34" charset="0"/>
                <a:ea typeface="Verdana" panose="020B0604030504040204" pitchFamily="34" charset="0"/>
                <a:cs typeface="Tahoma"/>
              </a:rPr>
              <a:t> </a:t>
            </a:r>
            <a:r>
              <a:rPr sz="1400" b="1" spc="25">
                <a:solidFill>
                  <a:srgbClr val="0B044F"/>
                </a:solidFill>
                <a:latin typeface="Verdana" panose="020B0604030504040204" pitchFamily="34" charset="0"/>
                <a:ea typeface="Verdana" panose="020B0604030504040204" pitchFamily="34" charset="0"/>
                <a:cs typeface="Tahoma"/>
              </a:rPr>
              <a:t>a</a:t>
            </a:r>
            <a:r>
              <a:rPr sz="1400" b="1" spc="-15">
                <a:solidFill>
                  <a:srgbClr val="0B044F"/>
                </a:solidFill>
                <a:latin typeface="Verdana" panose="020B0604030504040204" pitchFamily="34" charset="0"/>
                <a:ea typeface="Verdana" panose="020B0604030504040204" pitchFamily="34" charset="0"/>
                <a:cs typeface="Tahoma"/>
              </a:rPr>
              <a:t> </a:t>
            </a:r>
            <a:r>
              <a:rPr lang="en-IN" sz="1400" b="1" spc="30" dirty="0" smtClean="0">
                <a:solidFill>
                  <a:srgbClr val="0B044F"/>
                </a:solidFill>
                <a:latin typeface="Verdana" panose="020B0604030504040204" pitchFamily="34" charset="0"/>
                <a:ea typeface="Verdana" panose="020B0604030504040204" pitchFamily="34" charset="0"/>
                <a:cs typeface="Tahoma"/>
              </a:rPr>
              <a:t>normal</a:t>
            </a:r>
            <a:r>
              <a:rPr sz="1400" b="1" spc="-15" smtClean="0">
                <a:solidFill>
                  <a:srgbClr val="0B044F"/>
                </a:solidFill>
                <a:latin typeface="Verdana" panose="020B0604030504040204" pitchFamily="34" charset="0"/>
                <a:ea typeface="Verdana" panose="020B0604030504040204" pitchFamily="34" charset="0"/>
                <a:cs typeface="Tahoma"/>
              </a:rPr>
              <a:t> </a:t>
            </a:r>
            <a:r>
              <a:rPr sz="1400" b="1" spc="50" dirty="0">
                <a:solidFill>
                  <a:srgbClr val="0B044F"/>
                </a:solidFill>
                <a:latin typeface="Verdana" panose="020B0604030504040204" pitchFamily="34" charset="0"/>
                <a:ea typeface="Verdana" panose="020B0604030504040204" pitchFamily="34" charset="0"/>
                <a:cs typeface="Tahoma"/>
              </a:rPr>
              <a:t>day</a:t>
            </a:r>
            <a:r>
              <a:rPr sz="1400" b="1" spc="-20" dirty="0">
                <a:solidFill>
                  <a:srgbClr val="0B044F"/>
                </a:solidFill>
                <a:latin typeface="Verdana" panose="020B0604030504040204" pitchFamily="34" charset="0"/>
                <a:ea typeface="Verdana" panose="020B0604030504040204" pitchFamily="34" charset="0"/>
                <a:cs typeface="Tahoma"/>
              </a:rPr>
              <a:t> </a:t>
            </a:r>
            <a:r>
              <a:rPr sz="1400" b="1" spc="70" dirty="0">
                <a:solidFill>
                  <a:srgbClr val="0B044F"/>
                </a:solidFill>
                <a:latin typeface="Verdana" panose="020B0604030504040204" pitchFamily="34" charset="0"/>
                <a:ea typeface="Verdana" panose="020B0604030504040204" pitchFamily="34" charset="0"/>
                <a:cs typeface="Tahoma"/>
              </a:rPr>
              <a:t>and</a:t>
            </a:r>
            <a:r>
              <a:rPr sz="1400" b="1" spc="-15" dirty="0">
                <a:solidFill>
                  <a:srgbClr val="0B044F"/>
                </a:solidFill>
                <a:latin typeface="Verdana" panose="020B0604030504040204" pitchFamily="34" charset="0"/>
                <a:ea typeface="Verdana" panose="020B0604030504040204" pitchFamily="34" charset="0"/>
                <a:cs typeface="Tahoma"/>
              </a:rPr>
              <a:t> </a:t>
            </a:r>
            <a:r>
              <a:rPr sz="1400" b="1" spc="55" dirty="0">
                <a:solidFill>
                  <a:srgbClr val="0B044F"/>
                </a:solidFill>
                <a:latin typeface="Verdana" panose="020B0604030504040204" pitchFamily="34" charset="0"/>
                <a:ea typeface="Verdana" panose="020B0604030504040204" pitchFamily="34" charset="0"/>
                <a:cs typeface="Tahoma"/>
              </a:rPr>
              <a:t>the</a:t>
            </a:r>
            <a:r>
              <a:rPr sz="1400" b="1" spc="-15" dirty="0">
                <a:solidFill>
                  <a:srgbClr val="0B044F"/>
                </a:solidFill>
                <a:latin typeface="Verdana" panose="020B0604030504040204" pitchFamily="34" charset="0"/>
                <a:ea typeface="Verdana" panose="020B0604030504040204" pitchFamily="34" charset="0"/>
                <a:cs typeface="Tahoma"/>
              </a:rPr>
              <a:t> </a:t>
            </a:r>
            <a:r>
              <a:rPr sz="1400" b="1" spc="30" dirty="0">
                <a:solidFill>
                  <a:srgbClr val="0B044F"/>
                </a:solidFill>
                <a:latin typeface="Verdana" panose="020B0604030504040204" pitchFamily="34" charset="0"/>
                <a:ea typeface="Verdana" panose="020B0604030504040204" pitchFamily="34" charset="0"/>
                <a:cs typeface="Tahoma"/>
              </a:rPr>
              <a:t>lowest</a:t>
            </a:r>
            <a:r>
              <a:rPr sz="1400" b="1" spc="-15" dirty="0">
                <a:solidFill>
                  <a:srgbClr val="0B044F"/>
                </a:solidFill>
                <a:latin typeface="Verdana" panose="020B0604030504040204" pitchFamily="34" charset="0"/>
                <a:ea typeface="Verdana" panose="020B0604030504040204" pitchFamily="34" charset="0"/>
                <a:cs typeface="Tahoma"/>
              </a:rPr>
              <a:t> </a:t>
            </a:r>
            <a:r>
              <a:rPr sz="1400" b="1" spc="70" dirty="0">
                <a:solidFill>
                  <a:srgbClr val="0B044F"/>
                </a:solidFill>
                <a:latin typeface="Verdana" panose="020B0604030504040204" pitchFamily="34" charset="0"/>
                <a:ea typeface="Verdana" panose="020B0604030504040204" pitchFamily="34" charset="0"/>
                <a:cs typeface="Tahoma"/>
              </a:rPr>
              <a:t>on</a:t>
            </a:r>
            <a:r>
              <a:rPr sz="1400" b="1" spc="-15" dirty="0">
                <a:solidFill>
                  <a:srgbClr val="0B044F"/>
                </a:solidFill>
                <a:latin typeface="Verdana" panose="020B0604030504040204" pitchFamily="34" charset="0"/>
                <a:ea typeface="Verdana" panose="020B0604030504040204" pitchFamily="34" charset="0"/>
                <a:cs typeface="Tahoma"/>
              </a:rPr>
              <a:t> </a:t>
            </a:r>
            <a:r>
              <a:rPr sz="1400" b="1" spc="25" dirty="0">
                <a:solidFill>
                  <a:srgbClr val="0B044F"/>
                </a:solidFill>
                <a:latin typeface="Verdana" panose="020B0604030504040204" pitchFamily="34" charset="0"/>
                <a:ea typeface="Verdana" panose="020B0604030504040204" pitchFamily="34" charset="0"/>
                <a:cs typeface="Tahoma"/>
              </a:rPr>
              <a:t>a</a:t>
            </a:r>
            <a:r>
              <a:rPr sz="1400" b="1" spc="-15" dirty="0">
                <a:solidFill>
                  <a:srgbClr val="0B044F"/>
                </a:solidFill>
                <a:latin typeface="Verdana" panose="020B0604030504040204" pitchFamily="34" charset="0"/>
                <a:ea typeface="Verdana" panose="020B0604030504040204" pitchFamily="34" charset="0"/>
                <a:cs typeface="Tahoma"/>
              </a:rPr>
              <a:t> </a:t>
            </a:r>
            <a:r>
              <a:rPr sz="1400" b="1" spc="45" dirty="0">
                <a:solidFill>
                  <a:srgbClr val="0B044F"/>
                </a:solidFill>
                <a:latin typeface="Verdana" panose="020B0604030504040204" pitchFamily="34" charset="0"/>
                <a:ea typeface="Verdana" panose="020B0604030504040204" pitchFamily="34" charset="0"/>
                <a:cs typeface="Tahoma"/>
              </a:rPr>
              <a:t>snowy</a:t>
            </a:r>
            <a:r>
              <a:rPr sz="1400" b="1" spc="-20" dirty="0">
                <a:solidFill>
                  <a:srgbClr val="0B044F"/>
                </a:solidFill>
                <a:latin typeface="Verdana" panose="020B0604030504040204" pitchFamily="34" charset="0"/>
                <a:ea typeface="Verdana" panose="020B0604030504040204" pitchFamily="34" charset="0"/>
                <a:cs typeface="Tahoma"/>
              </a:rPr>
              <a:t> </a:t>
            </a:r>
            <a:r>
              <a:rPr sz="1400" b="1" spc="25" dirty="0">
                <a:solidFill>
                  <a:srgbClr val="0B044F"/>
                </a:solidFill>
                <a:latin typeface="Verdana" panose="020B0604030504040204" pitchFamily="34" charset="0"/>
                <a:ea typeface="Verdana" panose="020B0604030504040204" pitchFamily="34" charset="0"/>
                <a:cs typeface="Tahoma"/>
              </a:rPr>
              <a:t>or</a:t>
            </a:r>
            <a:r>
              <a:rPr sz="1400" b="1" spc="-15" dirty="0">
                <a:solidFill>
                  <a:srgbClr val="0B044F"/>
                </a:solidFill>
                <a:latin typeface="Verdana" panose="020B0604030504040204" pitchFamily="34" charset="0"/>
                <a:ea typeface="Verdana" panose="020B0604030504040204" pitchFamily="34" charset="0"/>
                <a:cs typeface="Tahoma"/>
              </a:rPr>
              <a:t> </a:t>
            </a:r>
            <a:r>
              <a:rPr sz="1400" b="1" spc="20" dirty="0">
                <a:solidFill>
                  <a:srgbClr val="0B044F"/>
                </a:solidFill>
                <a:latin typeface="Verdana" panose="020B0604030504040204" pitchFamily="34" charset="0"/>
                <a:ea typeface="Verdana" panose="020B0604030504040204" pitchFamily="34" charset="0"/>
                <a:cs typeface="Tahoma"/>
              </a:rPr>
              <a:t>rainy</a:t>
            </a:r>
            <a:r>
              <a:rPr sz="1400" b="1" spc="-15" dirty="0">
                <a:solidFill>
                  <a:srgbClr val="0B044F"/>
                </a:solidFill>
                <a:latin typeface="Verdana" panose="020B0604030504040204" pitchFamily="34" charset="0"/>
                <a:ea typeface="Verdana" panose="020B0604030504040204" pitchFamily="34" charset="0"/>
                <a:cs typeface="Tahoma"/>
              </a:rPr>
              <a:t> </a:t>
            </a:r>
            <a:r>
              <a:rPr sz="1400" b="1" dirty="0">
                <a:solidFill>
                  <a:srgbClr val="0B044F"/>
                </a:solidFill>
                <a:latin typeface="Verdana" panose="020B0604030504040204" pitchFamily="34" charset="0"/>
                <a:ea typeface="Verdana" panose="020B0604030504040204" pitchFamily="34" charset="0"/>
                <a:cs typeface="Tahoma"/>
              </a:rPr>
              <a:t>day.</a:t>
            </a:r>
            <a:r>
              <a:rPr sz="1400" b="1" spc="-15" dirty="0">
                <a:solidFill>
                  <a:srgbClr val="0B044F"/>
                </a:solidFill>
                <a:latin typeface="Verdana" panose="020B0604030504040204" pitchFamily="34" charset="0"/>
                <a:ea typeface="Verdana" panose="020B0604030504040204" pitchFamily="34" charset="0"/>
                <a:cs typeface="Tahoma"/>
              </a:rPr>
              <a:t> </a:t>
            </a:r>
            <a:r>
              <a:rPr sz="1400" b="1" spc="90" dirty="0">
                <a:solidFill>
                  <a:srgbClr val="0B044F"/>
                </a:solidFill>
                <a:latin typeface="Verdana" panose="020B0604030504040204" pitchFamily="34" charset="0"/>
                <a:ea typeface="Verdana" panose="020B0604030504040204" pitchFamily="34" charset="0"/>
                <a:cs typeface="Tahoma"/>
              </a:rPr>
              <a:t>We</a:t>
            </a:r>
            <a:r>
              <a:rPr sz="1400" b="1" spc="-35" dirty="0">
                <a:solidFill>
                  <a:srgbClr val="0B044F"/>
                </a:solidFill>
                <a:latin typeface="Verdana" panose="020B0604030504040204" pitchFamily="34" charset="0"/>
                <a:ea typeface="Verdana" panose="020B0604030504040204" pitchFamily="34" charset="0"/>
                <a:cs typeface="Tahoma"/>
              </a:rPr>
              <a:t> </a:t>
            </a:r>
            <a:r>
              <a:rPr sz="1400" b="1" spc="50" dirty="0">
                <a:solidFill>
                  <a:srgbClr val="0B044F"/>
                </a:solidFill>
                <a:latin typeface="Verdana" panose="020B0604030504040204" pitchFamily="34" charset="0"/>
                <a:ea typeface="Verdana" panose="020B0604030504040204" pitchFamily="34" charset="0"/>
                <a:cs typeface="Tahoma"/>
              </a:rPr>
              <a:t>observed </a:t>
            </a:r>
            <a:r>
              <a:rPr sz="1400" b="1" spc="-455" dirty="0">
                <a:solidFill>
                  <a:srgbClr val="0B044F"/>
                </a:solidFill>
                <a:latin typeface="Verdana" panose="020B0604030504040204" pitchFamily="34" charset="0"/>
                <a:ea typeface="Verdana" panose="020B0604030504040204" pitchFamily="34" charset="0"/>
                <a:cs typeface="Tahoma"/>
              </a:rPr>
              <a:t> </a:t>
            </a:r>
            <a:r>
              <a:rPr sz="1400" b="1" spc="40" dirty="0">
                <a:solidFill>
                  <a:srgbClr val="0B044F"/>
                </a:solidFill>
                <a:latin typeface="Verdana" panose="020B0604030504040204" pitchFamily="34" charset="0"/>
                <a:ea typeface="Verdana" panose="020B0604030504040204" pitchFamily="34" charset="0"/>
                <a:cs typeface="Tahoma"/>
              </a:rPr>
              <a:t>that</a:t>
            </a:r>
            <a:r>
              <a:rPr sz="1400" b="1" spc="-20" dirty="0">
                <a:solidFill>
                  <a:srgbClr val="0B044F"/>
                </a:solidFill>
                <a:latin typeface="Verdana" panose="020B0604030504040204" pitchFamily="34" charset="0"/>
                <a:ea typeface="Verdana" panose="020B0604030504040204" pitchFamily="34" charset="0"/>
                <a:cs typeface="Tahoma"/>
              </a:rPr>
              <a:t> </a:t>
            </a:r>
            <a:r>
              <a:rPr sz="1400" b="1" spc="45" dirty="0">
                <a:solidFill>
                  <a:srgbClr val="0B044F"/>
                </a:solidFill>
                <a:latin typeface="Verdana" panose="020B0604030504040204" pitchFamily="34" charset="0"/>
                <a:ea typeface="Verdana" panose="020B0604030504040204" pitchFamily="34" charset="0"/>
                <a:cs typeface="Tahoma"/>
              </a:rPr>
              <a:t>with</a:t>
            </a:r>
            <a:r>
              <a:rPr sz="1400" b="1" spc="-20" dirty="0">
                <a:solidFill>
                  <a:srgbClr val="0B044F"/>
                </a:solidFill>
                <a:latin typeface="Verdana" panose="020B0604030504040204" pitchFamily="34" charset="0"/>
                <a:ea typeface="Verdana" panose="020B0604030504040204" pitchFamily="34" charset="0"/>
                <a:cs typeface="Tahoma"/>
              </a:rPr>
              <a:t> </a:t>
            </a:r>
            <a:r>
              <a:rPr sz="1400" b="1" spc="45" dirty="0">
                <a:solidFill>
                  <a:srgbClr val="0B044F"/>
                </a:solidFill>
                <a:latin typeface="Verdana" panose="020B0604030504040204" pitchFamily="34" charset="0"/>
                <a:ea typeface="Verdana" panose="020B0604030504040204" pitchFamily="34" charset="0"/>
                <a:cs typeface="Tahoma"/>
              </a:rPr>
              <a:t>increasing</a:t>
            </a:r>
            <a:r>
              <a:rPr sz="1400" b="1" spc="-20" dirty="0">
                <a:solidFill>
                  <a:srgbClr val="0B044F"/>
                </a:solidFill>
                <a:latin typeface="Verdana" panose="020B0604030504040204" pitchFamily="34" charset="0"/>
                <a:ea typeface="Verdana" panose="020B0604030504040204" pitchFamily="34" charset="0"/>
                <a:cs typeface="Tahoma"/>
              </a:rPr>
              <a:t> </a:t>
            </a:r>
            <a:r>
              <a:rPr sz="1400" b="1" spc="35" dirty="0">
                <a:solidFill>
                  <a:srgbClr val="0B044F"/>
                </a:solidFill>
                <a:latin typeface="Verdana" panose="020B0604030504040204" pitchFamily="34" charset="0"/>
                <a:ea typeface="Verdana" panose="020B0604030504040204" pitchFamily="34" charset="0"/>
                <a:cs typeface="Tahoma"/>
              </a:rPr>
              <a:t>humidity,</a:t>
            </a:r>
            <a:r>
              <a:rPr sz="1400" b="1" spc="-20" dirty="0">
                <a:solidFill>
                  <a:srgbClr val="0B044F"/>
                </a:solidFill>
                <a:latin typeface="Verdana" panose="020B0604030504040204" pitchFamily="34" charset="0"/>
                <a:ea typeface="Verdana" panose="020B0604030504040204" pitchFamily="34" charset="0"/>
                <a:cs typeface="Tahoma"/>
              </a:rPr>
              <a:t> </a:t>
            </a:r>
            <a:r>
              <a:rPr sz="1400" b="1" spc="55" dirty="0">
                <a:solidFill>
                  <a:srgbClr val="0B044F"/>
                </a:solidFill>
                <a:latin typeface="Verdana" panose="020B0604030504040204" pitchFamily="34" charset="0"/>
                <a:ea typeface="Verdana" panose="020B0604030504040204" pitchFamily="34" charset="0"/>
                <a:cs typeface="Tahoma"/>
              </a:rPr>
              <a:t>the</a:t>
            </a:r>
            <a:r>
              <a:rPr sz="1400" b="1" spc="-20" dirty="0">
                <a:solidFill>
                  <a:srgbClr val="0B044F"/>
                </a:solidFill>
                <a:latin typeface="Verdana" panose="020B0604030504040204" pitchFamily="34" charset="0"/>
                <a:ea typeface="Verdana" panose="020B0604030504040204" pitchFamily="34" charset="0"/>
                <a:cs typeface="Tahoma"/>
              </a:rPr>
              <a:t> </a:t>
            </a:r>
            <a:r>
              <a:rPr sz="1400" b="1" spc="75" dirty="0">
                <a:solidFill>
                  <a:srgbClr val="0B044F"/>
                </a:solidFill>
                <a:latin typeface="Verdana" panose="020B0604030504040204" pitchFamily="34" charset="0"/>
                <a:ea typeface="Verdana" panose="020B0604030504040204" pitchFamily="34" charset="0"/>
                <a:cs typeface="Tahoma"/>
              </a:rPr>
              <a:t>number</a:t>
            </a:r>
            <a:r>
              <a:rPr sz="1400" b="1" spc="-20" dirty="0">
                <a:solidFill>
                  <a:srgbClr val="0B044F"/>
                </a:solidFill>
                <a:latin typeface="Verdana" panose="020B0604030504040204" pitchFamily="34" charset="0"/>
                <a:ea typeface="Verdana" panose="020B0604030504040204" pitchFamily="34" charset="0"/>
                <a:cs typeface="Tahoma"/>
              </a:rPr>
              <a:t> </a:t>
            </a:r>
            <a:r>
              <a:rPr sz="1400" b="1" spc="30" dirty="0">
                <a:solidFill>
                  <a:srgbClr val="0B044F"/>
                </a:solidFill>
                <a:latin typeface="Verdana" panose="020B0604030504040204" pitchFamily="34" charset="0"/>
                <a:ea typeface="Verdana" panose="020B0604030504040204" pitchFamily="34" charset="0"/>
                <a:cs typeface="Tahoma"/>
              </a:rPr>
              <a:t>of</a:t>
            </a:r>
            <a:r>
              <a:rPr sz="1400" b="1" spc="-20" dirty="0">
                <a:solidFill>
                  <a:srgbClr val="0B044F"/>
                </a:solidFill>
                <a:latin typeface="Verdana" panose="020B0604030504040204" pitchFamily="34" charset="0"/>
                <a:ea typeface="Verdana" panose="020B0604030504040204" pitchFamily="34" charset="0"/>
                <a:cs typeface="Tahoma"/>
              </a:rPr>
              <a:t> </a:t>
            </a:r>
            <a:r>
              <a:rPr sz="1400" b="1" spc="50" dirty="0">
                <a:solidFill>
                  <a:srgbClr val="0B044F"/>
                </a:solidFill>
                <a:latin typeface="Verdana" panose="020B0604030504040204" pitchFamily="34" charset="0"/>
                <a:ea typeface="Verdana" panose="020B0604030504040204" pitchFamily="34" charset="0"/>
                <a:cs typeface="Tahoma"/>
              </a:rPr>
              <a:t>bike</a:t>
            </a:r>
            <a:r>
              <a:rPr sz="1400" b="1" spc="-20" dirty="0">
                <a:solidFill>
                  <a:srgbClr val="0B044F"/>
                </a:solidFill>
                <a:latin typeface="Verdana" panose="020B0604030504040204" pitchFamily="34" charset="0"/>
                <a:ea typeface="Verdana" panose="020B0604030504040204" pitchFamily="34" charset="0"/>
                <a:cs typeface="Tahoma"/>
              </a:rPr>
              <a:t> </a:t>
            </a:r>
            <a:r>
              <a:rPr sz="1400" b="1" spc="30" dirty="0">
                <a:solidFill>
                  <a:srgbClr val="0B044F"/>
                </a:solidFill>
                <a:latin typeface="Verdana" panose="020B0604030504040204" pitchFamily="34" charset="0"/>
                <a:ea typeface="Verdana" panose="020B0604030504040204" pitchFamily="34" charset="0"/>
                <a:cs typeface="Tahoma"/>
              </a:rPr>
              <a:t>rental</a:t>
            </a:r>
            <a:r>
              <a:rPr sz="1400" b="1" spc="-20" dirty="0">
                <a:solidFill>
                  <a:srgbClr val="0B044F"/>
                </a:solidFill>
                <a:latin typeface="Verdana" panose="020B0604030504040204" pitchFamily="34" charset="0"/>
                <a:ea typeface="Verdana" panose="020B0604030504040204" pitchFamily="34" charset="0"/>
                <a:cs typeface="Tahoma"/>
              </a:rPr>
              <a:t> </a:t>
            </a:r>
            <a:r>
              <a:rPr sz="1400" b="1" spc="60" dirty="0">
                <a:solidFill>
                  <a:srgbClr val="0B044F"/>
                </a:solidFill>
                <a:latin typeface="Verdana" panose="020B0604030504040204" pitchFamily="34" charset="0"/>
                <a:ea typeface="Verdana" panose="020B0604030504040204" pitchFamily="34" charset="0"/>
                <a:cs typeface="Tahoma"/>
              </a:rPr>
              <a:t>counts</a:t>
            </a:r>
            <a:r>
              <a:rPr sz="1400" b="1" spc="-20" dirty="0">
                <a:solidFill>
                  <a:srgbClr val="0B044F"/>
                </a:solidFill>
                <a:latin typeface="Verdana" panose="020B0604030504040204" pitchFamily="34" charset="0"/>
                <a:ea typeface="Verdana" panose="020B0604030504040204" pitchFamily="34" charset="0"/>
                <a:cs typeface="Tahoma"/>
              </a:rPr>
              <a:t> </a:t>
            </a:r>
            <a:r>
              <a:rPr sz="1400" b="1" spc="30" dirty="0">
                <a:solidFill>
                  <a:srgbClr val="0B044F"/>
                </a:solidFill>
                <a:latin typeface="Verdana" panose="020B0604030504040204" pitchFamily="34" charset="0"/>
                <a:ea typeface="Verdana" panose="020B0604030504040204" pitchFamily="34" charset="0"/>
                <a:cs typeface="Tahoma"/>
              </a:rPr>
              <a:t>decreases.</a:t>
            </a:r>
            <a:endParaRPr sz="1400" dirty="0">
              <a:latin typeface="Verdana" panose="020B0604030504040204" pitchFamily="34" charset="0"/>
              <a:ea typeface="Verdana" panose="020B0604030504040204" pitchFamily="34" charset="0"/>
              <a:cs typeface="Tahoma"/>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52448" y="817426"/>
            <a:ext cx="8666480" cy="756101"/>
          </a:xfrm>
          <a:prstGeom prst="rect">
            <a:avLst/>
          </a:prstGeom>
        </p:spPr>
        <p:txBody>
          <a:bodyPr vert="horz" wrap="square" lIns="0" tIns="12697" rIns="0" bIns="0" rtlCol="0">
            <a:spAutoFit/>
          </a:bodyPr>
          <a:lstStyle/>
          <a:p>
            <a:pPr marL="422202" marR="5079" indent="-409504">
              <a:lnSpc>
                <a:spcPct val="114999"/>
              </a:lnSpc>
              <a:spcBef>
                <a:spcPts val="100"/>
              </a:spcBef>
              <a:buFont typeface="MS PGothic"/>
              <a:buChar char="➢"/>
              <a:tabLst>
                <a:tab pos="421567" algn="l"/>
                <a:tab pos="422202" algn="l"/>
              </a:tabLst>
            </a:pPr>
            <a:r>
              <a:rPr sz="1400" b="1" spc="95" dirty="0">
                <a:solidFill>
                  <a:srgbClr val="0B044F"/>
                </a:solidFill>
                <a:latin typeface="Tahoma"/>
                <a:cs typeface="Tahoma"/>
              </a:rPr>
              <a:t>When </a:t>
            </a:r>
            <a:r>
              <a:rPr sz="1400" b="1" spc="45" dirty="0">
                <a:solidFill>
                  <a:srgbClr val="0B044F"/>
                </a:solidFill>
                <a:latin typeface="Tahoma"/>
                <a:cs typeface="Tahoma"/>
              </a:rPr>
              <a:t>we </a:t>
            </a:r>
            <a:r>
              <a:rPr sz="1400" b="1" spc="55" dirty="0">
                <a:solidFill>
                  <a:srgbClr val="0B044F"/>
                </a:solidFill>
                <a:latin typeface="Tahoma"/>
                <a:cs typeface="Tahoma"/>
              </a:rPr>
              <a:t>compare </a:t>
            </a:r>
            <a:r>
              <a:rPr sz="1400" b="1" spc="50" dirty="0">
                <a:solidFill>
                  <a:srgbClr val="0B044F"/>
                </a:solidFill>
                <a:latin typeface="Tahoma"/>
                <a:cs typeface="Tahoma"/>
              </a:rPr>
              <a:t>the </a:t>
            </a:r>
            <a:r>
              <a:rPr sz="1400" b="1" u="sng" spc="25" dirty="0">
                <a:solidFill>
                  <a:srgbClr val="0B044F"/>
                </a:solidFill>
                <a:latin typeface="Tahoma"/>
                <a:cs typeface="Tahoma"/>
              </a:rPr>
              <a:t>root </a:t>
            </a:r>
            <a:r>
              <a:rPr sz="1400" b="1" u="sng" spc="65" dirty="0">
                <a:solidFill>
                  <a:srgbClr val="0B044F"/>
                </a:solidFill>
                <a:latin typeface="Tahoma"/>
                <a:cs typeface="Tahoma"/>
              </a:rPr>
              <a:t>mean </a:t>
            </a:r>
            <a:r>
              <a:rPr sz="1400" b="1" u="sng" spc="45" dirty="0">
                <a:solidFill>
                  <a:srgbClr val="0B044F"/>
                </a:solidFill>
                <a:latin typeface="Tahoma"/>
                <a:cs typeface="Tahoma"/>
              </a:rPr>
              <a:t>squared </a:t>
            </a:r>
            <a:r>
              <a:rPr sz="1400" b="1" u="sng" spc="10" dirty="0">
                <a:solidFill>
                  <a:srgbClr val="0B044F"/>
                </a:solidFill>
                <a:latin typeface="Tahoma"/>
                <a:cs typeface="Tahoma"/>
              </a:rPr>
              <a:t>error </a:t>
            </a:r>
            <a:r>
              <a:rPr sz="1400" b="1" spc="60" dirty="0">
                <a:solidFill>
                  <a:srgbClr val="0B044F"/>
                </a:solidFill>
                <a:latin typeface="Tahoma"/>
                <a:cs typeface="Tahoma"/>
              </a:rPr>
              <a:t>and </a:t>
            </a:r>
            <a:r>
              <a:rPr sz="1400" b="1" u="sng" spc="65" dirty="0">
                <a:solidFill>
                  <a:srgbClr val="0B044F"/>
                </a:solidFill>
                <a:latin typeface="Tahoma"/>
                <a:cs typeface="Tahoma"/>
              </a:rPr>
              <a:t>mean </a:t>
            </a:r>
            <a:r>
              <a:rPr sz="1400" b="1" u="sng" spc="35" dirty="0">
                <a:solidFill>
                  <a:srgbClr val="0B044F"/>
                </a:solidFill>
                <a:latin typeface="Tahoma"/>
                <a:cs typeface="Tahoma"/>
              </a:rPr>
              <a:t>absolute </a:t>
            </a:r>
            <a:r>
              <a:rPr sz="1400" b="1" u="sng" spc="10" dirty="0">
                <a:solidFill>
                  <a:srgbClr val="0B044F"/>
                </a:solidFill>
                <a:latin typeface="Tahoma"/>
                <a:cs typeface="Tahoma"/>
              </a:rPr>
              <a:t>error </a:t>
            </a:r>
            <a:r>
              <a:rPr sz="1400" b="1" spc="25" dirty="0">
                <a:solidFill>
                  <a:srgbClr val="0B044F"/>
                </a:solidFill>
                <a:latin typeface="Tahoma"/>
                <a:cs typeface="Tahoma"/>
              </a:rPr>
              <a:t>of </a:t>
            </a:r>
            <a:r>
              <a:rPr sz="1400" b="1" spc="5" dirty="0">
                <a:solidFill>
                  <a:srgbClr val="0B044F"/>
                </a:solidFill>
                <a:latin typeface="Tahoma"/>
                <a:cs typeface="Tahoma"/>
              </a:rPr>
              <a:t>all </a:t>
            </a:r>
            <a:r>
              <a:rPr sz="1400" b="1" spc="50" dirty="0">
                <a:solidFill>
                  <a:srgbClr val="0B044F"/>
                </a:solidFill>
                <a:latin typeface="Tahoma"/>
                <a:cs typeface="Tahoma"/>
              </a:rPr>
              <a:t>the </a:t>
            </a:r>
            <a:r>
              <a:rPr sz="1400" b="1" spc="55" dirty="0">
                <a:solidFill>
                  <a:srgbClr val="0B044F"/>
                </a:solidFill>
                <a:latin typeface="Tahoma"/>
                <a:cs typeface="Tahoma"/>
              </a:rPr>
              <a:t> </a:t>
            </a:r>
            <a:r>
              <a:rPr sz="1400" b="1" spc="40" dirty="0">
                <a:solidFill>
                  <a:srgbClr val="0B044F"/>
                </a:solidFill>
                <a:latin typeface="Tahoma"/>
                <a:cs typeface="Tahoma"/>
              </a:rPr>
              <a:t>models</a:t>
            </a:r>
            <a:r>
              <a:rPr sz="1400" b="1" spc="10" dirty="0">
                <a:solidFill>
                  <a:srgbClr val="0B044F"/>
                </a:solidFill>
                <a:latin typeface="Tahoma"/>
                <a:cs typeface="Tahoma"/>
              </a:rPr>
              <a:t>. </a:t>
            </a:r>
            <a:r>
              <a:rPr lang="en-IN" sz="1400" b="1" spc="10" dirty="0">
                <a:solidFill>
                  <a:srgbClr val="0B044F"/>
                </a:solidFill>
                <a:latin typeface="Tahoma"/>
                <a:cs typeface="Tahoma"/>
              </a:rPr>
              <a:t>We can see that we have very minimal error.</a:t>
            </a:r>
            <a:r>
              <a:rPr sz="1400" b="1" spc="-10" dirty="0">
                <a:solidFill>
                  <a:srgbClr val="0B044F"/>
                </a:solidFill>
                <a:latin typeface="Tahoma"/>
                <a:cs typeface="Tahoma"/>
              </a:rPr>
              <a:t>So, </a:t>
            </a:r>
            <a:r>
              <a:rPr sz="1400" b="1" spc="40" dirty="0">
                <a:solidFill>
                  <a:srgbClr val="0B044F"/>
                </a:solidFill>
                <a:latin typeface="Tahoma"/>
                <a:cs typeface="Tahoma"/>
              </a:rPr>
              <a:t>ﬁnally </a:t>
            </a:r>
            <a:r>
              <a:rPr sz="1400" b="1" spc="30">
                <a:solidFill>
                  <a:srgbClr val="0B044F"/>
                </a:solidFill>
                <a:latin typeface="Tahoma"/>
                <a:cs typeface="Tahoma"/>
              </a:rPr>
              <a:t>this </a:t>
            </a:r>
            <a:r>
              <a:rPr sz="1400" b="1" spc="65" smtClean="0">
                <a:solidFill>
                  <a:srgbClr val="0B044F"/>
                </a:solidFill>
                <a:latin typeface="Tahoma"/>
                <a:cs typeface="Tahoma"/>
              </a:rPr>
              <a:t>model</a:t>
            </a:r>
            <a:r>
              <a:rPr sz="1400" b="1" spc="-20" smtClean="0">
                <a:solidFill>
                  <a:srgbClr val="0B044F"/>
                </a:solidFill>
                <a:latin typeface="Tahoma"/>
                <a:cs typeface="Tahoma"/>
              </a:rPr>
              <a:t> </a:t>
            </a:r>
            <a:r>
              <a:rPr sz="1400" b="1" spc="10" dirty="0">
                <a:solidFill>
                  <a:srgbClr val="0B044F"/>
                </a:solidFill>
                <a:latin typeface="Tahoma"/>
                <a:cs typeface="Tahoma"/>
              </a:rPr>
              <a:t>is</a:t>
            </a:r>
            <a:r>
              <a:rPr sz="1400" b="1" spc="-15" dirty="0">
                <a:solidFill>
                  <a:srgbClr val="0B044F"/>
                </a:solidFill>
                <a:latin typeface="Tahoma"/>
                <a:cs typeface="Tahoma"/>
              </a:rPr>
              <a:t> </a:t>
            </a:r>
            <a:r>
              <a:rPr sz="1400" b="1" spc="45" dirty="0">
                <a:solidFill>
                  <a:srgbClr val="0B044F"/>
                </a:solidFill>
                <a:latin typeface="Tahoma"/>
                <a:cs typeface="Tahoma"/>
              </a:rPr>
              <a:t>best</a:t>
            </a:r>
            <a:r>
              <a:rPr sz="1400" b="1" spc="-15" dirty="0">
                <a:solidFill>
                  <a:srgbClr val="0B044F"/>
                </a:solidFill>
                <a:latin typeface="Tahoma"/>
                <a:cs typeface="Tahoma"/>
              </a:rPr>
              <a:t> </a:t>
            </a:r>
            <a:r>
              <a:rPr sz="1400" b="1" spc="15" dirty="0">
                <a:solidFill>
                  <a:srgbClr val="0B044F"/>
                </a:solidFill>
                <a:latin typeface="Tahoma"/>
                <a:cs typeface="Tahoma"/>
              </a:rPr>
              <a:t>for</a:t>
            </a:r>
            <a:r>
              <a:rPr sz="1400" b="1" spc="-15" dirty="0">
                <a:solidFill>
                  <a:srgbClr val="0B044F"/>
                </a:solidFill>
                <a:latin typeface="Tahoma"/>
                <a:cs typeface="Tahoma"/>
              </a:rPr>
              <a:t> </a:t>
            </a:r>
            <a:r>
              <a:rPr sz="1400" b="1" spc="50" dirty="0">
                <a:solidFill>
                  <a:srgbClr val="0B044F"/>
                </a:solidFill>
                <a:latin typeface="Tahoma"/>
                <a:cs typeface="Tahoma"/>
              </a:rPr>
              <a:t>predicting</a:t>
            </a:r>
            <a:r>
              <a:rPr sz="1400" b="1" spc="-15" dirty="0">
                <a:solidFill>
                  <a:srgbClr val="0B044F"/>
                </a:solidFill>
                <a:latin typeface="Tahoma"/>
                <a:cs typeface="Tahoma"/>
              </a:rPr>
              <a:t> </a:t>
            </a:r>
            <a:r>
              <a:rPr sz="1400" b="1" spc="50" dirty="0">
                <a:solidFill>
                  <a:srgbClr val="0B044F"/>
                </a:solidFill>
                <a:latin typeface="Tahoma"/>
                <a:cs typeface="Tahoma"/>
              </a:rPr>
              <a:t>the</a:t>
            </a:r>
            <a:r>
              <a:rPr sz="1400" b="1" spc="-15" dirty="0">
                <a:solidFill>
                  <a:srgbClr val="0B044F"/>
                </a:solidFill>
                <a:latin typeface="Tahoma"/>
                <a:cs typeface="Tahoma"/>
              </a:rPr>
              <a:t> </a:t>
            </a:r>
            <a:r>
              <a:rPr sz="1400" b="1" spc="40" dirty="0">
                <a:solidFill>
                  <a:srgbClr val="0B044F"/>
                </a:solidFill>
                <a:latin typeface="Tahoma"/>
                <a:cs typeface="Tahoma"/>
              </a:rPr>
              <a:t>bike</a:t>
            </a:r>
            <a:r>
              <a:rPr sz="1400" b="1" spc="-15" dirty="0">
                <a:solidFill>
                  <a:srgbClr val="0B044F"/>
                </a:solidFill>
                <a:latin typeface="Tahoma"/>
                <a:cs typeface="Tahoma"/>
              </a:rPr>
              <a:t> </a:t>
            </a:r>
            <a:r>
              <a:rPr sz="1400" b="1" spc="25" dirty="0">
                <a:solidFill>
                  <a:srgbClr val="0B044F"/>
                </a:solidFill>
                <a:latin typeface="Tahoma"/>
                <a:cs typeface="Tahoma"/>
              </a:rPr>
              <a:t>rental</a:t>
            </a:r>
            <a:r>
              <a:rPr sz="1400" b="1" spc="-15" dirty="0">
                <a:solidFill>
                  <a:srgbClr val="0B044F"/>
                </a:solidFill>
                <a:latin typeface="Tahoma"/>
                <a:cs typeface="Tahoma"/>
              </a:rPr>
              <a:t> </a:t>
            </a:r>
            <a:r>
              <a:rPr sz="1400" b="1" spc="55" dirty="0">
                <a:solidFill>
                  <a:srgbClr val="0B044F"/>
                </a:solidFill>
                <a:latin typeface="Tahoma"/>
                <a:cs typeface="Tahoma"/>
              </a:rPr>
              <a:t>count</a:t>
            </a:r>
            <a:r>
              <a:rPr sz="1400" b="1" spc="-15" dirty="0">
                <a:solidFill>
                  <a:srgbClr val="0B044F"/>
                </a:solidFill>
                <a:latin typeface="Tahoma"/>
                <a:cs typeface="Tahoma"/>
              </a:rPr>
              <a:t> </a:t>
            </a:r>
            <a:r>
              <a:rPr sz="1400" b="1" spc="60" dirty="0">
                <a:solidFill>
                  <a:srgbClr val="0B044F"/>
                </a:solidFill>
                <a:latin typeface="Tahoma"/>
                <a:cs typeface="Tahoma"/>
              </a:rPr>
              <a:t>on</a:t>
            </a:r>
            <a:r>
              <a:rPr sz="1400" b="1" spc="-15" dirty="0">
                <a:solidFill>
                  <a:srgbClr val="0B044F"/>
                </a:solidFill>
                <a:latin typeface="Tahoma"/>
                <a:cs typeface="Tahoma"/>
              </a:rPr>
              <a:t> </a:t>
            </a:r>
            <a:r>
              <a:rPr sz="1400" b="1" spc="25" dirty="0">
                <a:solidFill>
                  <a:srgbClr val="0B044F"/>
                </a:solidFill>
                <a:latin typeface="Tahoma"/>
                <a:cs typeface="Tahoma"/>
              </a:rPr>
              <a:t>daily</a:t>
            </a:r>
            <a:r>
              <a:rPr sz="1400" b="1" spc="-15" dirty="0">
                <a:solidFill>
                  <a:srgbClr val="0B044F"/>
                </a:solidFill>
                <a:latin typeface="Tahoma"/>
                <a:cs typeface="Tahoma"/>
              </a:rPr>
              <a:t> </a:t>
            </a:r>
            <a:r>
              <a:rPr sz="1400" b="1" spc="10" dirty="0">
                <a:solidFill>
                  <a:srgbClr val="0B044F"/>
                </a:solidFill>
                <a:latin typeface="Tahoma"/>
                <a:cs typeface="Tahoma"/>
              </a:rPr>
              <a:t>basis.</a:t>
            </a:r>
            <a:endParaRPr sz="1400" dirty="0">
              <a:latin typeface="Tahoma"/>
              <a:cs typeface="Tahoma"/>
            </a:endParaRPr>
          </a:p>
        </p:txBody>
      </p:sp>
      <p:sp>
        <p:nvSpPr>
          <p:cNvPr id="5" name="object 5"/>
          <p:cNvSpPr txBox="1">
            <a:spLocks noGrp="1"/>
          </p:cNvSpPr>
          <p:nvPr>
            <p:ph type="title"/>
          </p:nvPr>
        </p:nvSpPr>
        <p:spPr>
          <a:xfrm>
            <a:off x="1676402" y="113081"/>
            <a:ext cx="5463001" cy="566819"/>
          </a:xfrm>
          <a:prstGeom prst="rect">
            <a:avLst/>
          </a:prstGeom>
        </p:spPr>
        <p:txBody>
          <a:bodyPr vert="horz" wrap="square" lIns="0" tIns="12697" rIns="0" bIns="0" rtlCol="0">
            <a:spAutoFit/>
          </a:bodyPr>
          <a:lstStyle/>
          <a:p>
            <a:pPr marL="12697">
              <a:spcBef>
                <a:spcPts val="100"/>
              </a:spcBef>
            </a:pPr>
            <a:r>
              <a:rPr spc="90" dirty="0">
                <a:latin typeface="Verdana" panose="020B0604030504040204" pitchFamily="34" charset="0"/>
                <a:ea typeface="Verdana" panose="020B0604030504040204" pitchFamily="34" charset="0"/>
              </a:rPr>
              <a:t>CONCLUSION</a:t>
            </a:r>
            <a:r>
              <a:rPr lang="en-IN" spc="90" dirty="0">
                <a:latin typeface="Verdana" panose="020B0604030504040204" pitchFamily="34" charset="0"/>
                <a:ea typeface="Verdana" panose="020B0604030504040204" pitchFamily="34" charset="0"/>
              </a:rPr>
              <a:t> CONT.</a:t>
            </a:r>
            <a:endParaRPr spc="90" dirty="0">
              <a:latin typeface="Verdana" panose="020B0604030504040204" pitchFamily="34" charset="0"/>
              <a:ea typeface="Verdana" panose="020B0604030504040204" pitchFamily="34" charset="0"/>
            </a:endParaRPr>
          </a:p>
        </p:txBody>
      </p:sp>
      <p:pic>
        <p:nvPicPr>
          <p:cNvPr id="9" name="Picture 8">
            <a:extLst>
              <a:ext uri="{FF2B5EF4-FFF2-40B4-BE49-F238E27FC236}">
                <a16:creationId xmlns:a16="http://schemas.microsoft.com/office/drawing/2014/main" xmlns="" id="{3C952CF0-78D9-4C87-990C-56752653F521}"/>
              </a:ext>
            </a:extLst>
          </p:cNvPr>
          <p:cNvPicPr>
            <a:picLocks noChangeAspect="1"/>
          </p:cNvPicPr>
          <p:nvPr/>
        </p:nvPicPr>
        <p:blipFill>
          <a:blip r:embed="rId2"/>
          <a:stretch>
            <a:fillRect/>
          </a:stretch>
        </p:blipFill>
        <p:spPr>
          <a:xfrm>
            <a:off x="5075984" y="2800353"/>
            <a:ext cx="3842947" cy="1482969"/>
          </a:xfrm>
          <a:prstGeom prst="rect">
            <a:avLst/>
          </a:prstGeom>
        </p:spPr>
      </p:pic>
      <p:pic>
        <p:nvPicPr>
          <p:cNvPr id="11" name="Picture 10">
            <a:extLst>
              <a:ext uri="{FF2B5EF4-FFF2-40B4-BE49-F238E27FC236}">
                <a16:creationId xmlns:a16="http://schemas.microsoft.com/office/drawing/2014/main" xmlns="" id="{3F2F5CFC-E0CB-4114-8364-56AB5F9EC51B}"/>
              </a:ext>
            </a:extLst>
          </p:cNvPr>
          <p:cNvPicPr>
            <a:picLocks noChangeAspect="1"/>
          </p:cNvPicPr>
          <p:nvPr/>
        </p:nvPicPr>
        <p:blipFill>
          <a:blip r:embed="rId3"/>
          <a:stretch>
            <a:fillRect/>
          </a:stretch>
        </p:blipFill>
        <p:spPr>
          <a:xfrm>
            <a:off x="152401" y="2800353"/>
            <a:ext cx="4800600" cy="1482969"/>
          </a:xfrm>
          <a:prstGeom prst="rect">
            <a:avLst/>
          </a:prstGeom>
        </p:spPr>
      </p:pic>
      <p:pic>
        <p:nvPicPr>
          <p:cNvPr id="13" name="Picture 12">
            <a:extLst>
              <a:ext uri="{FF2B5EF4-FFF2-40B4-BE49-F238E27FC236}">
                <a16:creationId xmlns:a16="http://schemas.microsoft.com/office/drawing/2014/main" xmlns="" id="{C15837CB-E375-4260-8B61-D83585CC5A9B}"/>
              </a:ext>
            </a:extLst>
          </p:cNvPr>
          <p:cNvPicPr>
            <a:picLocks noChangeAspect="1"/>
          </p:cNvPicPr>
          <p:nvPr/>
        </p:nvPicPr>
        <p:blipFill>
          <a:blip r:embed="rId4"/>
          <a:stretch>
            <a:fillRect/>
          </a:stretch>
        </p:blipFill>
        <p:spPr>
          <a:xfrm>
            <a:off x="1371600" y="2409803"/>
            <a:ext cx="3581402" cy="323895"/>
          </a:xfrm>
          <a:prstGeom prst="rect">
            <a:avLst/>
          </a:prstGeom>
        </p:spPr>
      </p:pic>
      <p:pic>
        <p:nvPicPr>
          <p:cNvPr id="14" name="Picture 13">
            <a:extLst>
              <a:ext uri="{FF2B5EF4-FFF2-40B4-BE49-F238E27FC236}">
                <a16:creationId xmlns:a16="http://schemas.microsoft.com/office/drawing/2014/main" xmlns="" id="{EDCF644B-DC99-4A5F-8795-EC10D17C2AB6}"/>
              </a:ext>
            </a:extLst>
          </p:cNvPr>
          <p:cNvPicPr>
            <a:picLocks noChangeAspect="1"/>
          </p:cNvPicPr>
          <p:nvPr/>
        </p:nvPicPr>
        <p:blipFill>
          <a:blip r:embed="rId4"/>
          <a:stretch>
            <a:fillRect/>
          </a:stretch>
        </p:blipFill>
        <p:spPr>
          <a:xfrm>
            <a:off x="6019802" y="2409803"/>
            <a:ext cx="2899128" cy="323895"/>
          </a:xfrm>
          <a:prstGeom prst="rect">
            <a:avLst/>
          </a:prstGeom>
        </p:spPr>
      </p:pic>
      <p:sp>
        <p:nvSpPr>
          <p:cNvPr id="8" name="Title 1">
            <a:extLst>
              <a:ext uri="{FF2B5EF4-FFF2-40B4-BE49-F238E27FC236}">
                <a16:creationId xmlns:a16="http://schemas.microsoft.com/office/drawing/2014/main" xmlns="" id="{2AD50CA2-8B1F-4B49-8FDF-80E56BF19D9F}"/>
              </a:ext>
            </a:extLst>
          </p:cNvPr>
          <p:cNvSpPr txBox="1">
            <a:spLocks/>
          </p:cNvSpPr>
          <p:nvPr/>
        </p:nvSpPr>
        <p:spPr>
          <a:xfrm>
            <a:off x="1979713" y="2174359"/>
            <a:ext cx="2160240" cy="219828"/>
          </a:xfrm>
          <a:prstGeom prst="rect">
            <a:avLst/>
          </a:prstGeom>
        </p:spPr>
        <p:txBody>
          <a:bodyPr wrap="square" lIns="0" tIns="0" rIns="0" bIns="0">
            <a:spAutoFit/>
          </a:bodyPr>
          <a:lstStyle>
            <a:lvl1pPr>
              <a:defRPr sz="3600" b="1" i="0">
                <a:solidFill>
                  <a:srgbClr val="CC0000"/>
                </a:solidFill>
                <a:latin typeface="Tahoma"/>
                <a:ea typeface="+mj-ea"/>
                <a:cs typeface="Tahoma"/>
              </a:defRPr>
            </a:lvl1pPr>
          </a:lstStyle>
          <a:p>
            <a:pPr marL="285701" indent="-285701">
              <a:buFont typeface="Wingdings" panose="05000000000000000000" pitchFamily="2" charset="2"/>
              <a:buChar char="q"/>
            </a:pPr>
            <a:r>
              <a:rPr lang="en-US" sz="1400" kern="0" dirty="0"/>
              <a:t>Training set Results</a:t>
            </a:r>
            <a:endParaRPr lang="en-IN" sz="1400" kern="0" dirty="0"/>
          </a:p>
        </p:txBody>
      </p:sp>
      <p:sp>
        <p:nvSpPr>
          <p:cNvPr id="10" name="Title 1">
            <a:extLst>
              <a:ext uri="{FF2B5EF4-FFF2-40B4-BE49-F238E27FC236}">
                <a16:creationId xmlns:a16="http://schemas.microsoft.com/office/drawing/2014/main" xmlns="" id="{1A14B26B-933E-486A-ABEE-D5AD22A368EE}"/>
              </a:ext>
            </a:extLst>
          </p:cNvPr>
          <p:cNvSpPr txBox="1">
            <a:spLocks/>
          </p:cNvSpPr>
          <p:nvPr/>
        </p:nvSpPr>
        <p:spPr>
          <a:xfrm>
            <a:off x="6732243" y="2167585"/>
            <a:ext cx="1872208" cy="219828"/>
          </a:xfrm>
          <a:prstGeom prst="rect">
            <a:avLst/>
          </a:prstGeom>
        </p:spPr>
        <p:txBody>
          <a:bodyPr wrap="square" lIns="0" tIns="0" rIns="0" bIns="0">
            <a:spAutoFit/>
          </a:bodyPr>
          <a:lstStyle>
            <a:lvl1pPr>
              <a:defRPr sz="3600" b="1" i="0">
                <a:solidFill>
                  <a:srgbClr val="CC0000"/>
                </a:solidFill>
                <a:latin typeface="Tahoma"/>
                <a:ea typeface="+mj-ea"/>
                <a:cs typeface="Tahoma"/>
              </a:defRPr>
            </a:lvl1pPr>
          </a:lstStyle>
          <a:p>
            <a:pPr marL="285701" indent="-285701">
              <a:buFont typeface="Wingdings" panose="05000000000000000000" pitchFamily="2" charset="2"/>
              <a:buChar char="q"/>
            </a:pPr>
            <a:r>
              <a:rPr lang="en-US" sz="1400" kern="0" dirty="0"/>
              <a:t>Test Set Results</a:t>
            </a:r>
            <a:endParaRPr lang="en-IN" sz="1400" kern="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xmlns="" id="{88A65BE5-9426-4ABB-9766-CE560F0440FB}"/>
              </a:ext>
            </a:extLst>
          </p:cNvPr>
          <p:cNvPicPr>
            <a:picLocks noChangeAspect="1"/>
          </p:cNvPicPr>
          <p:nvPr/>
        </p:nvPicPr>
        <p:blipFill>
          <a:blip r:embed="rId2"/>
          <a:stretch>
            <a:fillRect/>
          </a:stretch>
        </p:blipFill>
        <p:spPr>
          <a:xfrm>
            <a:off x="1304697" y="285753"/>
            <a:ext cx="6534612" cy="3867150"/>
          </a:xfrm>
          <a:prstGeom prst="rect">
            <a:avLst/>
          </a:prstGeom>
        </p:spPr>
      </p:pic>
      <p:sp>
        <p:nvSpPr>
          <p:cNvPr id="8" name="object 4">
            <a:extLst>
              <a:ext uri="{FF2B5EF4-FFF2-40B4-BE49-F238E27FC236}">
                <a16:creationId xmlns:a16="http://schemas.microsoft.com/office/drawing/2014/main" xmlns="" id="{A5DD502A-3F63-4A34-BF75-EEEFC70DC423}"/>
              </a:ext>
            </a:extLst>
          </p:cNvPr>
          <p:cNvSpPr txBox="1"/>
          <p:nvPr/>
        </p:nvSpPr>
        <p:spPr>
          <a:xfrm>
            <a:off x="6400801" y="4400554"/>
            <a:ext cx="2590800" cy="351375"/>
          </a:xfrm>
          <a:prstGeom prst="rect">
            <a:avLst/>
          </a:prstGeom>
        </p:spPr>
        <p:txBody>
          <a:bodyPr vert="horz" wrap="square" lIns="0" tIns="12697" rIns="0" bIns="0" rtlCol="0">
            <a:spAutoFit/>
          </a:bodyPr>
          <a:lstStyle/>
          <a:p>
            <a:pPr marL="12697">
              <a:spcBef>
                <a:spcPts val="100"/>
              </a:spcBef>
            </a:pPr>
            <a:r>
              <a:rPr sz="2200" b="1" u="sng" spc="-45" dirty="0">
                <a:solidFill>
                  <a:srgbClr val="CC0000"/>
                </a:solidFill>
                <a:uFill>
                  <a:solidFill>
                    <a:srgbClr val="CC0000"/>
                  </a:solidFill>
                </a:uFill>
                <a:latin typeface="Arial"/>
                <a:cs typeface="Arial"/>
              </a:rPr>
              <a:t>Team</a:t>
            </a:r>
            <a:r>
              <a:rPr sz="2200" b="1" u="sng" spc="-85" dirty="0">
                <a:solidFill>
                  <a:srgbClr val="CC0000"/>
                </a:solidFill>
                <a:uFill>
                  <a:solidFill>
                    <a:srgbClr val="CC0000"/>
                  </a:solidFill>
                </a:uFill>
                <a:latin typeface="Arial"/>
                <a:cs typeface="Arial"/>
              </a:rPr>
              <a:t> </a:t>
            </a:r>
            <a:r>
              <a:rPr lang="en-US" sz="2200" b="1" u="sng" spc="-5" dirty="0">
                <a:solidFill>
                  <a:srgbClr val="CC0000"/>
                </a:solidFill>
                <a:uFill>
                  <a:solidFill>
                    <a:srgbClr val="CC0000"/>
                  </a:solidFill>
                </a:uFill>
                <a:latin typeface="Arial"/>
                <a:cs typeface="Arial"/>
              </a:rPr>
              <a:t>GodSpeed</a:t>
            </a:r>
            <a:r>
              <a:rPr lang="en-US" sz="2200" b="1" u="sng" spc="-5" dirty="0">
                <a:solidFill>
                  <a:srgbClr val="CC0000"/>
                </a:solidFill>
                <a:uFill>
                  <a:solidFill>
                    <a:srgbClr val="CC0000"/>
                  </a:solidFill>
                </a:uFill>
                <a:latin typeface="Arial"/>
                <a:cs typeface="Arial"/>
                <a:sym typeface="Wingdings" panose="05000000000000000000" pitchFamily="2" charset="2"/>
              </a:rPr>
              <a:t></a:t>
            </a:r>
            <a:endParaRPr sz="2200" u="sng" dirty="0">
              <a:latin typeface="Arial"/>
              <a:cs typeface="Arial"/>
            </a:endParaRPr>
          </a:p>
        </p:txBody>
      </p:sp>
    </p:spTree>
    <p:extLst>
      <p:ext uri="{BB962C8B-B14F-4D97-AF65-F5344CB8AC3E}">
        <p14:creationId xmlns:p14="http://schemas.microsoft.com/office/powerpoint/2010/main" xmlns="" val="10894760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23730" y="267496"/>
            <a:ext cx="4575452" cy="553998"/>
          </a:xfrm>
        </p:spPr>
        <p:txBody>
          <a:bodyPr/>
          <a:lstStyle/>
          <a:p>
            <a:r>
              <a:rPr lang="en-IN" dirty="0"/>
              <a:t>Problem Statement</a:t>
            </a:r>
          </a:p>
        </p:txBody>
      </p:sp>
      <p:sp>
        <p:nvSpPr>
          <p:cNvPr id="3" name="Text Placeholder 2"/>
          <p:cNvSpPr>
            <a:spLocks noGrp="1"/>
          </p:cNvSpPr>
          <p:nvPr>
            <p:ph type="body" idx="1"/>
          </p:nvPr>
        </p:nvSpPr>
        <p:spPr>
          <a:xfrm>
            <a:off x="392879" y="1491633"/>
            <a:ext cx="8643619" cy="2908489"/>
          </a:xfrm>
        </p:spPr>
        <p:txBody>
          <a:bodyPr/>
          <a:lstStyle/>
          <a:p>
            <a:pPr algn="just">
              <a:lnSpc>
                <a:spcPct val="150000"/>
              </a:lnSpc>
            </a:pPr>
            <a:r>
              <a:rPr lang="en-IN" b="1" dirty="0">
                <a:solidFill>
                  <a:srgbClr val="002060"/>
                </a:solidFill>
                <a:latin typeface="Verdana" panose="020B0604030504040204" pitchFamily="34" charset="0"/>
                <a:ea typeface="Verdana" panose="020B0604030504040204" pitchFamily="34" charset="0"/>
              </a:rPr>
              <a:t> Currently Rental bikes are introduced in many urban cities for the </a:t>
            </a:r>
            <a:r>
              <a:rPr lang="en-IN" b="1" dirty="0" smtClean="0">
                <a:solidFill>
                  <a:srgbClr val="002060"/>
                </a:solidFill>
                <a:latin typeface="Verdana" panose="020B0604030504040204" pitchFamily="34" charset="0"/>
                <a:ea typeface="Verdana" panose="020B0604030504040204" pitchFamily="34" charset="0"/>
              </a:rPr>
              <a:t> enhancement </a:t>
            </a:r>
            <a:r>
              <a:rPr lang="en-IN" b="1" dirty="0">
                <a:solidFill>
                  <a:srgbClr val="002060"/>
                </a:solidFill>
                <a:latin typeface="Verdana" panose="020B0604030504040204" pitchFamily="34" charset="0"/>
                <a:ea typeface="Verdana" panose="020B0604030504040204" pitchFamily="34" charset="0"/>
              </a:rPr>
              <a:t>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dirty="0">
              <a:solidFill>
                <a:srgbClr val="002060"/>
              </a:solidFill>
              <a:latin typeface="Verdana" panose="020B0604030504040204" pitchFamily="34" charset="0"/>
              <a:ea typeface="Verdana" panose="020B060403050404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13800" y="54738"/>
            <a:ext cx="3273425" cy="553998"/>
          </a:xfrm>
        </p:spPr>
        <p:txBody>
          <a:bodyPr/>
          <a:lstStyle/>
          <a:p>
            <a:r>
              <a:rPr lang="en-IN" dirty="0"/>
              <a:t>Data Pipeline</a:t>
            </a:r>
          </a:p>
        </p:txBody>
      </p:sp>
      <p:sp>
        <p:nvSpPr>
          <p:cNvPr id="3" name="Text Placeholder 2"/>
          <p:cNvSpPr>
            <a:spLocks noGrp="1"/>
          </p:cNvSpPr>
          <p:nvPr>
            <p:ph type="body" idx="1"/>
          </p:nvPr>
        </p:nvSpPr>
        <p:spPr>
          <a:xfrm>
            <a:off x="142844" y="1059582"/>
            <a:ext cx="8858312" cy="3077766"/>
          </a:xfrm>
        </p:spPr>
        <p:txBody>
          <a:bodyPr lIns="0" tIns="0" rIns="0">
            <a:noAutofit/>
          </a:bodyPr>
          <a:lstStyle/>
          <a:p>
            <a:pPr algn="just">
              <a:lnSpc>
                <a:spcPct val="200000"/>
              </a:lnSpc>
              <a:buFont typeface="Wingdings" pitchFamily="2" charset="2"/>
              <a:buChar char="Ø"/>
            </a:pPr>
            <a:r>
              <a:rPr lang="en-IN" sz="1400" b="1" u="sng" dirty="0">
                <a:solidFill>
                  <a:srgbClr val="002060"/>
                </a:solidFill>
                <a:latin typeface="Verdana" pitchFamily="34" charset="0"/>
                <a:ea typeface="Verdana" pitchFamily="34" charset="0"/>
                <a:cs typeface="Verdana" pitchFamily="34" charset="0"/>
              </a:rPr>
              <a:t>Exploratory Data Analysis </a:t>
            </a:r>
            <a:r>
              <a:rPr lang="en-IN" sz="1400" b="1" dirty="0">
                <a:solidFill>
                  <a:srgbClr val="002060"/>
                </a:solidFill>
                <a:latin typeface="Verdana" pitchFamily="34" charset="0"/>
                <a:ea typeface="Verdana" pitchFamily="34" charset="0"/>
                <a:cs typeface="Verdana" pitchFamily="34" charset="0"/>
              </a:rPr>
              <a:t>(EDA): In this part we have done </a:t>
            </a:r>
            <a:r>
              <a:rPr lang="en-IN" sz="1400" b="1" dirty="0" smtClean="0">
                <a:solidFill>
                  <a:srgbClr val="002060"/>
                </a:solidFill>
                <a:latin typeface="Verdana" pitchFamily="34" charset="0"/>
                <a:ea typeface="Verdana" pitchFamily="34" charset="0"/>
                <a:cs typeface="Verdana" pitchFamily="34" charset="0"/>
              </a:rPr>
              <a:t>some EDA </a:t>
            </a:r>
            <a:r>
              <a:rPr lang="en-IN" sz="1400" b="1" dirty="0">
                <a:solidFill>
                  <a:srgbClr val="002060"/>
                </a:solidFill>
                <a:latin typeface="Verdana" pitchFamily="34" charset="0"/>
                <a:ea typeface="Verdana" pitchFamily="34" charset="0"/>
                <a:cs typeface="Verdana" pitchFamily="34" charset="0"/>
              </a:rPr>
              <a:t>on the features to </a:t>
            </a:r>
            <a:r>
              <a:rPr lang="en-IN" sz="1400" b="1" dirty="0" smtClean="0">
                <a:solidFill>
                  <a:srgbClr val="002060"/>
                </a:solidFill>
                <a:latin typeface="Verdana" pitchFamily="34" charset="0"/>
                <a:ea typeface="Verdana" pitchFamily="34" charset="0"/>
                <a:cs typeface="Verdana" pitchFamily="34" charset="0"/>
              </a:rPr>
              <a:t> see </a:t>
            </a:r>
            <a:r>
              <a:rPr lang="en-IN" sz="1400" b="1" dirty="0">
                <a:solidFill>
                  <a:srgbClr val="002060"/>
                </a:solidFill>
                <a:latin typeface="Verdana" pitchFamily="34" charset="0"/>
                <a:ea typeface="Verdana" pitchFamily="34" charset="0"/>
                <a:cs typeface="Verdana" pitchFamily="34" charset="0"/>
              </a:rPr>
              <a:t>the trend.</a:t>
            </a:r>
          </a:p>
          <a:p>
            <a:pPr algn="just">
              <a:lnSpc>
                <a:spcPct val="200000"/>
              </a:lnSpc>
              <a:buFont typeface="Wingdings" pitchFamily="2" charset="2"/>
              <a:buChar char="Ø"/>
            </a:pPr>
            <a:r>
              <a:rPr lang="en-IN" sz="1400" b="1" u="sng" dirty="0">
                <a:solidFill>
                  <a:srgbClr val="002060"/>
                </a:solidFill>
                <a:latin typeface="Verdana" pitchFamily="34" charset="0"/>
                <a:ea typeface="Verdana" pitchFamily="34" charset="0"/>
                <a:cs typeface="Verdana" pitchFamily="34" charset="0"/>
              </a:rPr>
              <a:t>Data Processing</a:t>
            </a:r>
            <a:r>
              <a:rPr lang="en-IN" sz="1400" b="1" dirty="0">
                <a:solidFill>
                  <a:srgbClr val="002060"/>
                </a:solidFill>
                <a:latin typeface="Verdana" pitchFamily="34" charset="0"/>
                <a:ea typeface="Verdana" pitchFamily="34" charset="0"/>
                <a:cs typeface="Verdana" pitchFamily="34" charset="0"/>
              </a:rPr>
              <a:t>: In this part we went through each attributes </a:t>
            </a:r>
            <a:r>
              <a:rPr lang="en-IN" sz="1400" b="1" dirty="0" smtClean="0">
                <a:solidFill>
                  <a:srgbClr val="002060"/>
                </a:solidFill>
                <a:latin typeface="Verdana" pitchFamily="34" charset="0"/>
                <a:ea typeface="Verdana" pitchFamily="34" charset="0"/>
                <a:cs typeface="Verdana" pitchFamily="34" charset="0"/>
              </a:rPr>
              <a:t>and encoded </a:t>
            </a:r>
            <a:r>
              <a:rPr lang="en-IN" sz="1400" b="1" dirty="0">
                <a:solidFill>
                  <a:srgbClr val="002060"/>
                </a:solidFill>
                <a:latin typeface="Verdana" pitchFamily="34" charset="0"/>
                <a:ea typeface="Verdana" pitchFamily="34" charset="0"/>
                <a:cs typeface="Verdana" pitchFamily="34" charset="0"/>
              </a:rPr>
              <a:t>the categorical features.</a:t>
            </a:r>
          </a:p>
          <a:p>
            <a:pPr algn="just">
              <a:lnSpc>
                <a:spcPct val="200000"/>
              </a:lnSpc>
              <a:buFont typeface="Wingdings" pitchFamily="2" charset="2"/>
              <a:buChar char="Ø"/>
            </a:pPr>
            <a:r>
              <a:rPr lang="en-IN" sz="1400" b="1" u="sng" dirty="0">
                <a:solidFill>
                  <a:srgbClr val="002060"/>
                </a:solidFill>
                <a:latin typeface="Verdana" pitchFamily="34" charset="0"/>
                <a:ea typeface="Verdana" pitchFamily="34" charset="0"/>
                <a:cs typeface="Verdana" pitchFamily="34" charset="0"/>
              </a:rPr>
              <a:t>Model Creation</a:t>
            </a:r>
            <a:r>
              <a:rPr lang="en-IN" sz="1400" b="1" dirty="0">
                <a:solidFill>
                  <a:srgbClr val="002060"/>
                </a:solidFill>
                <a:latin typeface="Verdana" pitchFamily="34" charset="0"/>
                <a:ea typeface="Verdana" pitchFamily="34" charset="0"/>
                <a:cs typeface="Verdana" pitchFamily="34" charset="0"/>
              </a:rPr>
              <a:t>: Finally in this part we created the various models</a:t>
            </a:r>
            <a:r>
              <a:rPr lang="en-IN" sz="1400" b="1" dirty="0" smtClean="0">
                <a:solidFill>
                  <a:srgbClr val="002060"/>
                </a:solidFill>
                <a:latin typeface="Verdana" pitchFamily="34" charset="0"/>
                <a:ea typeface="Verdana" pitchFamily="34" charset="0"/>
                <a:cs typeface="Verdana" pitchFamily="34" charset="0"/>
              </a:rPr>
              <a:t>.  And</a:t>
            </a:r>
            <a:endParaRPr lang="en-IN" sz="1400" b="1" dirty="0">
              <a:solidFill>
                <a:srgbClr val="002060"/>
              </a:solidFill>
              <a:latin typeface="Verdana" pitchFamily="34" charset="0"/>
              <a:ea typeface="Verdana" pitchFamily="34" charset="0"/>
              <a:cs typeface="Verdana" pitchFamily="34" charset="0"/>
            </a:endParaRPr>
          </a:p>
          <a:p>
            <a:pPr algn="just">
              <a:lnSpc>
                <a:spcPct val="200000"/>
              </a:lnSpc>
              <a:buFont typeface="Wingdings" pitchFamily="2" charset="2"/>
              <a:buChar char="Ø"/>
            </a:pPr>
            <a:r>
              <a:rPr lang="en-IN" sz="1400" b="1" dirty="0">
                <a:solidFill>
                  <a:srgbClr val="002060"/>
                </a:solidFill>
                <a:latin typeface="Verdana" pitchFamily="34" charset="0"/>
                <a:ea typeface="Verdana" pitchFamily="34" charset="0"/>
                <a:cs typeface="Verdana" pitchFamily="34" charset="0"/>
              </a:rPr>
              <a:t>These various models are being analysed and we tried to </a:t>
            </a:r>
            <a:r>
              <a:rPr lang="en-IN" sz="1400" b="1" dirty="0" smtClean="0">
                <a:solidFill>
                  <a:srgbClr val="002060"/>
                </a:solidFill>
                <a:latin typeface="Verdana" pitchFamily="34" charset="0"/>
                <a:ea typeface="Verdana" pitchFamily="34" charset="0"/>
                <a:cs typeface="Verdana" pitchFamily="34" charset="0"/>
              </a:rPr>
              <a:t>study various </a:t>
            </a:r>
            <a:r>
              <a:rPr lang="en-IN" sz="1400" b="1" dirty="0">
                <a:solidFill>
                  <a:srgbClr val="002060"/>
                </a:solidFill>
                <a:latin typeface="Verdana" pitchFamily="34" charset="0"/>
                <a:ea typeface="Verdana" pitchFamily="34" charset="0"/>
                <a:cs typeface="Verdana" pitchFamily="34" charset="0"/>
              </a:rPr>
              <a:t>models </a:t>
            </a:r>
            <a:r>
              <a:rPr lang="en-IN" sz="1400" b="1" dirty="0" smtClean="0">
                <a:solidFill>
                  <a:srgbClr val="002060"/>
                </a:solidFill>
                <a:latin typeface="Verdana" pitchFamily="34" charset="0"/>
                <a:ea typeface="Verdana" pitchFamily="34" charset="0"/>
                <a:cs typeface="Verdana" pitchFamily="34" charset="0"/>
              </a:rPr>
              <a:t> </a:t>
            </a:r>
            <a:r>
              <a:rPr lang="en-IN" sz="1400" b="1" dirty="0">
                <a:solidFill>
                  <a:srgbClr val="002060"/>
                </a:solidFill>
                <a:latin typeface="Verdana" pitchFamily="34" charset="0"/>
                <a:ea typeface="Verdana" pitchFamily="34" charset="0"/>
                <a:cs typeface="Verdana" pitchFamily="34" charset="0"/>
              </a:rPr>
              <a:t>to get </a:t>
            </a:r>
            <a:r>
              <a:rPr lang="en-IN" sz="1400" b="1" dirty="0" smtClean="0">
                <a:solidFill>
                  <a:srgbClr val="002060"/>
                </a:solidFill>
                <a:latin typeface="Verdana" pitchFamily="34" charset="0"/>
                <a:ea typeface="Verdana" pitchFamily="34" charset="0"/>
                <a:cs typeface="Verdana" pitchFamily="34" charset="0"/>
              </a:rPr>
              <a:t> the best performing </a:t>
            </a:r>
            <a:r>
              <a:rPr lang="en-IN" sz="1400" b="1" dirty="0">
                <a:solidFill>
                  <a:srgbClr val="002060"/>
                </a:solidFill>
                <a:latin typeface="Verdana" pitchFamily="34" charset="0"/>
                <a:ea typeface="Verdana" pitchFamily="34" charset="0"/>
                <a:cs typeface="Verdana" pitchFamily="34" charset="0"/>
              </a:rPr>
              <a:t>model for our project.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809" y="51475"/>
            <a:ext cx="3456383" cy="741921"/>
          </a:xfrm>
        </p:spPr>
        <p:txBody>
          <a:bodyPr/>
          <a:lstStyle/>
          <a:p>
            <a:r>
              <a:rPr lang="en-IN" sz="2400" dirty="0">
                <a:latin typeface="Verdana" panose="020B0604030504040204" pitchFamily="34" charset="0"/>
                <a:ea typeface="Verdana" panose="020B0604030504040204" pitchFamily="34" charset="0"/>
              </a:rPr>
              <a:t>Data Description :</a:t>
            </a:r>
            <a:br>
              <a:rPr lang="en-IN" sz="2400" dirty="0">
                <a:latin typeface="Verdana" panose="020B0604030504040204" pitchFamily="34" charset="0"/>
                <a:ea typeface="Verdana" panose="020B0604030504040204" pitchFamily="34" charset="0"/>
              </a:rPr>
            </a:br>
            <a:endParaRPr lang="en-IN" sz="2400" dirty="0">
              <a:latin typeface="Verdana" panose="020B0604030504040204" pitchFamily="34" charset="0"/>
              <a:ea typeface="Verdana" panose="020B0604030504040204" pitchFamily="34" charset="0"/>
            </a:endParaRPr>
          </a:p>
        </p:txBody>
      </p:sp>
      <p:sp>
        <p:nvSpPr>
          <p:cNvPr id="3" name="Text Placeholder 2"/>
          <p:cNvSpPr>
            <a:spLocks noGrp="1"/>
          </p:cNvSpPr>
          <p:nvPr>
            <p:ph type="body" idx="1"/>
          </p:nvPr>
        </p:nvSpPr>
        <p:spPr>
          <a:xfrm>
            <a:off x="179516" y="447589"/>
            <a:ext cx="8419351" cy="4431983"/>
          </a:xfrm>
        </p:spPr>
        <p:txBody>
          <a:bodyPr lIns="71988"/>
          <a:lstStyle/>
          <a:p>
            <a:r>
              <a:rPr lang="en-IN" b="1" dirty="0" smtClean="0">
                <a:solidFill>
                  <a:srgbClr val="C00000"/>
                </a:solidFill>
                <a:latin typeface="Verdana" panose="020B0604030504040204" pitchFamily="34" charset="0"/>
                <a:ea typeface="Verdana" panose="020B0604030504040204" pitchFamily="34" charset="0"/>
              </a:rPr>
              <a:t> </a:t>
            </a:r>
            <a:r>
              <a:rPr lang="en-IN" b="1" dirty="0" smtClean="0">
                <a:solidFill>
                  <a:srgbClr val="C00000"/>
                </a:solidFill>
                <a:ea typeface="Verdana" panose="020B0604030504040204" pitchFamily="34" charset="0"/>
              </a:rPr>
              <a:t>Independent variables:</a:t>
            </a:r>
            <a:endParaRPr lang="en-IN" b="1" dirty="0">
              <a:solidFill>
                <a:srgbClr val="C00000"/>
              </a:solidFill>
            </a:endParaRPr>
          </a:p>
          <a:p>
            <a:pPr algn="l"/>
            <a:r>
              <a:rPr lang="en-IN" b="1" dirty="0">
                <a:solidFill>
                  <a:srgbClr val="002060"/>
                </a:solidFill>
              </a:rPr>
              <a:t>• Date : year-month-day</a:t>
            </a:r>
          </a:p>
          <a:p>
            <a:pPr algn="l"/>
            <a:r>
              <a:rPr lang="en-IN" b="1" dirty="0">
                <a:solidFill>
                  <a:srgbClr val="002060"/>
                </a:solidFill>
              </a:rPr>
              <a:t>• Hour - Hour of </a:t>
            </a:r>
            <a:r>
              <a:rPr lang="en-IN" b="1" dirty="0" smtClean="0">
                <a:solidFill>
                  <a:srgbClr val="002060"/>
                </a:solidFill>
              </a:rPr>
              <a:t>the </a:t>
            </a:r>
            <a:r>
              <a:rPr lang="en-IN" b="1" dirty="0">
                <a:solidFill>
                  <a:srgbClr val="002060"/>
                </a:solidFill>
              </a:rPr>
              <a:t>day</a:t>
            </a:r>
          </a:p>
          <a:p>
            <a:pPr algn="l"/>
            <a:r>
              <a:rPr lang="en-IN" b="1" dirty="0">
                <a:solidFill>
                  <a:srgbClr val="002060"/>
                </a:solidFill>
              </a:rPr>
              <a:t>• Temperature-Temperature in Celsius</a:t>
            </a:r>
          </a:p>
          <a:p>
            <a:pPr algn="l"/>
            <a:r>
              <a:rPr lang="en-IN" b="1" dirty="0">
                <a:solidFill>
                  <a:srgbClr val="002060"/>
                </a:solidFill>
              </a:rPr>
              <a:t>• Humidity - %</a:t>
            </a:r>
          </a:p>
          <a:p>
            <a:pPr algn="l"/>
            <a:r>
              <a:rPr lang="en-IN" b="1" dirty="0">
                <a:solidFill>
                  <a:srgbClr val="002060"/>
                </a:solidFill>
              </a:rPr>
              <a:t>• Windspeed - m/s</a:t>
            </a:r>
          </a:p>
          <a:p>
            <a:pPr algn="l"/>
            <a:r>
              <a:rPr lang="en-IN" b="1" dirty="0">
                <a:solidFill>
                  <a:srgbClr val="002060"/>
                </a:solidFill>
              </a:rPr>
              <a:t>• Visibility - 10 m</a:t>
            </a:r>
          </a:p>
          <a:p>
            <a:pPr algn="l"/>
            <a:r>
              <a:rPr lang="en-IN" b="1" dirty="0">
                <a:solidFill>
                  <a:srgbClr val="002060"/>
                </a:solidFill>
              </a:rPr>
              <a:t>• Dew point temperature - Celsius</a:t>
            </a:r>
          </a:p>
          <a:p>
            <a:pPr algn="l"/>
            <a:r>
              <a:rPr lang="en-IN" b="1" dirty="0">
                <a:solidFill>
                  <a:srgbClr val="002060"/>
                </a:solidFill>
              </a:rPr>
              <a:t>• Solar radiation - MJ/m2</a:t>
            </a:r>
          </a:p>
          <a:p>
            <a:pPr algn="l"/>
            <a:r>
              <a:rPr lang="en-IN" b="1" dirty="0">
                <a:solidFill>
                  <a:srgbClr val="002060"/>
                </a:solidFill>
              </a:rPr>
              <a:t>• Rainfall - mm</a:t>
            </a:r>
          </a:p>
          <a:p>
            <a:pPr algn="l"/>
            <a:r>
              <a:rPr lang="en-IN" b="1" dirty="0">
                <a:solidFill>
                  <a:srgbClr val="002060"/>
                </a:solidFill>
              </a:rPr>
              <a:t>• Snowfall - cm</a:t>
            </a:r>
          </a:p>
          <a:p>
            <a:pPr algn="l"/>
            <a:r>
              <a:rPr lang="en-IN" b="1" dirty="0">
                <a:solidFill>
                  <a:srgbClr val="002060"/>
                </a:solidFill>
              </a:rPr>
              <a:t>• Seasons - Winter, Spring, </a:t>
            </a:r>
            <a:r>
              <a:rPr lang="en-IN" b="1" dirty="0" smtClean="0">
                <a:solidFill>
                  <a:srgbClr val="002060"/>
                </a:solidFill>
              </a:rPr>
              <a:t>Summer, Autumn</a:t>
            </a:r>
            <a:endParaRPr lang="en-IN" b="1" dirty="0">
              <a:solidFill>
                <a:srgbClr val="002060"/>
              </a:solidFill>
            </a:endParaRPr>
          </a:p>
          <a:p>
            <a:pPr algn="l"/>
            <a:r>
              <a:rPr lang="en-IN" b="1" dirty="0">
                <a:solidFill>
                  <a:srgbClr val="002060"/>
                </a:solidFill>
              </a:rPr>
              <a:t>• Holiday - Holiday/No holiday</a:t>
            </a:r>
          </a:p>
          <a:p>
            <a:pPr algn="l"/>
            <a:r>
              <a:rPr lang="en-IN" b="1" dirty="0">
                <a:solidFill>
                  <a:srgbClr val="002060"/>
                </a:solidFill>
              </a:rPr>
              <a:t>• Functional Day – No </a:t>
            </a:r>
            <a:r>
              <a:rPr lang="en-IN" b="1" dirty="0" smtClean="0">
                <a:solidFill>
                  <a:srgbClr val="002060"/>
                </a:solidFill>
              </a:rPr>
              <a:t>Func(Non Functional </a:t>
            </a:r>
            <a:r>
              <a:rPr lang="en-IN" b="1" dirty="0">
                <a:solidFill>
                  <a:srgbClr val="002060"/>
                </a:solidFill>
              </a:rPr>
              <a:t>Hours), </a:t>
            </a:r>
            <a:r>
              <a:rPr lang="en-IN" b="1" dirty="0" smtClean="0">
                <a:solidFill>
                  <a:srgbClr val="002060"/>
                </a:solidFill>
              </a:rPr>
              <a:t>Fun(Functional hours</a:t>
            </a:r>
            <a:r>
              <a:rPr lang="en-IN" b="1" dirty="0">
                <a:solidFill>
                  <a:srgbClr val="002060"/>
                </a:solidFill>
              </a:rPr>
              <a:t>)</a:t>
            </a:r>
          </a:p>
          <a:p>
            <a:r>
              <a:rPr lang="en-IN" b="1" dirty="0" smtClean="0">
                <a:solidFill>
                  <a:srgbClr val="C00000"/>
                </a:solidFill>
              </a:rPr>
              <a:t> Dependent </a:t>
            </a:r>
            <a:r>
              <a:rPr lang="en-IN" b="1" dirty="0">
                <a:solidFill>
                  <a:srgbClr val="C00000"/>
                </a:solidFill>
              </a:rPr>
              <a:t>variable:</a:t>
            </a:r>
          </a:p>
          <a:p>
            <a:r>
              <a:rPr lang="en-IN" b="1" dirty="0">
                <a:solidFill>
                  <a:srgbClr val="002060"/>
                </a:solidFill>
              </a:rPr>
              <a:t>• Rented Bike count - Count of bikes rented at each hour</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33601" y="135043"/>
            <a:ext cx="5301815" cy="566822"/>
          </a:xfrm>
          <a:prstGeom prst="rect">
            <a:avLst/>
          </a:prstGeom>
        </p:spPr>
        <p:txBody>
          <a:bodyPr vert="horz" wrap="square" lIns="0" tIns="12697" rIns="0" bIns="0" rtlCol="0">
            <a:spAutoFit/>
          </a:bodyPr>
          <a:lstStyle/>
          <a:p>
            <a:pPr marL="12697">
              <a:spcBef>
                <a:spcPts val="100"/>
              </a:spcBef>
            </a:pPr>
            <a:r>
              <a:rPr spc="140" dirty="0">
                <a:latin typeface="Verdana" panose="020B0604030504040204" pitchFamily="34" charset="0"/>
                <a:ea typeface="Verdana" panose="020B0604030504040204" pitchFamily="34" charset="0"/>
              </a:rPr>
              <a:t>DATA</a:t>
            </a:r>
            <a:r>
              <a:rPr spc="-125" dirty="0">
                <a:latin typeface="Verdana" panose="020B0604030504040204" pitchFamily="34" charset="0"/>
                <a:ea typeface="Verdana" panose="020B0604030504040204" pitchFamily="34" charset="0"/>
              </a:rPr>
              <a:t> </a:t>
            </a:r>
            <a:r>
              <a:rPr spc="135" dirty="0">
                <a:latin typeface="Verdana" panose="020B0604030504040204" pitchFamily="34" charset="0"/>
                <a:ea typeface="Verdana" panose="020B0604030504040204" pitchFamily="34" charset="0"/>
              </a:rPr>
              <a:t>SUMMARY</a:t>
            </a:r>
          </a:p>
        </p:txBody>
      </p:sp>
      <p:pic>
        <p:nvPicPr>
          <p:cNvPr id="3" name="object 3"/>
          <p:cNvPicPr/>
          <p:nvPr/>
        </p:nvPicPr>
        <p:blipFill>
          <a:blip r:embed="rId2" cstate="print"/>
          <a:stretch>
            <a:fillRect/>
          </a:stretch>
        </p:blipFill>
        <p:spPr>
          <a:xfrm>
            <a:off x="152401" y="876076"/>
            <a:ext cx="8839199" cy="2148172"/>
          </a:xfrm>
          <a:prstGeom prst="rect">
            <a:avLst/>
          </a:prstGeom>
        </p:spPr>
      </p:pic>
      <p:sp>
        <p:nvSpPr>
          <p:cNvPr id="4" name="object 4"/>
          <p:cNvSpPr txBox="1"/>
          <p:nvPr/>
        </p:nvSpPr>
        <p:spPr>
          <a:xfrm>
            <a:off x="101601" y="3182798"/>
            <a:ext cx="8724900" cy="1551313"/>
          </a:xfrm>
          <a:prstGeom prst="rect">
            <a:avLst/>
          </a:prstGeom>
        </p:spPr>
        <p:txBody>
          <a:bodyPr vert="horz" wrap="square" lIns="0" tIns="48886" rIns="0" bIns="0" rtlCol="0">
            <a:spAutoFit/>
          </a:bodyPr>
          <a:lstStyle/>
          <a:p>
            <a:pPr marL="441249" indent="-428550">
              <a:spcBef>
                <a:spcPts val="385"/>
              </a:spcBef>
              <a:buFont typeface="MS PGothic"/>
              <a:buChar char="➢"/>
              <a:tabLst>
                <a:tab pos="440613" algn="l"/>
                <a:tab pos="441249" algn="l"/>
              </a:tabLst>
            </a:pPr>
            <a:r>
              <a:rPr sz="1400" b="1" spc="25" dirty="0">
                <a:solidFill>
                  <a:srgbClr val="0B044F"/>
                </a:solidFill>
                <a:latin typeface="Verdana" panose="020B0604030504040204" pitchFamily="34" charset="0"/>
                <a:ea typeface="Verdana" panose="020B0604030504040204" pitchFamily="34" charset="0"/>
                <a:cs typeface="Tahoma"/>
              </a:rPr>
              <a:t>This</a:t>
            </a:r>
            <a:r>
              <a:rPr sz="1400" b="1" spc="-20" dirty="0">
                <a:solidFill>
                  <a:srgbClr val="0B044F"/>
                </a:solidFill>
                <a:latin typeface="Verdana" panose="020B0604030504040204" pitchFamily="34" charset="0"/>
                <a:ea typeface="Verdana" panose="020B0604030504040204" pitchFamily="34" charset="0"/>
                <a:cs typeface="Tahoma"/>
              </a:rPr>
              <a:t> </a:t>
            </a:r>
            <a:r>
              <a:rPr sz="1400" b="1" spc="45" dirty="0">
                <a:solidFill>
                  <a:srgbClr val="0B044F"/>
                </a:solidFill>
                <a:latin typeface="Verdana" panose="020B0604030504040204" pitchFamily="34" charset="0"/>
                <a:ea typeface="Verdana" panose="020B0604030504040204" pitchFamily="34" charset="0"/>
                <a:cs typeface="Tahoma"/>
              </a:rPr>
              <a:t>Dataset</a:t>
            </a:r>
            <a:r>
              <a:rPr sz="1400" b="1" spc="-20" dirty="0">
                <a:solidFill>
                  <a:srgbClr val="0B044F"/>
                </a:solidFill>
                <a:latin typeface="Verdana" panose="020B0604030504040204" pitchFamily="34" charset="0"/>
                <a:ea typeface="Verdana" panose="020B0604030504040204" pitchFamily="34" charset="0"/>
                <a:cs typeface="Tahoma"/>
              </a:rPr>
              <a:t> </a:t>
            </a:r>
            <a:r>
              <a:rPr sz="1400" b="1" spc="85" dirty="0">
                <a:solidFill>
                  <a:srgbClr val="0B044F"/>
                </a:solidFill>
                <a:latin typeface="Verdana" panose="020B0604030504040204" pitchFamily="34" charset="0"/>
                <a:ea typeface="Verdana" panose="020B0604030504040204" pitchFamily="34" charset="0"/>
                <a:cs typeface="Tahoma"/>
              </a:rPr>
              <a:t>c</a:t>
            </a:r>
            <a:r>
              <a:rPr sz="1400" b="1" spc="40" dirty="0">
                <a:solidFill>
                  <a:srgbClr val="0B044F"/>
                </a:solidFill>
                <a:latin typeface="Verdana" panose="020B0604030504040204" pitchFamily="34" charset="0"/>
                <a:ea typeface="Verdana" panose="020B0604030504040204" pitchFamily="34" charset="0"/>
                <a:cs typeface="Tahoma"/>
              </a:rPr>
              <a:t>ontains</a:t>
            </a:r>
            <a:r>
              <a:rPr sz="1400" b="1" spc="-20" dirty="0">
                <a:solidFill>
                  <a:srgbClr val="0B044F"/>
                </a:solidFill>
                <a:latin typeface="Verdana" panose="020B0604030504040204" pitchFamily="34" charset="0"/>
                <a:ea typeface="Verdana" panose="020B0604030504040204" pitchFamily="34" charset="0"/>
                <a:cs typeface="Tahoma"/>
              </a:rPr>
              <a:t> </a:t>
            </a:r>
            <a:r>
              <a:rPr sz="1400" b="1" spc="5" dirty="0">
                <a:solidFill>
                  <a:srgbClr val="0B044F"/>
                </a:solidFill>
                <a:latin typeface="Verdana" panose="020B0604030504040204" pitchFamily="34" charset="0"/>
                <a:ea typeface="Verdana" panose="020B0604030504040204" pitchFamily="34" charset="0"/>
                <a:cs typeface="Tahoma"/>
              </a:rPr>
              <a:t>8</a:t>
            </a:r>
            <a:r>
              <a:rPr sz="1400" b="1" spc="-30" dirty="0">
                <a:solidFill>
                  <a:srgbClr val="0B044F"/>
                </a:solidFill>
                <a:latin typeface="Verdana" panose="020B0604030504040204" pitchFamily="34" charset="0"/>
                <a:ea typeface="Verdana" panose="020B0604030504040204" pitchFamily="34" charset="0"/>
                <a:cs typeface="Tahoma"/>
              </a:rPr>
              <a:t>7</a:t>
            </a:r>
            <a:r>
              <a:rPr sz="1400" b="1" spc="30" dirty="0">
                <a:solidFill>
                  <a:srgbClr val="0B044F"/>
                </a:solidFill>
                <a:latin typeface="Verdana" panose="020B0604030504040204" pitchFamily="34" charset="0"/>
                <a:ea typeface="Verdana" panose="020B0604030504040204" pitchFamily="34" charset="0"/>
                <a:cs typeface="Tahoma"/>
              </a:rPr>
              <a:t>60</a:t>
            </a:r>
            <a:r>
              <a:rPr sz="1400" b="1" spc="-20" dirty="0">
                <a:solidFill>
                  <a:srgbClr val="0B044F"/>
                </a:solidFill>
                <a:latin typeface="Verdana" panose="020B0604030504040204" pitchFamily="34" charset="0"/>
                <a:ea typeface="Verdana" panose="020B0604030504040204" pitchFamily="34" charset="0"/>
                <a:cs typeface="Tahoma"/>
              </a:rPr>
              <a:t> </a:t>
            </a:r>
            <a:r>
              <a:rPr sz="1400" b="1" spc="15" dirty="0">
                <a:solidFill>
                  <a:srgbClr val="0B044F"/>
                </a:solidFill>
                <a:latin typeface="Verdana" panose="020B0604030504040204" pitchFamily="34" charset="0"/>
                <a:ea typeface="Verdana" panose="020B0604030504040204" pitchFamily="34" charset="0"/>
                <a:cs typeface="Tahoma"/>
              </a:rPr>
              <a:t>li</a:t>
            </a:r>
            <a:r>
              <a:rPr sz="1400" b="1" spc="45" dirty="0">
                <a:solidFill>
                  <a:srgbClr val="0B044F"/>
                </a:solidFill>
                <a:latin typeface="Verdana" panose="020B0604030504040204" pitchFamily="34" charset="0"/>
                <a:ea typeface="Verdana" panose="020B0604030504040204" pitchFamily="34" charset="0"/>
                <a:cs typeface="Tahoma"/>
              </a:rPr>
              <a:t>n</a:t>
            </a:r>
            <a:r>
              <a:rPr sz="1400" b="1" spc="40" dirty="0">
                <a:solidFill>
                  <a:srgbClr val="0B044F"/>
                </a:solidFill>
                <a:latin typeface="Verdana" panose="020B0604030504040204" pitchFamily="34" charset="0"/>
                <a:ea typeface="Verdana" panose="020B0604030504040204" pitchFamily="34" charset="0"/>
                <a:cs typeface="Tahoma"/>
              </a:rPr>
              <a:t>es</a:t>
            </a:r>
            <a:r>
              <a:rPr sz="1400" b="1" spc="-20" dirty="0">
                <a:solidFill>
                  <a:srgbClr val="0B044F"/>
                </a:solidFill>
                <a:latin typeface="Verdana" panose="020B0604030504040204" pitchFamily="34" charset="0"/>
                <a:ea typeface="Verdana" panose="020B0604030504040204" pitchFamily="34" charset="0"/>
                <a:cs typeface="Tahoma"/>
              </a:rPr>
              <a:t> </a:t>
            </a:r>
            <a:r>
              <a:rPr sz="1400" b="1" spc="50" dirty="0">
                <a:solidFill>
                  <a:srgbClr val="0B044F"/>
                </a:solidFill>
                <a:latin typeface="Verdana" panose="020B0604030504040204" pitchFamily="34" charset="0"/>
                <a:ea typeface="Verdana" panose="020B0604030504040204" pitchFamily="34" charset="0"/>
                <a:cs typeface="Tahoma"/>
              </a:rPr>
              <a:t>a</a:t>
            </a:r>
            <a:r>
              <a:rPr sz="1400" b="1" spc="60" dirty="0">
                <a:solidFill>
                  <a:srgbClr val="0B044F"/>
                </a:solidFill>
                <a:latin typeface="Verdana" panose="020B0604030504040204" pitchFamily="34" charset="0"/>
                <a:ea typeface="Verdana" panose="020B0604030504040204" pitchFamily="34" charset="0"/>
                <a:cs typeface="Tahoma"/>
              </a:rPr>
              <a:t>n</a:t>
            </a:r>
            <a:r>
              <a:rPr sz="1400" b="1" spc="100" dirty="0">
                <a:solidFill>
                  <a:srgbClr val="0B044F"/>
                </a:solidFill>
                <a:latin typeface="Verdana" panose="020B0604030504040204" pitchFamily="34" charset="0"/>
                <a:ea typeface="Verdana" panose="020B0604030504040204" pitchFamily="34" charset="0"/>
                <a:cs typeface="Tahoma"/>
              </a:rPr>
              <a:t>d</a:t>
            </a:r>
            <a:r>
              <a:rPr sz="1400" b="1" spc="-20" dirty="0">
                <a:solidFill>
                  <a:srgbClr val="0B044F"/>
                </a:solidFill>
                <a:latin typeface="Verdana" panose="020B0604030504040204" pitchFamily="34" charset="0"/>
                <a:ea typeface="Verdana" panose="020B0604030504040204" pitchFamily="34" charset="0"/>
                <a:cs typeface="Tahoma"/>
              </a:rPr>
              <a:t> </a:t>
            </a:r>
            <a:r>
              <a:rPr sz="1400" b="1" spc="-155" dirty="0">
                <a:solidFill>
                  <a:srgbClr val="0B044F"/>
                </a:solidFill>
                <a:latin typeface="Verdana" panose="020B0604030504040204" pitchFamily="34" charset="0"/>
                <a:ea typeface="Verdana" panose="020B0604030504040204" pitchFamily="34" charset="0"/>
                <a:cs typeface="Tahoma"/>
              </a:rPr>
              <a:t>14</a:t>
            </a:r>
            <a:r>
              <a:rPr sz="1400" b="1" spc="-20" dirty="0">
                <a:solidFill>
                  <a:srgbClr val="0B044F"/>
                </a:solidFill>
                <a:latin typeface="Verdana" panose="020B0604030504040204" pitchFamily="34" charset="0"/>
                <a:ea typeface="Verdana" panose="020B0604030504040204" pitchFamily="34" charset="0"/>
                <a:cs typeface="Tahoma"/>
              </a:rPr>
              <a:t> </a:t>
            </a:r>
            <a:r>
              <a:rPr sz="1400" b="1" spc="85" dirty="0">
                <a:solidFill>
                  <a:srgbClr val="0B044F"/>
                </a:solidFill>
                <a:latin typeface="Verdana" panose="020B0604030504040204" pitchFamily="34" charset="0"/>
                <a:ea typeface="Verdana" panose="020B0604030504040204" pitchFamily="34" charset="0"/>
                <a:cs typeface="Tahoma"/>
              </a:rPr>
              <a:t>c</a:t>
            </a:r>
            <a:r>
              <a:rPr sz="1400" b="1" spc="40" dirty="0">
                <a:solidFill>
                  <a:srgbClr val="0B044F"/>
                </a:solidFill>
                <a:latin typeface="Verdana" panose="020B0604030504040204" pitchFamily="34" charset="0"/>
                <a:ea typeface="Verdana" panose="020B0604030504040204" pitchFamily="34" charset="0"/>
                <a:cs typeface="Tahoma"/>
              </a:rPr>
              <a:t>olumns.</a:t>
            </a:r>
            <a:endParaRPr sz="1400" dirty="0">
              <a:latin typeface="Verdana" panose="020B0604030504040204" pitchFamily="34" charset="0"/>
              <a:ea typeface="Verdana" panose="020B0604030504040204" pitchFamily="34" charset="0"/>
              <a:cs typeface="Tahoma"/>
            </a:endParaRPr>
          </a:p>
          <a:p>
            <a:pPr marL="441249" indent="-428550">
              <a:spcBef>
                <a:spcPts val="290"/>
              </a:spcBef>
              <a:buFont typeface="MS PGothic"/>
              <a:buChar char="➢"/>
              <a:tabLst>
                <a:tab pos="440613" algn="l"/>
                <a:tab pos="441249" algn="l"/>
              </a:tabLst>
            </a:pPr>
            <a:r>
              <a:rPr sz="1400" b="1" spc="35" dirty="0">
                <a:solidFill>
                  <a:srgbClr val="0B044F"/>
                </a:solidFill>
                <a:latin typeface="Verdana" panose="020B0604030504040204" pitchFamily="34" charset="0"/>
                <a:ea typeface="Verdana" panose="020B0604030504040204" pitchFamily="34" charset="0"/>
                <a:cs typeface="Tahoma"/>
              </a:rPr>
              <a:t>Three</a:t>
            </a:r>
            <a:r>
              <a:rPr sz="1400" b="1" spc="-10" dirty="0">
                <a:solidFill>
                  <a:srgbClr val="0B044F"/>
                </a:solidFill>
                <a:latin typeface="Verdana" panose="020B0604030504040204" pitchFamily="34" charset="0"/>
                <a:ea typeface="Verdana" panose="020B0604030504040204" pitchFamily="34" charset="0"/>
                <a:cs typeface="Tahoma"/>
              </a:rPr>
              <a:t> </a:t>
            </a:r>
            <a:r>
              <a:rPr sz="1400" b="1" spc="40" dirty="0">
                <a:solidFill>
                  <a:srgbClr val="0B044F"/>
                </a:solidFill>
                <a:latin typeface="Verdana" panose="020B0604030504040204" pitchFamily="34" charset="0"/>
                <a:ea typeface="Verdana" panose="020B0604030504040204" pitchFamily="34" charset="0"/>
                <a:cs typeface="Tahoma"/>
              </a:rPr>
              <a:t>categorical</a:t>
            </a:r>
            <a:r>
              <a:rPr sz="1400" b="1" spc="-10" dirty="0">
                <a:solidFill>
                  <a:srgbClr val="0B044F"/>
                </a:solidFill>
                <a:latin typeface="Verdana" panose="020B0604030504040204" pitchFamily="34" charset="0"/>
                <a:ea typeface="Verdana" panose="020B0604030504040204" pitchFamily="34" charset="0"/>
                <a:cs typeface="Tahoma"/>
              </a:rPr>
              <a:t> </a:t>
            </a:r>
            <a:r>
              <a:rPr sz="1400" b="1" spc="25" dirty="0">
                <a:solidFill>
                  <a:srgbClr val="0B044F"/>
                </a:solidFill>
                <a:latin typeface="Verdana" panose="020B0604030504040204" pitchFamily="34" charset="0"/>
                <a:ea typeface="Verdana" panose="020B0604030504040204" pitchFamily="34" charset="0"/>
                <a:cs typeface="Tahoma"/>
              </a:rPr>
              <a:t>features</a:t>
            </a:r>
            <a:r>
              <a:rPr sz="1400" b="1" spc="-10" dirty="0">
                <a:solidFill>
                  <a:srgbClr val="0B044F"/>
                </a:solidFill>
                <a:latin typeface="Verdana" panose="020B0604030504040204" pitchFamily="34" charset="0"/>
                <a:ea typeface="Verdana" panose="020B0604030504040204" pitchFamily="34" charset="0"/>
                <a:cs typeface="Tahoma"/>
              </a:rPr>
              <a:t> </a:t>
            </a:r>
            <a:r>
              <a:rPr sz="1400" b="1" spc="10" dirty="0">
                <a:solidFill>
                  <a:srgbClr val="0B044F"/>
                </a:solidFill>
                <a:latin typeface="Verdana" panose="020B0604030504040204" pitchFamily="34" charset="0"/>
                <a:ea typeface="Verdana" panose="020B0604030504040204" pitchFamily="34" charset="0"/>
                <a:cs typeface="Tahoma"/>
              </a:rPr>
              <a:t>‘Seasons’,</a:t>
            </a:r>
            <a:r>
              <a:rPr sz="1400" b="1" spc="-5" dirty="0">
                <a:solidFill>
                  <a:srgbClr val="0B044F"/>
                </a:solidFill>
                <a:latin typeface="Verdana" panose="020B0604030504040204" pitchFamily="34" charset="0"/>
                <a:ea typeface="Verdana" panose="020B0604030504040204" pitchFamily="34" charset="0"/>
                <a:cs typeface="Tahoma"/>
              </a:rPr>
              <a:t> </a:t>
            </a:r>
            <a:r>
              <a:rPr sz="1400" b="1" spc="10" dirty="0">
                <a:solidFill>
                  <a:srgbClr val="0B044F"/>
                </a:solidFill>
                <a:latin typeface="Verdana" panose="020B0604030504040204" pitchFamily="34" charset="0"/>
                <a:ea typeface="Verdana" panose="020B0604030504040204" pitchFamily="34" charset="0"/>
                <a:cs typeface="Tahoma"/>
              </a:rPr>
              <a:t>‘Holiday’,</a:t>
            </a:r>
            <a:r>
              <a:rPr sz="1400" b="1" spc="-10" dirty="0">
                <a:solidFill>
                  <a:srgbClr val="0B044F"/>
                </a:solidFill>
                <a:latin typeface="Verdana" panose="020B0604030504040204" pitchFamily="34" charset="0"/>
                <a:ea typeface="Verdana" panose="020B0604030504040204" pitchFamily="34" charset="0"/>
                <a:cs typeface="Tahoma"/>
              </a:rPr>
              <a:t> </a:t>
            </a:r>
            <a:r>
              <a:rPr sz="1400" b="1" spc="-90" dirty="0">
                <a:solidFill>
                  <a:srgbClr val="0B044F"/>
                </a:solidFill>
                <a:latin typeface="Verdana" panose="020B0604030504040204" pitchFamily="34" charset="0"/>
                <a:ea typeface="Verdana" panose="020B0604030504040204" pitchFamily="34" charset="0"/>
                <a:cs typeface="Tahoma"/>
              </a:rPr>
              <a:t>&amp;</a:t>
            </a:r>
            <a:r>
              <a:rPr sz="1400" b="1" spc="-10" dirty="0">
                <a:solidFill>
                  <a:srgbClr val="0B044F"/>
                </a:solidFill>
                <a:latin typeface="Verdana" panose="020B0604030504040204" pitchFamily="34" charset="0"/>
                <a:ea typeface="Verdana" panose="020B0604030504040204" pitchFamily="34" charset="0"/>
                <a:cs typeface="Tahoma"/>
              </a:rPr>
              <a:t> </a:t>
            </a:r>
            <a:r>
              <a:rPr sz="1400" b="1" spc="55" dirty="0">
                <a:solidFill>
                  <a:srgbClr val="0B044F"/>
                </a:solidFill>
                <a:latin typeface="Verdana" panose="020B0604030504040204" pitchFamily="34" charset="0"/>
                <a:ea typeface="Verdana" panose="020B0604030504040204" pitchFamily="34" charset="0"/>
                <a:cs typeface="Tahoma"/>
              </a:rPr>
              <a:t>‘Functioning</a:t>
            </a:r>
            <a:r>
              <a:rPr sz="1400" b="1" spc="-5" dirty="0">
                <a:solidFill>
                  <a:srgbClr val="0B044F"/>
                </a:solidFill>
                <a:latin typeface="Verdana" panose="020B0604030504040204" pitchFamily="34" charset="0"/>
                <a:ea typeface="Verdana" panose="020B0604030504040204" pitchFamily="34" charset="0"/>
                <a:cs typeface="Tahoma"/>
              </a:rPr>
              <a:t> </a:t>
            </a:r>
            <a:r>
              <a:rPr sz="1400" b="1" spc="5" dirty="0">
                <a:solidFill>
                  <a:srgbClr val="0B044F"/>
                </a:solidFill>
                <a:latin typeface="Verdana" panose="020B0604030504040204" pitchFamily="34" charset="0"/>
                <a:ea typeface="Verdana" panose="020B0604030504040204" pitchFamily="34" charset="0"/>
                <a:cs typeface="Tahoma"/>
              </a:rPr>
              <a:t>Day’.</a:t>
            </a:r>
            <a:endParaRPr sz="1400" dirty="0">
              <a:latin typeface="Verdana" panose="020B0604030504040204" pitchFamily="34" charset="0"/>
              <a:ea typeface="Verdana" panose="020B0604030504040204" pitchFamily="34" charset="0"/>
              <a:cs typeface="Tahoma"/>
            </a:endParaRPr>
          </a:p>
          <a:p>
            <a:pPr marL="441249" indent="-428550">
              <a:spcBef>
                <a:spcPts val="285"/>
              </a:spcBef>
              <a:buFont typeface="MS PGothic"/>
              <a:buChar char="➢"/>
              <a:tabLst>
                <a:tab pos="440613" algn="l"/>
                <a:tab pos="441249" algn="l"/>
              </a:tabLst>
            </a:pPr>
            <a:r>
              <a:rPr sz="1400" b="1" spc="85" dirty="0">
                <a:solidFill>
                  <a:srgbClr val="0B044F"/>
                </a:solidFill>
                <a:latin typeface="Verdana" panose="020B0604030504040204" pitchFamily="34" charset="0"/>
                <a:ea typeface="Verdana" panose="020B0604030504040204" pitchFamily="34" charset="0"/>
                <a:cs typeface="Tahoma"/>
              </a:rPr>
              <a:t>One</a:t>
            </a:r>
            <a:r>
              <a:rPr sz="1400" b="1" spc="-35" dirty="0">
                <a:solidFill>
                  <a:srgbClr val="0B044F"/>
                </a:solidFill>
                <a:latin typeface="Verdana" panose="020B0604030504040204" pitchFamily="34" charset="0"/>
                <a:ea typeface="Verdana" panose="020B0604030504040204" pitchFamily="34" charset="0"/>
                <a:cs typeface="Tahoma"/>
              </a:rPr>
              <a:t> </a:t>
            </a:r>
            <a:r>
              <a:rPr sz="1400" b="1" spc="55" dirty="0">
                <a:solidFill>
                  <a:srgbClr val="0B044F"/>
                </a:solidFill>
                <a:latin typeface="Verdana" panose="020B0604030504040204" pitchFamily="34" charset="0"/>
                <a:ea typeface="Verdana" panose="020B0604030504040204" pitchFamily="34" charset="0"/>
                <a:cs typeface="Tahoma"/>
              </a:rPr>
              <a:t>Datetime</a:t>
            </a:r>
            <a:r>
              <a:rPr sz="1400" b="1" spc="-30" dirty="0">
                <a:solidFill>
                  <a:srgbClr val="0B044F"/>
                </a:solidFill>
                <a:latin typeface="Verdana" panose="020B0604030504040204" pitchFamily="34" charset="0"/>
                <a:ea typeface="Verdana" panose="020B0604030504040204" pitchFamily="34" charset="0"/>
                <a:cs typeface="Tahoma"/>
              </a:rPr>
              <a:t> </a:t>
            </a:r>
            <a:r>
              <a:rPr sz="1400" b="1" spc="25" dirty="0">
                <a:solidFill>
                  <a:srgbClr val="0B044F"/>
                </a:solidFill>
                <a:latin typeface="Verdana" panose="020B0604030504040204" pitchFamily="34" charset="0"/>
                <a:ea typeface="Verdana" panose="020B0604030504040204" pitchFamily="34" charset="0"/>
                <a:cs typeface="Tahoma"/>
              </a:rPr>
              <a:t>features</a:t>
            </a:r>
            <a:r>
              <a:rPr sz="1400" b="1" spc="-30" dirty="0">
                <a:solidFill>
                  <a:srgbClr val="0B044F"/>
                </a:solidFill>
                <a:latin typeface="Verdana" panose="020B0604030504040204" pitchFamily="34" charset="0"/>
                <a:ea typeface="Verdana" panose="020B0604030504040204" pitchFamily="34" charset="0"/>
                <a:cs typeface="Tahoma"/>
              </a:rPr>
              <a:t> </a:t>
            </a:r>
            <a:r>
              <a:rPr sz="1400" b="1" spc="5" dirty="0">
                <a:solidFill>
                  <a:srgbClr val="0B044F"/>
                </a:solidFill>
                <a:latin typeface="Verdana" panose="020B0604030504040204" pitchFamily="34" charset="0"/>
                <a:ea typeface="Verdana" panose="020B0604030504040204" pitchFamily="34" charset="0"/>
                <a:cs typeface="Tahoma"/>
              </a:rPr>
              <a:t>‘Date’.</a:t>
            </a:r>
            <a:endParaRPr sz="1400" dirty="0">
              <a:latin typeface="Verdana" panose="020B0604030504040204" pitchFamily="34" charset="0"/>
              <a:ea typeface="Verdana" panose="020B0604030504040204" pitchFamily="34" charset="0"/>
              <a:cs typeface="Tahoma"/>
            </a:endParaRPr>
          </a:p>
          <a:p>
            <a:pPr marL="441249" marR="5079" indent="-428550">
              <a:lnSpc>
                <a:spcPct val="114999"/>
              </a:lnSpc>
              <a:buFont typeface="MS PGothic"/>
              <a:buChar char="➢"/>
              <a:tabLst>
                <a:tab pos="440613" algn="l"/>
                <a:tab pos="441249" algn="l"/>
              </a:tabLst>
            </a:pPr>
            <a:r>
              <a:rPr sz="1400" b="1" spc="90" dirty="0">
                <a:solidFill>
                  <a:srgbClr val="0B044F"/>
                </a:solidFill>
                <a:latin typeface="Verdana" panose="020B0604030504040204" pitchFamily="34" charset="0"/>
                <a:ea typeface="Verdana" panose="020B0604030504040204" pitchFamily="34" charset="0"/>
                <a:cs typeface="Tahoma"/>
              </a:rPr>
              <a:t>We</a:t>
            </a:r>
            <a:r>
              <a:rPr sz="1400" b="1" spc="-20" dirty="0">
                <a:solidFill>
                  <a:srgbClr val="0B044F"/>
                </a:solidFill>
                <a:latin typeface="Verdana" panose="020B0604030504040204" pitchFamily="34" charset="0"/>
                <a:ea typeface="Verdana" panose="020B0604030504040204" pitchFamily="34" charset="0"/>
                <a:cs typeface="Tahoma"/>
              </a:rPr>
              <a:t> </a:t>
            </a:r>
            <a:r>
              <a:rPr sz="1400" b="1" spc="40" dirty="0">
                <a:solidFill>
                  <a:srgbClr val="0B044F"/>
                </a:solidFill>
                <a:latin typeface="Verdana" panose="020B0604030504040204" pitchFamily="34" charset="0"/>
                <a:ea typeface="Verdana" panose="020B0604030504040204" pitchFamily="34" charset="0"/>
                <a:cs typeface="Tahoma"/>
              </a:rPr>
              <a:t>have</a:t>
            </a:r>
            <a:r>
              <a:rPr sz="1400" b="1" spc="-15" dirty="0">
                <a:solidFill>
                  <a:srgbClr val="0B044F"/>
                </a:solidFill>
                <a:latin typeface="Verdana" panose="020B0604030504040204" pitchFamily="34" charset="0"/>
                <a:ea typeface="Verdana" panose="020B0604030504040204" pitchFamily="34" charset="0"/>
                <a:cs typeface="Tahoma"/>
              </a:rPr>
              <a:t> </a:t>
            </a:r>
            <a:r>
              <a:rPr sz="1400" b="1" spc="75" dirty="0">
                <a:solidFill>
                  <a:srgbClr val="0B044F"/>
                </a:solidFill>
                <a:latin typeface="Verdana" panose="020B0604030504040204" pitchFamily="34" charset="0"/>
                <a:ea typeface="Verdana" panose="020B0604030504040204" pitchFamily="34" charset="0"/>
                <a:cs typeface="Tahoma"/>
              </a:rPr>
              <a:t>some</a:t>
            </a:r>
            <a:r>
              <a:rPr sz="1400" b="1" spc="-20" dirty="0">
                <a:solidFill>
                  <a:srgbClr val="0B044F"/>
                </a:solidFill>
                <a:latin typeface="Verdana" panose="020B0604030504040204" pitchFamily="34" charset="0"/>
                <a:ea typeface="Verdana" panose="020B0604030504040204" pitchFamily="34" charset="0"/>
                <a:cs typeface="Tahoma"/>
              </a:rPr>
              <a:t> </a:t>
            </a:r>
            <a:r>
              <a:rPr sz="1400" b="1" spc="50" dirty="0">
                <a:solidFill>
                  <a:srgbClr val="0B044F"/>
                </a:solidFill>
                <a:latin typeface="Verdana" panose="020B0604030504040204" pitchFamily="34" charset="0"/>
                <a:ea typeface="Verdana" panose="020B0604030504040204" pitchFamily="34" charset="0"/>
                <a:cs typeface="Tahoma"/>
              </a:rPr>
              <a:t>numerical</a:t>
            </a:r>
            <a:r>
              <a:rPr sz="1400" b="1" spc="-15" dirty="0">
                <a:solidFill>
                  <a:srgbClr val="0B044F"/>
                </a:solidFill>
                <a:latin typeface="Verdana" panose="020B0604030504040204" pitchFamily="34" charset="0"/>
                <a:ea typeface="Verdana" panose="020B0604030504040204" pitchFamily="34" charset="0"/>
                <a:cs typeface="Tahoma"/>
              </a:rPr>
              <a:t> </a:t>
            </a:r>
            <a:r>
              <a:rPr sz="1400" b="1" spc="50" dirty="0">
                <a:solidFill>
                  <a:srgbClr val="0B044F"/>
                </a:solidFill>
                <a:latin typeface="Verdana" panose="020B0604030504040204" pitchFamily="34" charset="0"/>
                <a:ea typeface="Verdana" panose="020B0604030504040204" pitchFamily="34" charset="0"/>
                <a:cs typeface="Tahoma"/>
              </a:rPr>
              <a:t>type</a:t>
            </a:r>
            <a:r>
              <a:rPr sz="1400" b="1" spc="-20" dirty="0">
                <a:solidFill>
                  <a:srgbClr val="0B044F"/>
                </a:solidFill>
                <a:latin typeface="Verdana" panose="020B0604030504040204" pitchFamily="34" charset="0"/>
                <a:ea typeface="Verdana" panose="020B0604030504040204" pitchFamily="34" charset="0"/>
                <a:cs typeface="Tahoma"/>
              </a:rPr>
              <a:t> </a:t>
            </a:r>
            <a:r>
              <a:rPr sz="1400" b="1" spc="25" dirty="0">
                <a:solidFill>
                  <a:srgbClr val="0B044F"/>
                </a:solidFill>
                <a:latin typeface="Verdana" panose="020B0604030504040204" pitchFamily="34" charset="0"/>
                <a:ea typeface="Verdana" panose="020B0604030504040204" pitchFamily="34" charset="0"/>
                <a:cs typeface="Tahoma"/>
              </a:rPr>
              <a:t>variables</a:t>
            </a:r>
            <a:r>
              <a:rPr sz="1400" b="1" spc="-15" dirty="0">
                <a:solidFill>
                  <a:srgbClr val="0B044F"/>
                </a:solidFill>
                <a:latin typeface="Verdana" panose="020B0604030504040204" pitchFamily="34" charset="0"/>
                <a:ea typeface="Verdana" panose="020B0604030504040204" pitchFamily="34" charset="0"/>
                <a:cs typeface="Tahoma"/>
              </a:rPr>
              <a:t> </a:t>
            </a:r>
            <a:r>
              <a:rPr sz="1400" b="1" spc="65" dirty="0">
                <a:solidFill>
                  <a:srgbClr val="0B044F"/>
                </a:solidFill>
                <a:latin typeface="Verdana" panose="020B0604030504040204" pitchFamily="34" charset="0"/>
                <a:ea typeface="Verdana" panose="020B0604030504040204" pitchFamily="34" charset="0"/>
                <a:cs typeface="Tahoma"/>
              </a:rPr>
              <a:t>such</a:t>
            </a:r>
            <a:r>
              <a:rPr sz="1400" b="1" spc="-20" dirty="0">
                <a:solidFill>
                  <a:srgbClr val="0B044F"/>
                </a:solidFill>
                <a:latin typeface="Verdana" panose="020B0604030504040204" pitchFamily="34" charset="0"/>
                <a:ea typeface="Verdana" panose="020B0604030504040204" pitchFamily="34" charset="0"/>
                <a:cs typeface="Tahoma"/>
              </a:rPr>
              <a:t> </a:t>
            </a:r>
            <a:r>
              <a:rPr sz="1400" b="1" spc="25" dirty="0">
                <a:solidFill>
                  <a:srgbClr val="0B044F"/>
                </a:solidFill>
                <a:latin typeface="Verdana" panose="020B0604030504040204" pitchFamily="34" charset="0"/>
                <a:ea typeface="Verdana" panose="020B0604030504040204" pitchFamily="34" charset="0"/>
                <a:cs typeface="Tahoma"/>
              </a:rPr>
              <a:t>as</a:t>
            </a:r>
            <a:r>
              <a:rPr sz="1400" b="1" spc="-15" dirty="0">
                <a:solidFill>
                  <a:srgbClr val="0B044F"/>
                </a:solidFill>
                <a:latin typeface="Verdana" panose="020B0604030504040204" pitchFamily="34" charset="0"/>
                <a:ea typeface="Verdana" panose="020B0604030504040204" pitchFamily="34" charset="0"/>
                <a:cs typeface="Tahoma"/>
              </a:rPr>
              <a:t> </a:t>
            </a:r>
            <a:r>
              <a:rPr sz="1400" b="1" spc="35" dirty="0">
                <a:solidFill>
                  <a:srgbClr val="0B044F"/>
                </a:solidFill>
                <a:latin typeface="Verdana" panose="020B0604030504040204" pitchFamily="34" charset="0"/>
                <a:ea typeface="Verdana" panose="020B0604030504040204" pitchFamily="34" charset="0"/>
                <a:cs typeface="Tahoma"/>
              </a:rPr>
              <a:t>temperature,</a:t>
            </a:r>
            <a:r>
              <a:rPr sz="1400" b="1" spc="-15" dirty="0">
                <a:solidFill>
                  <a:srgbClr val="0B044F"/>
                </a:solidFill>
                <a:latin typeface="Verdana" panose="020B0604030504040204" pitchFamily="34" charset="0"/>
                <a:ea typeface="Verdana" panose="020B0604030504040204" pitchFamily="34" charset="0"/>
                <a:cs typeface="Tahoma"/>
              </a:rPr>
              <a:t> </a:t>
            </a:r>
            <a:r>
              <a:rPr sz="1400" b="1" spc="35" dirty="0">
                <a:solidFill>
                  <a:srgbClr val="0B044F"/>
                </a:solidFill>
                <a:latin typeface="Verdana" panose="020B0604030504040204" pitchFamily="34" charset="0"/>
                <a:ea typeface="Verdana" panose="020B0604030504040204" pitchFamily="34" charset="0"/>
                <a:cs typeface="Tahoma"/>
              </a:rPr>
              <a:t>humidity,</a:t>
            </a:r>
            <a:r>
              <a:rPr sz="1400" b="1" spc="-20" dirty="0">
                <a:solidFill>
                  <a:srgbClr val="0B044F"/>
                </a:solidFill>
                <a:latin typeface="Verdana" panose="020B0604030504040204" pitchFamily="34" charset="0"/>
                <a:ea typeface="Verdana" panose="020B0604030504040204" pitchFamily="34" charset="0"/>
                <a:cs typeface="Tahoma"/>
              </a:rPr>
              <a:t> </a:t>
            </a:r>
            <a:r>
              <a:rPr sz="1400" b="1" spc="35" dirty="0">
                <a:solidFill>
                  <a:srgbClr val="0B044F"/>
                </a:solidFill>
                <a:latin typeface="Verdana" panose="020B0604030504040204" pitchFamily="34" charset="0"/>
                <a:ea typeface="Verdana" panose="020B0604030504040204" pitchFamily="34" charset="0"/>
                <a:cs typeface="Tahoma"/>
              </a:rPr>
              <a:t>wind, </a:t>
            </a:r>
            <a:r>
              <a:rPr sz="1400" b="1" spc="-455" dirty="0">
                <a:solidFill>
                  <a:srgbClr val="0B044F"/>
                </a:solidFill>
                <a:latin typeface="Verdana" panose="020B0604030504040204" pitchFamily="34" charset="0"/>
                <a:ea typeface="Verdana" panose="020B0604030504040204" pitchFamily="34" charset="0"/>
                <a:cs typeface="Tahoma"/>
              </a:rPr>
              <a:t> </a:t>
            </a:r>
            <a:r>
              <a:rPr sz="1400" b="1" spc="5" dirty="0">
                <a:solidFill>
                  <a:srgbClr val="0B044F"/>
                </a:solidFill>
                <a:latin typeface="Verdana" panose="020B0604030504040204" pitchFamily="34" charset="0"/>
                <a:ea typeface="Verdana" panose="020B0604030504040204" pitchFamily="34" charset="0"/>
                <a:cs typeface="Tahoma"/>
              </a:rPr>
              <a:t>visibility, </a:t>
            </a:r>
            <a:r>
              <a:rPr sz="1400" b="1" spc="70" dirty="0">
                <a:solidFill>
                  <a:srgbClr val="0B044F"/>
                </a:solidFill>
                <a:latin typeface="Verdana" panose="020B0604030504040204" pitchFamily="34" charset="0"/>
                <a:ea typeface="Verdana" panose="020B0604030504040204" pitchFamily="34" charset="0"/>
                <a:cs typeface="Tahoma"/>
              </a:rPr>
              <a:t>dew </a:t>
            </a:r>
            <a:r>
              <a:rPr sz="1400" b="1" spc="50" dirty="0">
                <a:solidFill>
                  <a:srgbClr val="0B044F"/>
                </a:solidFill>
                <a:latin typeface="Verdana" panose="020B0604030504040204" pitchFamily="34" charset="0"/>
                <a:ea typeface="Verdana" panose="020B0604030504040204" pitchFamily="34" charset="0"/>
                <a:cs typeface="Tahoma"/>
              </a:rPr>
              <a:t>point </a:t>
            </a:r>
            <a:r>
              <a:rPr sz="1400" b="1" spc="40" dirty="0">
                <a:solidFill>
                  <a:srgbClr val="0B044F"/>
                </a:solidFill>
                <a:latin typeface="Verdana" panose="020B0604030504040204" pitchFamily="34" charset="0"/>
                <a:ea typeface="Verdana" panose="020B0604030504040204" pitchFamily="34" charset="0"/>
                <a:cs typeface="Tahoma"/>
              </a:rPr>
              <a:t>temp, </a:t>
            </a:r>
            <a:r>
              <a:rPr sz="1400" b="1" spc="20" dirty="0">
                <a:solidFill>
                  <a:srgbClr val="0B044F"/>
                </a:solidFill>
                <a:latin typeface="Verdana" panose="020B0604030504040204" pitchFamily="34" charset="0"/>
                <a:ea typeface="Verdana" panose="020B0604030504040204" pitchFamily="34" charset="0"/>
                <a:cs typeface="Tahoma"/>
              </a:rPr>
              <a:t>solar radiation, </a:t>
            </a:r>
            <a:r>
              <a:rPr sz="1400" b="1" dirty="0">
                <a:solidFill>
                  <a:srgbClr val="0B044F"/>
                </a:solidFill>
                <a:latin typeface="Verdana" panose="020B0604030504040204" pitchFamily="34" charset="0"/>
                <a:ea typeface="Verdana" panose="020B0604030504040204" pitchFamily="34" charset="0"/>
                <a:cs typeface="Tahoma"/>
              </a:rPr>
              <a:t>rainfall, </a:t>
            </a:r>
            <a:r>
              <a:rPr sz="1400" b="1" spc="25" dirty="0">
                <a:solidFill>
                  <a:srgbClr val="0B044F"/>
                </a:solidFill>
                <a:latin typeface="Verdana" panose="020B0604030504040204" pitchFamily="34" charset="0"/>
                <a:ea typeface="Verdana" panose="020B0604030504040204" pitchFamily="34" charset="0"/>
                <a:cs typeface="Tahoma"/>
              </a:rPr>
              <a:t>snowfall </a:t>
            </a:r>
            <a:r>
              <a:rPr sz="1400" b="1" spc="65">
                <a:solidFill>
                  <a:srgbClr val="0B044F"/>
                </a:solidFill>
                <a:latin typeface="Verdana" panose="020B0604030504040204" pitchFamily="34" charset="0"/>
                <a:ea typeface="Verdana" panose="020B0604030504040204" pitchFamily="34" charset="0"/>
                <a:cs typeface="Tahoma"/>
              </a:rPr>
              <a:t>which </a:t>
            </a:r>
            <a:r>
              <a:rPr lang="en-IN" sz="1400" b="1" spc="15" dirty="0" smtClean="0">
                <a:solidFill>
                  <a:srgbClr val="0B044F"/>
                </a:solidFill>
                <a:latin typeface="Verdana" panose="020B0604030504040204" pitchFamily="34" charset="0"/>
                <a:ea typeface="Verdana" panose="020B0604030504040204" pitchFamily="34" charset="0"/>
                <a:cs typeface="Tahoma"/>
              </a:rPr>
              <a:t>describe</a:t>
            </a:r>
            <a:r>
              <a:rPr sz="1400" b="1" spc="15" smtClean="0">
                <a:solidFill>
                  <a:srgbClr val="0B044F"/>
                </a:solidFill>
                <a:latin typeface="Verdana" panose="020B0604030504040204" pitchFamily="34" charset="0"/>
                <a:ea typeface="Verdana" panose="020B0604030504040204" pitchFamily="34" charset="0"/>
                <a:cs typeface="Tahoma"/>
              </a:rPr>
              <a:t> </a:t>
            </a:r>
            <a:r>
              <a:rPr sz="1400" b="1" spc="55" dirty="0">
                <a:solidFill>
                  <a:srgbClr val="0B044F"/>
                </a:solidFill>
                <a:latin typeface="Verdana" panose="020B0604030504040204" pitchFamily="34" charset="0"/>
                <a:ea typeface="Verdana" panose="020B0604030504040204" pitchFamily="34" charset="0"/>
                <a:cs typeface="Tahoma"/>
              </a:rPr>
              <a:t>the </a:t>
            </a:r>
            <a:r>
              <a:rPr sz="1400" b="1" spc="60" dirty="0">
                <a:solidFill>
                  <a:srgbClr val="0B044F"/>
                </a:solidFill>
                <a:latin typeface="Verdana" panose="020B0604030504040204" pitchFamily="34" charset="0"/>
                <a:ea typeface="Verdana" panose="020B0604030504040204" pitchFamily="34" charset="0"/>
                <a:cs typeface="Tahoma"/>
              </a:rPr>
              <a:t> </a:t>
            </a:r>
            <a:r>
              <a:rPr sz="1400" b="1" spc="55" dirty="0">
                <a:solidFill>
                  <a:srgbClr val="0B044F"/>
                </a:solidFill>
                <a:latin typeface="Verdana" panose="020B0604030504040204" pitchFamily="34" charset="0"/>
                <a:ea typeface="Verdana" panose="020B0604030504040204" pitchFamily="34" charset="0"/>
                <a:cs typeface="Tahoma"/>
              </a:rPr>
              <a:t>environment</a:t>
            </a:r>
            <a:r>
              <a:rPr sz="1400" b="1" spc="-20" dirty="0">
                <a:solidFill>
                  <a:srgbClr val="0B044F"/>
                </a:solidFill>
                <a:latin typeface="Verdana" panose="020B0604030504040204" pitchFamily="34" charset="0"/>
                <a:ea typeface="Verdana" panose="020B0604030504040204" pitchFamily="34" charset="0"/>
                <a:cs typeface="Tahoma"/>
              </a:rPr>
              <a:t> </a:t>
            </a:r>
            <a:r>
              <a:rPr sz="1400" b="1" spc="50" dirty="0">
                <a:solidFill>
                  <a:srgbClr val="0B044F"/>
                </a:solidFill>
                <a:latin typeface="Verdana" panose="020B0604030504040204" pitchFamily="34" charset="0"/>
                <a:ea typeface="Verdana" panose="020B0604030504040204" pitchFamily="34" charset="0"/>
                <a:cs typeface="Tahoma"/>
              </a:rPr>
              <a:t>conditions</a:t>
            </a:r>
            <a:r>
              <a:rPr sz="1400" b="1" spc="-20" dirty="0">
                <a:solidFill>
                  <a:srgbClr val="0B044F"/>
                </a:solidFill>
                <a:latin typeface="Verdana" panose="020B0604030504040204" pitchFamily="34" charset="0"/>
                <a:ea typeface="Verdana" panose="020B0604030504040204" pitchFamily="34" charset="0"/>
                <a:cs typeface="Tahoma"/>
              </a:rPr>
              <a:t> </a:t>
            </a:r>
            <a:r>
              <a:rPr sz="1400" b="1" spc="30" dirty="0">
                <a:solidFill>
                  <a:srgbClr val="0B044F"/>
                </a:solidFill>
                <a:latin typeface="Verdana" panose="020B0604030504040204" pitchFamily="34" charset="0"/>
                <a:ea typeface="Verdana" panose="020B0604030504040204" pitchFamily="34" charset="0"/>
                <a:cs typeface="Tahoma"/>
              </a:rPr>
              <a:t>at</a:t>
            </a:r>
            <a:r>
              <a:rPr sz="1400" b="1" spc="-20" dirty="0">
                <a:solidFill>
                  <a:srgbClr val="0B044F"/>
                </a:solidFill>
                <a:latin typeface="Verdana" panose="020B0604030504040204" pitchFamily="34" charset="0"/>
                <a:ea typeface="Verdana" panose="020B0604030504040204" pitchFamily="34" charset="0"/>
                <a:cs typeface="Tahoma"/>
              </a:rPr>
              <a:t> </a:t>
            </a:r>
            <a:r>
              <a:rPr sz="1400" b="1" spc="40" dirty="0">
                <a:solidFill>
                  <a:srgbClr val="0B044F"/>
                </a:solidFill>
                <a:latin typeface="Verdana" panose="020B0604030504040204" pitchFamily="34" charset="0"/>
                <a:ea typeface="Verdana" panose="020B0604030504040204" pitchFamily="34" charset="0"/>
                <a:cs typeface="Tahoma"/>
              </a:rPr>
              <a:t>that</a:t>
            </a:r>
            <a:r>
              <a:rPr sz="1400" b="1" spc="-20" dirty="0">
                <a:solidFill>
                  <a:srgbClr val="0B044F"/>
                </a:solidFill>
                <a:latin typeface="Verdana" panose="020B0604030504040204" pitchFamily="34" charset="0"/>
                <a:ea typeface="Verdana" panose="020B0604030504040204" pitchFamily="34" charset="0"/>
                <a:cs typeface="Tahoma"/>
              </a:rPr>
              <a:t> </a:t>
            </a:r>
            <a:r>
              <a:rPr sz="1400" b="1" spc="35" dirty="0">
                <a:solidFill>
                  <a:srgbClr val="0B044F"/>
                </a:solidFill>
                <a:latin typeface="Verdana" panose="020B0604030504040204" pitchFamily="34" charset="0"/>
                <a:ea typeface="Verdana" panose="020B0604030504040204" pitchFamily="34" charset="0"/>
                <a:cs typeface="Tahoma"/>
              </a:rPr>
              <a:t>particular</a:t>
            </a:r>
            <a:r>
              <a:rPr sz="1400" b="1" spc="-20" dirty="0">
                <a:solidFill>
                  <a:srgbClr val="0B044F"/>
                </a:solidFill>
                <a:latin typeface="Verdana" panose="020B0604030504040204" pitchFamily="34" charset="0"/>
                <a:ea typeface="Verdana" panose="020B0604030504040204" pitchFamily="34" charset="0"/>
                <a:cs typeface="Tahoma"/>
              </a:rPr>
              <a:t> </a:t>
            </a:r>
            <a:r>
              <a:rPr sz="1400" b="1" spc="50" dirty="0">
                <a:solidFill>
                  <a:srgbClr val="0B044F"/>
                </a:solidFill>
                <a:latin typeface="Verdana" panose="020B0604030504040204" pitchFamily="34" charset="0"/>
                <a:ea typeface="Verdana" panose="020B0604030504040204" pitchFamily="34" charset="0"/>
                <a:cs typeface="Tahoma"/>
              </a:rPr>
              <a:t>hour</a:t>
            </a:r>
            <a:r>
              <a:rPr sz="1400" b="1" spc="-20" dirty="0">
                <a:solidFill>
                  <a:srgbClr val="0B044F"/>
                </a:solidFill>
                <a:latin typeface="Verdana" panose="020B0604030504040204" pitchFamily="34" charset="0"/>
                <a:ea typeface="Verdana" panose="020B0604030504040204" pitchFamily="34" charset="0"/>
                <a:cs typeface="Tahoma"/>
              </a:rPr>
              <a:t> </a:t>
            </a:r>
            <a:r>
              <a:rPr sz="1400" b="1" spc="30" dirty="0">
                <a:solidFill>
                  <a:srgbClr val="0B044F"/>
                </a:solidFill>
                <a:latin typeface="Verdana" panose="020B0604030504040204" pitchFamily="34" charset="0"/>
                <a:ea typeface="Verdana" panose="020B0604030504040204" pitchFamily="34" charset="0"/>
                <a:cs typeface="Tahoma"/>
              </a:rPr>
              <a:t>of</a:t>
            </a:r>
            <a:r>
              <a:rPr sz="1400" b="1" spc="-20" dirty="0">
                <a:solidFill>
                  <a:srgbClr val="0B044F"/>
                </a:solidFill>
                <a:latin typeface="Verdana" panose="020B0604030504040204" pitchFamily="34" charset="0"/>
                <a:ea typeface="Verdana" panose="020B0604030504040204" pitchFamily="34" charset="0"/>
                <a:cs typeface="Tahoma"/>
              </a:rPr>
              <a:t> </a:t>
            </a:r>
            <a:r>
              <a:rPr sz="1400" b="1" spc="55" dirty="0">
                <a:solidFill>
                  <a:srgbClr val="0B044F"/>
                </a:solidFill>
                <a:latin typeface="Verdana" panose="020B0604030504040204" pitchFamily="34" charset="0"/>
                <a:ea typeface="Verdana" panose="020B0604030504040204" pitchFamily="34" charset="0"/>
                <a:cs typeface="Tahoma"/>
              </a:rPr>
              <a:t>the</a:t>
            </a:r>
            <a:r>
              <a:rPr sz="1400" b="1" spc="-20" dirty="0">
                <a:solidFill>
                  <a:srgbClr val="0B044F"/>
                </a:solidFill>
                <a:latin typeface="Verdana" panose="020B0604030504040204" pitchFamily="34" charset="0"/>
                <a:ea typeface="Verdana" panose="020B0604030504040204" pitchFamily="34" charset="0"/>
                <a:cs typeface="Tahoma"/>
              </a:rPr>
              <a:t> </a:t>
            </a:r>
            <a:r>
              <a:rPr sz="1400" b="1" dirty="0">
                <a:solidFill>
                  <a:srgbClr val="0B044F"/>
                </a:solidFill>
                <a:latin typeface="Verdana" panose="020B0604030504040204" pitchFamily="34" charset="0"/>
                <a:ea typeface="Verdana" panose="020B0604030504040204" pitchFamily="34" charset="0"/>
                <a:cs typeface="Tahoma"/>
              </a:rPr>
              <a:t>day.</a:t>
            </a:r>
            <a:endParaRPr sz="1400" dirty="0">
              <a:latin typeface="Verdana" panose="020B0604030504040204" pitchFamily="34" charset="0"/>
              <a:ea typeface="Verdana" panose="020B0604030504040204" pitchFamily="34" charset="0"/>
              <a:cs typeface="Tahom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95404" y="57153"/>
            <a:ext cx="6956425" cy="443708"/>
          </a:xfrm>
          <a:prstGeom prst="rect">
            <a:avLst/>
          </a:prstGeom>
        </p:spPr>
        <p:txBody>
          <a:bodyPr vert="horz" wrap="square" lIns="0" tIns="12697" rIns="0" bIns="0" rtlCol="0">
            <a:spAutoFit/>
          </a:bodyPr>
          <a:lstStyle/>
          <a:p>
            <a:pPr marL="12697">
              <a:spcBef>
                <a:spcPts val="100"/>
              </a:spcBef>
            </a:pPr>
            <a:r>
              <a:rPr sz="2800" spc="-75" dirty="0">
                <a:latin typeface="Verdana" panose="020B0604030504040204" pitchFamily="34" charset="0"/>
                <a:ea typeface="Verdana" panose="020B0604030504040204" pitchFamily="34" charset="0"/>
              </a:rPr>
              <a:t>INSIGHTS</a:t>
            </a:r>
            <a:r>
              <a:rPr sz="2800" spc="-50" dirty="0">
                <a:latin typeface="Verdana" panose="020B0604030504040204" pitchFamily="34" charset="0"/>
                <a:ea typeface="Verdana" panose="020B0604030504040204" pitchFamily="34" charset="0"/>
              </a:rPr>
              <a:t> </a:t>
            </a:r>
            <a:r>
              <a:rPr sz="2800" spc="150" dirty="0">
                <a:latin typeface="Verdana" panose="020B0604030504040204" pitchFamily="34" charset="0"/>
                <a:ea typeface="Verdana" panose="020B0604030504040204" pitchFamily="34" charset="0"/>
              </a:rPr>
              <a:t>FROM</a:t>
            </a:r>
            <a:r>
              <a:rPr sz="2800" spc="-50" dirty="0">
                <a:latin typeface="Verdana" panose="020B0604030504040204" pitchFamily="34" charset="0"/>
                <a:ea typeface="Verdana" panose="020B0604030504040204" pitchFamily="34" charset="0"/>
              </a:rPr>
              <a:t> </a:t>
            </a:r>
            <a:r>
              <a:rPr sz="2800" spc="130" dirty="0">
                <a:latin typeface="Verdana" panose="020B0604030504040204" pitchFamily="34" charset="0"/>
                <a:ea typeface="Verdana" panose="020B0604030504040204" pitchFamily="34" charset="0"/>
              </a:rPr>
              <a:t>OUR</a:t>
            </a:r>
            <a:r>
              <a:rPr sz="2800" spc="-50" dirty="0">
                <a:latin typeface="Verdana" panose="020B0604030504040204" pitchFamily="34" charset="0"/>
                <a:ea typeface="Verdana" panose="020B0604030504040204" pitchFamily="34" charset="0"/>
              </a:rPr>
              <a:t> </a:t>
            </a:r>
            <a:r>
              <a:rPr sz="2800" spc="95" dirty="0">
                <a:latin typeface="Verdana" panose="020B0604030504040204" pitchFamily="34" charset="0"/>
                <a:ea typeface="Verdana" panose="020B0604030504040204" pitchFamily="34" charset="0"/>
              </a:rPr>
              <a:t>DATASET</a:t>
            </a:r>
            <a:endParaRPr sz="2800" dirty="0">
              <a:latin typeface="Verdana" panose="020B0604030504040204" pitchFamily="34" charset="0"/>
              <a:ea typeface="Verdana" panose="020B0604030504040204" pitchFamily="34" charset="0"/>
            </a:endParaRPr>
          </a:p>
        </p:txBody>
      </p:sp>
      <p:sp>
        <p:nvSpPr>
          <p:cNvPr id="3" name="object 3"/>
          <p:cNvSpPr txBox="1"/>
          <p:nvPr/>
        </p:nvSpPr>
        <p:spPr>
          <a:xfrm>
            <a:off x="1" y="666751"/>
            <a:ext cx="9144000" cy="3444510"/>
          </a:xfrm>
          <a:prstGeom prst="rect">
            <a:avLst/>
          </a:prstGeom>
        </p:spPr>
        <p:txBody>
          <a:bodyPr vert="horz" wrap="square" lIns="0" tIns="119358" rIns="0" bIns="0" rtlCol="0">
            <a:spAutoFit/>
          </a:bodyPr>
          <a:lstStyle/>
          <a:p>
            <a:pPr marL="422202" indent="-409504">
              <a:lnSpc>
                <a:spcPct val="150000"/>
              </a:lnSpc>
              <a:spcBef>
                <a:spcPts val="940"/>
              </a:spcBef>
              <a:buFont typeface="MS PGothic"/>
              <a:buChar char="➢"/>
              <a:tabLst>
                <a:tab pos="421567" algn="l"/>
                <a:tab pos="422202" algn="l"/>
              </a:tabLst>
            </a:pPr>
            <a:r>
              <a:rPr sz="1400" b="1" spc="30" dirty="0">
                <a:solidFill>
                  <a:srgbClr val="0B044F"/>
                </a:solidFill>
                <a:latin typeface="Verdana" panose="020B0604030504040204" pitchFamily="34" charset="0"/>
                <a:ea typeface="Verdana" panose="020B0604030504040204" pitchFamily="34" charset="0"/>
                <a:cs typeface="Tahoma"/>
              </a:rPr>
              <a:t>There</a:t>
            </a:r>
            <a:r>
              <a:rPr sz="1400" b="1" spc="-20" dirty="0">
                <a:solidFill>
                  <a:srgbClr val="0B044F"/>
                </a:solidFill>
                <a:latin typeface="Verdana" panose="020B0604030504040204" pitchFamily="34" charset="0"/>
                <a:ea typeface="Verdana" panose="020B0604030504040204" pitchFamily="34" charset="0"/>
                <a:cs typeface="Tahoma"/>
              </a:rPr>
              <a:t> </a:t>
            </a:r>
            <a:r>
              <a:rPr sz="1400" b="1" spc="15" dirty="0">
                <a:solidFill>
                  <a:srgbClr val="0B044F"/>
                </a:solidFill>
                <a:latin typeface="Verdana" panose="020B0604030504040204" pitchFamily="34" charset="0"/>
                <a:ea typeface="Verdana" panose="020B0604030504040204" pitchFamily="34" charset="0"/>
                <a:cs typeface="Tahoma"/>
              </a:rPr>
              <a:t>are</a:t>
            </a:r>
            <a:r>
              <a:rPr sz="1400" b="1" spc="-20" dirty="0">
                <a:solidFill>
                  <a:srgbClr val="0B044F"/>
                </a:solidFill>
                <a:latin typeface="Verdana" panose="020B0604030504040204" pitchFamily="34" charset="0"/>
                <a:ea typeface="Verdana" panose="020B0604030504040204" pitchFamily="34" charset="0"/>
                <a:cs typeface="Tahoma"/>
              </a:rPr>
              <a:t> </a:t>
            </a:r>
            <a:r>
              <a:rPr sz="1400" b="1" spc="50">
                <a:solidFill>
                  <a:srgbClr val="0B044F"/>
                </a:solidFill>
                <a:latin typeface="Verdana" panose="020B0604030504040204" pitchFamily="34" charset="0"/>
                <a:ea typeface="Verdana" panose="020B0604030504040204" pitchFamily="34" charset="0"/>
                <a:cs typeface="Tahoma"/>
              </a:rPr>
              <a:t>No</a:t>
            </a:r>
            <a:r>
              <a:rPr sz="1400" b="1" spc="-15">
                <a:solidFill>
                  <a:srgbClr val="0B044F"/>
                </a:solidFill>
                <a:latin typeface="Verdana" panose="020B0604030504040204" pitchFamily="34" charset="0"/>
                <a:ea typeface="Verdana" panose="020B0604030504040204" pitchFamily="34" charset="0"/>
                <a:cs typeface="Tahoma"/>
              </a:rPr>
              <a:t> </a:t>
            </a:r>
            <a:r>
              <a:rPr sz="1400" b="1" spc="40" smtClean="0">
                <a:solidFill>
                  <a:srgbClr val="0B044F"/>
                </a:solidFill>
                <a:latin typeface="Verdana" panose="020B0604030504040204" pitchFamily="34" charset="0"/>
                <a:ea typeface="Verdana" panose="020B0604030504040204" pitchFamily="34" charset="0"/>
                <a:cs typeface="Tahoma"/>
              </a:rPr>
              <a:t>Missing</a:t>
            </a:r>
            <a:r>
              <a:rPr lang="en-IN" sz="1400" b="1" spc="40" dirty="0" smtClean="0">
                <a:solidFill>
                  <a:srgbClr val="0B044F"/>
                </a:solidFill>
                <a:latin typeface="Verdana" panose="020B0604030504040204" pitchFamily="34" charset="0"/>
                <a:ea typeface="Verdana" panose="020B0604030504040204" pitchFamily="34" charset="0"/>
                <a:cs typeface="Tahoma"/>
              </a:rPr>
              <a:t>,</a:t>
            </a:r>
            <a:r>
              <a:rPr lang="en-IN" sz="1400" b="1" spc="45" dirty="0" smtClean="0">
                <a:solidFill>
                  <a:srgbClr val="0B044F"/>
                </a:solidFill>
                <a:latin typeface="Verdana" panose="020B0604030504040204" pitchFamily="34" charset="0"/>
                <a:ea typeface="Verdana" panose="020B0604030504040204" pitchFamily="34" charset="0"/>
                <a:cs typeface="Tahoma"/>
              </a:rPr>
              <a:t>Duplicate and </a:t>
            </a:r>
            <a:r>
              <a:rPr lang="en-IN" sz="1400" b="1" spc="30" dirty="0" smtClean="0">
                <a:solidFill>
                  <a:srgbClr val="0B044F"/>
                </a:solidFill>
                <a:latin typeface="Verdana" panose="020B0604030504040204" pitchFamily="34" charset="0"/>
                <a:ea typeface="Verdana" panose="020B0604030504040204" pitchFamily="34" charset="0"/>
                <a:cs typeface="Tahoma"/>
              </a:rPr>
              <a:t>null</a:t>
            </a:r>
            <a:r>
              <a:rPr sz="1400" b="1" spc="-20" smtClean="0">
                <a:solidFill>
                  <a:srgbClr val="0B044F"/>
                </a:solidFill>
                <a:latin typeface="Verdana" panose="020B0604030504040204" pitchFamily="34" charset="0"/>
                <a:ea typeface="Verdana" panose="020B0604030504040204" pitchFamily="34" charset="0"/>
                <a:cs typeface="Tahoma"/>
              </a:rPr>
              <a:t> </a:t>
            </a:r>
            <a:r>
              <a:rPr sz="1400" b="1" spc="30">
                <a:solidFill>
                  <a:srgbClr val="0B044F"/>
                </a:solidFill>
                <a:latin typeface="Verdana" panose="020B0604030504040204" pitchFamily="34" charset="0"/>
                <a:ea typeface="Verdana" panose="020B0604030504040204" pitchFamily="34" charset="0"/>
                <a:cs typeface="Tahoma"/>
              </a:rPr>
              <a:t>Values</a:t>
            </a:r>
            <a:r>
              <a:rPr sz="1400" b="1" spc="-15">
                <a:solidFill>
                  <a:srgbClr val="0B044F"/>
                </a:solidFill>
                <a:latin typeface="Verdana" panose="020B0604030504040204" pitchFamily="34" charset="0"/>
                <a:ea typeface="Verdana" panose="020B0604030504040204" pitchFamily="34" charset="0"/>
                <a:cs typeface="Tahoma"/>
              </a:rPr>
              <a:t> </a:t>
            </a:r>
            <a:r>
              <a:rPr sz="1400" b="1" spc="40" smtClean="0">
                <a:solidFill>
                  <a:srgbClr val="0B044F"/>
                </a:solidFill>
                <a:latin typeface="Verdana" panose="020B0604030504040204" pitchFamily="34" charset="0"/>
                <a:ea typeface="Verdana" panose="020B0604030504040204" pitchFamily="34" charset="0"/>
                <a:cs typeface="Tahoma"/>
              </a:rPr>
              <a:t>present</a:t>
            </a:r>
            <a:r>
              <a:rPr lang="en-IN" sz="1400" b="1" spc="40" dirty="0" smtClean="0">
                <a:solidFill>
                  <a:srgbClr val="0B044F"/>
                </a:solidFill>
                <a:latin typeface="Verdana" panose="020B0604030504040204" pitchFamily="34" charset="0"/>
                <a:ea typeface="Verdana" panose="020B0604030504040204" pitchFamily="34" charset="0"/>
                <a:cs typeface="Tahoma"/>
              </a:rPr>
              <a:t> in the </a:t>
            </a:r>
            <a:r>
              <a:rPr lang="en-IN" sz="1400" b="1" u="sng" spc="40" dirty="0" err="1" smtClean="0">
                <a:solidFill>
                  <a:srgbClr val="0B044F"/>
                </a:solidFill>
                <a:latin typeface="Verdana" panose="020B0604030504040204" pitchFamily="34" charset="0"/>
                <a:ea typeface="Verdana" panose="020B0604030504040204" pitchFamily="34" charset="0"/>
                <a:cs typeface="Tahoma"/>
              </a:rPr>
              <a:t>SeolBike</a:t>
            </a:r>
            <a:r>
              <a:rPr lang="en-IN" sz="1400" b="1" u="sng" spc="40" dirty="0" smtClean="0">
                <a:solidFill>
                  <a:srgbClr val="0B044F"/>
                </a:solidFill>
                <a:latin typeface="Verdana" panose="020B0604030504040204" pitchFamily="34" charset="0"/>
                <a:ea typeface="Verdana" panose="020B0604030504040204" pitchFamily="34" charset="0"/>
                <a:cs typeface="Tahoma"/>
              </a:rPr>
              <a:t> </a:t>
            </a:r>
            <a:r>
              <a:rPr lang="en-IN" sz="1400" b="1" spc="40" dirty="0" smtClean="0">
                <a:solidFill>
                  <a:srgbClr val="0B044F"/>
                </a:solidFill>
                <a:latin typeface="Verdana" panose="020B0604030504040204" pitchFamily="34" charset="0"/>
                <a:ea typeface="Verdana" panose="020B0604030504040204" pitchFamily="34" charset="0"/>
                <a:cs typeface="Tahoma"/>
              </a:rPr>
              <a:t>Dataset.</a:t>
            </a:r>
            <a:endParaRPr sz="1400" smtClean="0">
              <a:latin typeface="Verdana" panose="020B0604030504040204" pitchFamily="34" charset="0"/>
              <a:ea typeface="Verdana" panose="020B0604030504040204" pitchFamily="34" charset="0"/>
              <a:cs typeface="Tahoma"/>
            </a:endParaRPr>
          </a:p>
          <a:p>
            <a:pPr marL="422202" marR="47616" indent="-409504">
              <a:lnSpc>
                <a:spcPct val="150000"/>
              </a:lnSpc>
              <a:buFont typeface="MS PGothic"/>
              <a:buChar char="➢"/>
              <a:tabLst>
                <a:tab pos="421567" algn="l"/>
                <a:tab pos="422202" algn="l"/>
              </a:tabLst>
            </a:pPr>
            <a:r>
              <a:rPr sz="1400" b="1" spc="90" smtClean="0">
                <a:solidFill>
                  <a:srgbClr val="0B044F"/>
                </a:solidFill>
                <a:latin typeface="Verdana" panose="020B0604030504040204" pitchFamily="34" charset="0"/>
                <a:ea typeface="Verdana" panose="020B0604030504040204" pitchFamily="34" charset="0"/>
                <a:cs typeface="Tahoma"/>
              </a:rPr>
              <a:t>And</a:t>
            </a:r>
            <a:r>
              <a:rPr sz="1400" b="1" spc="-15" smtClean="0">
                <a:solidFill>
                  <a:srgbClr val="0B044F"/>
                </a:solidFill>
                <a:latin typeface="Verdana" panose="020B0604030504040204" pitchFamily="34" charset="0"/>
                <a:ea typeface="Verdana" panose="020B0604030504040204" pitchFamily="34" charset="0"/>
                <a:cs typeface="Tahoma"/>
              </a:rPr>
              <a:t> </a:t>
            </a:r>
            <a:r>
              <a:rPr sz="1400" b="1" spc="40" dirty="0">
                <a:solidFill>
                  <a:srgbClr val="0B044F"/>
                </a:solidFill>
                <a:latin typeface="Verdana" panose="020B0604030504040204" pitchFamily="34" charset="0"/>
                <a:ea typeface="Verdana" panose="020B0604030504040204" pitchFamily="34" charset="0"/>
                <a:cs typeface="Tahoma"/>
              </a:rPr>
              <a:t>ﬁnally</a:t>
            </a:r>
            <a:r>
              <a:rPr sz="1400" b="1" spc="-10" dirty="0">
                <a:solidFill>
                  <a:srgbClr val="0B044F"/>
                </a:solidFill>
                <a:latin typeface="Verdana" panose="020B0604030504040204" pitchFamily="34" charset="0"/>
                <a:ea typeface="Verdana" panose="020B0604030504040204" pitchFamily="34" charset="0"/>
                <a:cs typeface="Tahoma"/>
              </a:rPr>
              <a:t> </a:t>
            </a:r>
            <a:r>
              <a:rPr sz="1400" b="1" spc="45" dirty="0">
                <a:solidFill>
                  <a:srgbClr val="0B044F"/>
                </a:solidFill>
                <a:latin typeface="Verdana" panose="020B0604030504040204" pitchFamily="34" charset="0"/>
                <a:ea typeface="Verdana" panose="020B0604030504040204" pitchFamily="34" charset="0"/>
                <a:cs typeface="Tahoma"/>
              </a:rPr>
              <a:t>we</a:t>
            </a:r>
            <a:r>
              <a:rPr sz="1400" b="1" spc="-10" dirty="0">
                <a:solidFill>
                  <a:srgbClr val="0B044F"/>
                </a:solidFill>
                <a:latin typeface="Verdana" panose="020B0604030504040204" pitchFamily="34" charset="0"/>
                <a:ea typeface="Verdana" panose="020B0604030504040204" pitchFamily="34" charset="0"/>
                <a:cs typeface="Tahoma"/>
              </a:rPr>
              <a:t> </a:t>
            </a:r>
            <a:r>
              <a:rPr sz="1400" b="1" spc="35" dirty="0">
                <a:solidFill>
                  <a:srgbClr val="0B044F"/>
                </a:solidFill>
                <a:latin typeface="Verdana" panose="020B0604030504040204" pitchFamily="34" charset="0"/>
                <a:ea typeface="Verdana" panose="020B0604030504040204" pitchFamily="34" charset="0"/>
                <a:cs typeface="Tahoma"/>
              </a:rPr>
              <a:t>have</a:t>
            </a:r>
            <a:r>
              <a:rPr sz="1400" b="1" spc="-10" dirty="0">
                <a:solidFill>
                  <a:srgbClr val="0B044F"/>
                </a:solidFill>
                <a:latin typeface="Verdana" panose="020B0604030504040204" pitchFamily="34" charset="0"/>
                <a:ea typeface="Verdana" panose="020B0604030504040204" pitchFamily="34" charset="0"/>
                <a:cs typeface="Tahoma"/>
              </a:rPr>
              <a:t> </a:t>
            </a:r>
            <a:r>
              <a:rPr sz="1400" b="1" u="sng" spc="25" dirty="0">
                <a:solidFill>
                  <a:srgbClr val="0B044F"/>
                </a:solidFill>
                <a:latin typeface="Verdana" panose="020B0604030504040204" pitchFamily="34" charset="0"/>
                <a:ea typeface="Verdana" panose="020B0604030504040204" pitchFamily="34" charset="0"/>
                <a:cs typeface="Tahoma"/>
              </a:rPr>
              <a:t>'rented</a:t>
            </a:r>
            <a:r>
              <a:rPr sz="1400" b="1" u="sng" spc="-10" dirty="0">
                <a:solidFill>
                  <a:srgbClr val="0B044F"/>
                </a:solidFill>
                <a:latin typeface="Verdana" panose="020B0604030504040204" pitchFamily="34" charset="0"/>
                <a:ea typeface="Verdana" panose="020B0604030504040204" pitchFamily="34" charset="0"/>
                <a:cs typeface="Tahoma"/>
              </a:rPr>
              <a:t> </a:t>
            </a:r>
            <a:r>
              <a:rPr sz="1400" b="1" u="sng" spc="40" dirty="0">
                <a:solidFill>
                  <a:srgbClr val="0B044F"/>
                </a:solidFill>
                <a:latin typeface="Verdana" panose="020B0604030504040204" pitchFamily="34" charset="0"/>
                <a:ea typeface="Verdana" panose="020B0604030504040204" pitchFamily="34" charset="0"/>
                <a:cs typeface="Tahoma"/>
              </a:rPr>
              <a:t>bike</a:t>
            </a:r>
            <a:r>
              <a:rPr sz="1400" b="1" u="sng" spc="-10" dirty="0">
                <a:solidFill>
                  <a:srgbClr val="0B044F"/>
                </a:solidFill>
                <a:latin typeface="Verdana" panose="020B0604030504040204" pitchFamily="34" charset="0"/>
                <a:ea typeface="Verdana" panose="020B0604030504040204" pitchFamily="34" charset="0"/>
                <a:cs typeface="Tahoma"/>
              </a:rPr>
              <a:t> </a:t>
            </a:r>
            <a:r>
              <a:rPr sz="1400" b="1" u="sng" spc="35" dirty="0">
                <a:solidFill>
                  <a:srgbClr val="0B044F"/>
                </a:solidFill>
                <a:latin typeface="Verdana" panose="020B0604030504040204" pitchFamily="34" charset="0"/>
                <a:ea typeface="Verdana" panose="020B0604030504040204" pitchFamily="34" charset="0"/>
                <a:cs typeface="Tahoma"/>
              </a:rPr>
              <a:t>count</a:t>
            </a:r>
            <a:r>
              <a:rPr sz="1400" b="1" spc="35" dirty="0">
                <a:solidFill>
                  <a:srgbClr val="0B044F"/>
                </a:solidFill>
                <a:latin typeface="Verdana" panose="020B0604030504040204" pitchFamily="34" charset="0"/>
                <a:ea typeface="Verdana" panose="020B0604030504040204" pitchFamily="34" charset="0"/>
                <a:cs typeface="Tahoma"/>
              </a:rPr>
              <a:t>'</a:t>
            </a:r>
            <a:r>
              <a:rPr sz="1400" b="1" spc="-10" dirty="0">
                <a:solidFill>
                  <a:srgbClr val="0B044F"/>
                </a:solidFill>
                <a:latin typeface="Verdana" panose="020B0604030504040204" pitchFamily="34" charset="0"/>
                <a:ea typeface="Verdana" panose="020B0604030504040204" pitchFamily="34" charset="0"/>
                <a:cs typeface="Tahoma"/>
              </a:rPr>
              <a:t> </a:t>
            </a:r>
            <a:r>
              <a:rPr sz="1400" b="1" spc="20" dirty="0">
                <a:solidFill>
                  <a:srgbClr val="0B044F"/>
                </a:solidFill>
                <a:latin typeface="Verdana" panose="020B0604030504040204" pitchFamily="34" charset="0"/>
                <a:ea typeface="Verdana" panose="020B0604030504040204" pitchFamily="34" charset="0"/>
                <a:cs typeface="Tahoma"/>
              </a:rPr>
              <a:t>variable</a:t>
            </a:r>
            <a:r>
              <a:rPr sz="1400" b="1" spc="-10" dirty="0">
                <a:solidFill>
                  <a:srgbClr val="0B044F"/>
                </a:solidFill>
                <a:latin typeface="Verdana" panose="020B0604030504040204" pitchFamily="34" charset="0"/>
                <a:ea typeface="Verdana" panose="020B0604030504040204" pitchFamily="34" charset="0"/>
                <a:cs typeface="Tahoma"/>
              </a:rPr>
              <a:t> </a:t>
            </a:r>
            <a:r>
              <a:rPr sz="1400" b="1" spc="55" dirty="0">
                <a:solidFill>
                  <a:srgbClr val="0B044F"/>
                </a:solidFill>
                <a:latin typeface="Verdana" panose="020B0604030504040204" pitchFamily="34" charset="0"/>
                <a:ea typeface="Verdana" panose="020B0604030504040204" pitchFamily="34" charset="0"/>
                <a:cs typeface="Tahoma"/>
              </a:rPr>
              <a:t>which</a:t>
            </a:r>
            <a:r>
              <a:rPr sz="1400" b="1" spc="-10" dirty="0">
                <a:solidFill>
                  <a:srgbClr val="0B044F"/>
                </a:solidFill>
                <a:latin typeface="Verdana" panose="020B0604030504040204" pitchFamily="34" charset="0"/>
                <a:ea typeface="Verdana" panose="020B0604030504040204" pitchFamily="34" charset="0"/>
                <a:cs typeface="Tahoma"/>
              </a:rPr>
              <a:t> </a:t>
            </a:r>
            <a:r>
              <a:rPr sz="1400" b="1" spc="45" dirty="0">
                <a:solidFill>
                  <a:srgbClr val="0B044F"/>
                </a:solidFill>
                <a:latin typeface="Verdana" panose="020B0604030504040204" pitchFamily="34" charset="0"/>
                <a:ea typeface="Verdana" panose="020B0604030504040204" pitchFamily="34" charset="0"/>
                <a:cs typeface="Tahoma"/>
              </a:rPr>
              <a:t>we</a:t>
            </a:r>
            <a:r>
              <a:rPr sz="1400" b="1" spc="-10" dirty="0">
                <a:solidFill>
                  <a:srgbClr val="0B044F"/>
                </a:solidFill>
                <a:latin typeface="Verdana" panose="020B0604030504040204" pitchFamily="34" charset="0"/>
                <a:ea typeface="Verdana" panose="020B0604030504040204" pitchFamily="34" charset="0"/>
                <a:cs typeface="Tahoma"/>
              </a:rPr>
              <a:t> </a:t>
            </a:r>
            <a:r>
              <a:rPr sz="1400" b="1" spc="65" dirty="0">
                <a:solidFill>
                  <a:srgbClr val="0B044F"/>
                </a:solidFill>
                <a:latin typeface="Verdana" panose="020B0604030504040204" pitchFamily="34" charset="0"/>
                <a:ea typeface="Verdana" panose="020B0604030504040204" pitchFamily="34" charset="0"/>
                <a:cs typeface="Tahoma"/>
              </a:rPr>
              <a:t>need</a:t>
            </a:r>
            <a:r>
              <a:rPr sz="1400" b="1" spc="-10" dirty="0">
                <a:solidFill>
                  <a:srgbClr val="0B044F"/>
                </a:solidFill>
                <a:latin typeface="Verdana" panose="020B0604030504040204" pitchFamily="34" charset="0"/>
                <a:ea typeface="Verdana" panose="020B0604030504040204" pitchFamily="34" charset="0"/>
                <a:cs typeface="Tahoma"/>
              </a:rPr>
              <a:t> </a:t>
            </a:r>
            <a:r>
              <a:rPr sz="1400" b="1" spc="25" dirty="0">
                <a:solidFill>
                  <a:srgbClr val="0B044F"/>
                </a:solidFill>
                <a:latin typeface="Verdana" panose="020B0604030504040204" pitchFamily="34" charset="0"/>
                <a:ea typeface="Verdana" panose="020B0604030504040204" pitchFamily="34" charset="0"/>
                <a:cs typeface="Tahoma"/>
              </a:rPr>
              <a:t>to</a:t>
            </a:r>
            <a:r>
              <a:rPr sz="1400" b="1" spc="-10" dirty="0">
                <a:solidFill>
                  <a:srgbClr val="0B044F"/>
                </a:solidFill>
                <a:latin typeface="Verdana" panose="020B0604030504040204" pitchFamily="34" charset="0"/>
                <a:ea typeface="Verdana" panose="020B0604030504040204" pitchFamily="34" charset="0"/>
                <a:cs typeface="Tahoma"/>
              </a:rPr>
              <a:t> </a:t>
            </a:r>
            <a:r>
              <a:rPr sz="1400" b="1" spc="45" dirty="0">
                <a:solidFill>
                  <a:srgbClr val="0B044F"/>
                </a:solidFill>
                <a:latin typeface="Verdana" panose="020B0604030504040204" pitchFamily="34" charset="0"/>
                <a:ea typeface="Verdana" panose="020B0604030504040204" pitchFamily="34" charset="0"/>
                <a:cs typeface="Tahoma"/>
              </a:rPr>
              <a:t>predict</a:t>
            </a:r>
            <a:r>
              <a:rPr sz="1400" b="1" spc="-10" dirty="0">
                <a:solidFill>
                  <a:srgbClr val="0B044F"/>
                </a:solidFill>
                <a:latin typeface="Verdana" panose="020B0604030504040204" pitchFamily="34" charset="0"/>
                <a:ea typeface="Verdana" panose="020B0604030504040204" pitchFamily="34" charset="0"/>
                <a:cs typeface="Tahoma"/>
              </a:rPr>
              <a:t> </a:t>
            </a:r>
            <a:r>
              <a:rPr sz="1400" b="1" spc="15" dirty="0">
                <a:solidFill>
                  <a:srgbClr val="0B044F"/>
                </a:solidFill>
                <a:latin typeface="Verdana" panose="020B0604030504040204" pitchFamily="34" charset="0"/>
                <a:ea typeface="Verdana" panose="020B0604030504040204" pitchFamily="34" charset="0"/>
                <a:cs typeface="Tahoma"/>
              </a:rPr>
              <a:t>for</a:t>
            </a:r>
            <a:r>
              <a:rPr sz="1400" b="1" spc="-10" dirty="0">
                <a:solidFill>
                  <a:srgbClr val="0B044F"/>
                </a:solidFill>
                <a:latin typeface="Verdana" panose="020B0604030504040204" pitchFamily="34" charset="0"/>
                <a:ea typeface="Verdana" panose="020B0604030504040204" pitchFamily="34" charset="0"/>
                <a:cs typeface="Tahoma"/>
              </a:rPr>
              <a:t> </a:t>
            </a:r>
            <a:r>
              <a:rPr sz="1400" b="1" spc="55">
                <a:solidFill>
                  <a:srgbClr val="0B044F"/>
                </a:solidFill>
                <a:latin typeface="Verdana" panose="020B0604030504040204" pitchFamily="34" charset="0"/>
                <a:ea typeface="Verdana" panose="020B0604030504040204" pitchFamily="34" charset="0"/>
                <a:cs typeface="Tahoma"/>
              </a:rPr>
              <a:t>new </a:t>
            </a:r>
            <a:r>
              <a:rPr sz="1400" b="1" spc="-395">
                <a:solidFill>
                  <a:srgbClr val="0B044F"/>
                </a:solidFill>
                <a:latin typeface="Verdana" panose="020B0604030504040204" pitchFamily="34" charset="0"/>
                <a:ea typeface="Verdana" panose="020B0604030504040204" pitchFamily="34" charset="0"/>
                <a:cs typeface="Tahoma"/>
              </a:rPr>
              <a:t> </a:t>
            </a:r>
            <a:r>
              <a:rPr sz="1400" b="1" spc="35" smtClean="0">
                <a:solidFill>
                  <a:srgbClr val="0B044F"/>
                </a:solidFill>
                <a:latin typeface="Verdana" panose="020B0604030504040204" pitchFamily="34" charset="0"/>
                <a:ea typeface="Verdana" panose="020B0604030504040204" pitchFamily="34" charset="0"/>
                <a:cs typeface="Tahoma"/>
              </a:rPr>
              <a:t>observations</a:t>
            </a:r>
            <a:r>
              <a:rPr lang="en-IN" sz="1400" b="1" spc="35" dirty="0" smtClean="0">
                <a:solidFill>
                  <a:srgbClr val="0B044F"/>
                </a:solidFill>
                <a:latin typeface="Verdana" panose="020B0604030504040204" pitchFamily="34" charset="0"/>
                <a:ea typeface="Verdana" panose="020B0604030504040204" pitchFamily="34" charset="0"/>
                <a:cs typeface="Tahoma"/>
              </a:rPr>
              <a:t>.</a:t>
            </a:r>
            <a:endParaRPr sz="1400" dirty="0">
              <a:latin typeface="Verdana" panose="020B0604030504040204" pitchFamily="34" charset="0"/>
              <a:ea typeface="Verdana" panose="020B0604030504040204" pitchFamily="34" charset="0"/>
              <a:cs typeface="Tahoma"/>
            </a:endParaRPr>
          </a:p>
          <a:p>
            <a:pPr marL="422202" marR="913607" indent="-409504">
              <a:lnSpc>
                <a:spcPct val="150000"/>
              </a:lnSpc>
              <a:buFont typeface="MS PGothic"/>
              <a:buChar char="➢"/>
              <a:tabLst>
                <a:tab pos="421567" algn="l"/>
                <a:tab pos="422202" algn="l"/>
              </a:tabLst>
            </a:pPr>
            <a:r>
              <a:rPr sz="1400" b="1" spc="45">
                <a:solidFill>
                  <a:srgbClr val="0B044F"/>
                </a:solidFill>
                <a:latin typeface="Verdana" panose="020B0604030504040204" pitchFamily="34" charset="0"/>
                <a:ea typeface="Verdana" panose="020B0604030504040204" pitchFamily="34" charset="0"/>
                <a:cs typeface="Tahoma"/>
              </a:rPr>
              <a:t>The</a:t>
            </a:r>
            <a:r>
              <a:rPr sz="1400" b="1" spc="-15">
                <a:solidFill>
                  <a:srgbClr val="0B044F"/>
                </a:solidFill>
                <a:latin typeface="Verdana" panose="020B0604030504040204" pitchFamily="34" charset="0"/>
                <a:ea typeface="Verdana" panose="020B0604030504040204" pitchFamily="34" charset="0"/>
                <a:cs typeface="Tahoma"/>
              </a:rPr>
              <a:t> </a:t>
            </a:r>
            <a:r>
              <a:rPr sz="1400" b="1" spc="35" smtClean="0">
                <a:solidFill>
                  <a:srgbClr val="0B044F"/>
                </a:solidFill>
                <a:latin typeface="Verdana" panose="020B0604030504040204" pitchFamily="34" charset="0"/>
                <a:ea typeface="Verdana" panose="020B0604030504040204" pitchFamily="34" charset="0"/>
                <a:cs typeface="Tahoma"/>
              </a:rPr>
              <a:t>dataset</a:t>
            </a:r>
            <a:r>
              <a:rPr lang="en-IN" sz="1400" b="1" spc="35" dirty="0" smtClean="0">
                <a:solidFill>
                  <a:srgbClr val="0B044F"/>
                </a:solidFill>
                <a:latin typeface="Verdana" panose="020B0604030504040204" pitchFamily="34" charset="0"/>
                <a:ea typeface="Verdana" panose="020B0604030504040204" pitchFamily="34" charset="0"/>
                <a:cs typeface="Tahoma"/>
              </a:rPr>
              <a:t> </a:t>
            </a:r>
            <a:r>
              <a:rPr lang="en-IN" sz="1400" b="1" u="sng" spc="40" dirty="0" err="1" smtClean="0">
                <a:solidFill>
                  <a:srgbClr val="0B044F"/>
                </a:solidFill>
                <a:latin typeface="Verdana" panose="020B0604030504040204" pitchFamily="34" charset="0"/>
                <a:ea typeface="Verdana" panose="020B0604030504040204" pitchFamily="34" charset="0"/>
                <a:cs typeface="Tahoma"/>
              </a:rPr>
              <a:t>SeolBike</a:t>
            </a:r>
            <a:r>
              <a:rPr sz="1400" b="1" spc="-15" smtClean="0">
                <a:solidFill>
                  <a:srgbClr val="0B044F"/>
                </a:solidFill>
                <a:latin typeface="Verdana" panose="020B0604030504040204" pitchFamily="34" charset="0"/>
                <a:ea typeface="Verdana" panose="020B0604030504040204" pitchFamily="34" charset="0"/>
                <a:cs typeface="Tahoma"/>
              </a:rPr>
              <a:t> </a:t>
            </a:r>
            <a:r>
              <a:rPr sz="1400" b="1" spc="40" dirty="0">
                <a:solidFill>
                  <a:srgbClr val="0B044F"/>
                </a:solidFill>
                <a:latin typeface="Verdana" panose="020B0604030504040204" pitchFamily="34" charset="0"/>
                <a:ea typeface="Verdana" panose="020B0604030504040204" pitchFamily="34" charset="0"/>
                <a:cs typeface="Tahoma"/>
              </a:rPr>
              <a:t>shows</a:t>
            </a:r>
            <a:r>
              <a:rPr sz="1400" b="1" spc="-15" dirty="0">
                <a:solidFill>
                  <a:srgbClr val="0B044F"/>
                </a:solidFill>
                <a:latin typeface="Verdana" panose="020B0604030504040204" pitchFamily="34" charset="0"/>
                <a:ea typeface="Verdana" panose="020B0604030504040204" pitchFamily="34" charset="0"/>
                <a:cs typeface="Tahoma"/>
              </a:rPr>
              <a:t> </a:t>
            </a:r>
            <a:r>
              <a:rPr sz="1400" b="1" spc="35" dirty="0">
                <a:solidFill>
                  <a:srgbClr val="0B044F"/>
                </a:solidFill>
                <a:latin typeface="Verdana" panose="020B0604030504040204" pitchFamily="34" charset="0"/>
                <a:ea typeface="Verdana" panose="020B0604030504040204" pitchFamily="34" charset="0"/>
                <a:cs typeface="Tahoma"/>
              </a:rPr>
              <a:t>hourly</a:t>
            </a:r>
            <a:r>
              <a:rPr sz="1400" b="1" spc="-15" dirty="0">
                <a:solidFill>
                  <a:srgbClr val="0B044F"/>
                </a:solidFill>
                <a:latin typeface="Verdana" panose="020B0604030504040204" pitchFamily="34" charset="0"/>
                <a:ea typeface="Verdana" panose="020B0604030504040204" pitchFamily="34" charset="0"/>
                <a:cs typeface="Tahoma"/>
              </a:rPr>
              <a:t> </a:t>
            </a:r>
            <a:r>
              <a:rPr sz="1400" b="1" spc="25" dirty="0">
                <a:solidFill>
                  <a:srgbClr val="0B044F"/>
                </a:solidFill>
                <a:latin typeface="Verdana" panose="020B0604030504040204" pitchFamily="34" charset="0"/>
                <a:ea typeface="Verdana" panose="020B0604030504040204" pitchFamily="34" charset="0"/>
                <a:cs typeface="Tahoma"/>
              </a:rPr>
              <a:t>rental</a:t>
            </a:r>
            <a:r>
              <a:rPr sz="1400" b="1" spc="-15" dirty="0">
                <a:solidFill>
                  <a:srgbClr val="0B044F"/>
                </a:solidFill>
                <a:latin typeface="Verdana" panose="020B0604030504040204" pitchFamily="34" charset="0"/>
                <a:ea typeface="Verdana" panose="020B0604030504040204" pitchFamily="34" charset="0"/>
                <a:cs typeface="Tahoma"/>
              </a:rPr>
              <a:t> </a:t>
            </a:r>
            <a:r>
              <a:rPr sz="1400" b="1" spc="40" dirty="0">
                <a:solidFill>
                  <a:srgbClr val="0B044F"/>
                </a:solidFill>
                <a:latin typeface="Verdana" panose="020B0604030504040204" pitchFamily="34" charset="0"/>
                <a:ea typeface="Verdana" panose="020B0604030504040204" pitchFamily="34" charset="0"/>
                <a:cs typeface="Tahoma"/>
              </a:rPr>
              <a:t>data</a:t>
            </a:r>
            <a:r>
              <a:rPr sz="1400" b="1" spc="-15" dirty="0">
                <a:solidFill>
                  <a:srgbClr val="0B044F"/>
                </a:solidFill>
                <a:latin typeface="Verdana" panose="020B0604030504040204" pitchFamily="34" charset="0"/>
                <a:ea typeface="Verdana" panose="020B0604030504040204" pitchFamily="34" charset="0"/>
                <a:cs typeface="Tahoma"/>
              </a:rPr>
              <a:t> </a:t>
            </a:r>
            <a:r>
              <a:rPr sz="1400" b="1" spc="15" dirty="0">
                <a:solidFill>
                  <a:srgbClr val="0B044F"/>
                </a:solidFill>
                <a:latin typeface="Verdana" panose="020B0604030504040204" pitchFamily="34" charset="0"/>
                <a:ea typeface="Verdana" panose="020B0604030504040204" pitchFamily="34" charset="0"/>
                <a:cs typeface="Tahoma"/>
              </a:rPr>
              <a:t>for</a:t>
            </a:r>
            <a:r>
              <a:rPr sz="1400" b="1" spc="-15" dirty="0">
                <a:solidFill>
                  <a:srgbClr val="0B044F"/>
                </a:solidFill>
                <a:latin typeface="Verdana" panose="020B0604030504040204" pitchFamily="34" charset="0"/>
                <a:ea typeface="Verdana" panose="020B0604030504040204" pitchFamily="34" charset="0"/>
                <a:cs typeface="Tahoma"/>
              </a:rPr>
              <a:t> </a:t>
            </a:r>
            <a:r>
              <a:rPr sz="1400" b="1" spc="60">
                <a:solidFill>
                  <a:srgbClr val="0B044F"/>
                </a:solidFill>
                <a:latin typeface="Verdana" panose="020B0604030504040204" pitchFamily="34" charset="0"/>
                <a:ea typeface="Verdana" panose="020B0604030504040204" pitchFamily="34" charset="0"/>
                <a:cs typeface="Tahoma"/>
              </a:rPr>
              <a:t>one</a:t>
            </a:r>
            <a:r>
              <a:rPr sz="1400" b="1" spc="-15">
                <a:solidFill>
                  <a:srgbClr val="0B044F"/>
                </a:solidFill>
                <a:latin typeface="Verdana" panose="020B0604030504040204" pitchFamily="34" charset="0"/>
                <a:ea typeface="Verdana" panose="020B0604030504040204" pitchFamily="34" charset="0"/>
                <a:cs typeface="Tahoma"/>
              </a:rPr>
              <a:t> </a:t>
            </a:r>
            <a:r>
              <a:rPr sz="1400" b="1" spc="15" smtClean="0">
                <a:solidFill>
                  <a:srgbClr val="0B044F"/>
                </a:solidFill>
                <a:latin typeface="Verdana" panose="020B0604030504040204" pitchFamily="34" charset="0"/>
                <a:ea typeface="Verdana" panose="020B0604030504040204" pitchFamily="34" charset="0"/>
                <a:cs typeface="Tahoma"/>
              </a:rPr>
              <a:t>year</a:t>
            </a:r>
            <a:r>
              <a:rPr lang="en-IN" sz="1400" b="1" spc="-15" dirty="0" smtClean="0">
                <a:solidFill>
                  <a:srgbClr val="0B044F"/>
                </a:solidFill>
                <a:latin typeface="Verdana" panose="020B0604030504040204" pitchFamily="34" charset="0"/>
                <a:ea typeface="Verdana" panose="020B0604030504040204" pitchFamily="34" charset="0"/>
                <a:cs typeface="Tahoma"/>
              </a:rPr>
              <a:t> i.e. </a:t>
            </a:r>
            <a:r>
              <a:rPr sz="1400" b="1" spc="-235" smtClean="0">
                <a:solidFill>
                  <a:srgbClr val="0B044F"/>
                </a:solidFill>
                <a:latin typeface="Verdana" panose="020B0604030504040204" pitchFamily="34" charset="0"/>
                <a:ea typeface="Verdana" panose="020B0604030504040204" pitchFamily="34" charset="0"/>
                <a:cs typeface="Tahoma"/>
              </a:rPr>
              <a:t>1</a:t>
            </a:r>
            <a:r>
              <a:rPr sz="1400" b="1" spc="-180" smtClean="0">
                <a:solidFill>
                  <a:srgbClr val="0B044F"/>
                </a:solidFill>
                <a:latin typeface="Verdana" panose="020B0604030504040204" pitchFamily="34" charset="0"/>
                <a:ea typeface="Verdana" panose="020B0604030504040204" pitchFamily="34" charset="0"/>
                <a:cs typeface="Tahoma"/>
              </a:rPr>
              <a:t> </a:t>
            </a:r>
            <a:r>
              <a:rPr lang="en-IN" sz="1400" b="1" spc="-180" dirty="0" smtClean="0">
                <a:solidFill>
                  <a:srgbClr val="0B044F"/>
                </a:solidFill>
                <a:latin typeface="Verdana" panose="020B0604030504040204" pitchFamily="34" charset="0"/>
                <a:ea typeface="Verdana" panose="020B0604030504040204" pitchFamily="34" charset="0"/>
                <a:cs typeface="Tahoma"/>
              </a:rPr>
              <a:t>d</a:t>
            </a:r>
            <a:r>
              <a:rPr sz="1400" b="1" spc="65" smtClean="0">
                <a:solidFill>
                  <a:srgbClr val="0B044F"/>
                </a:solidFill>
                <a:latin typeface="Verdana" panose="020B0604030504040204" pitchFamily="34" charset="0"/>
                <a:ea typeface="Verdana" panose="020B0604030504040204" pitchFamily="34" charset="0"/>
                <a:cs typeface="Tahoma"/>
              </a:rPr>
              <a:t>ec</a:t>
            </a:r>
            <a:r>
              <a:rPr lang="en-IN" sz="1400" b="1" spc="65" dirty="0" smtClean="0">
                <a:solidFill>
                  <a:srgbClr val="0B044F"/>
                </a:solidFill>
                <a:latin typeface="Verdana" panose="020B0604030504040204" pitchFamily="34" charset="0"/>
                <a:ea typeface="Verdana" panose="020B0604030504040204" pitchFamily="34" charset="0"/>
                <a:cs typeface="Tahoma"/>
              </a:rPr>
              <a:t>m</a:t>
            </a:r>
            <a:r>
              <a:rPr sz="1400" b="1" spc="-100" smtClean="0">
                <a:solidFill>
                  <a:srgbClr val="0B044F"/>
                </a:solidFill>
                <a:latin typeface="Verdana" panose="020B0604030504040204" pitchFamily="34" charset="0"/>
                <a:ea typeface="Verdana" panose="020B0604030504040204" pitchFamily="34" charset="0"/>
                <a:cs typeface="Tahoma"/>
              </a:rPr>
              <a:t>2017</a:t>
            </a:r>
            <a:r>
              <a:rPr sz="1400" b="1" spc="-15" smtClean="0">
                <a:solidFill>
                  <a:srgbClr val="0B044F"/>
                </a:solidFill>
                <a:latin typeface="Verdana" panose="020B0604030504040204" pitchFamily="34" charset="0"/>
                <a:ea typeface="Verdana" panose="020B0604030504040204" pitchFamily="34" charset="0"/>
                <a:cs typeface="Tahoma"/>
              </a:rPr>
              <a:t> </a:t>
            </a:r>
            <a:r>
              <a:rPr sz="1400" b="1" spc="25" dirty="0">
                <a:solidFill>
                  <a:srgbClr val="0B044F"/>
                </a:solidFill>
                <a:latin typeface="Verdana" panose="020B0604030504040204" pitchFamily="34" charset="0"/>
                <a:ea typeface="Verdana" panose="020B0604030504040204" pitchFamily="34" charset="0"/>
                <a:cs typeface="Tahoma"/>
              </a:rPr>
              <a:t>to</a:t>
            </a:r>
            <a:r>
              <a:rPr sz="1400" b="1" spc="-15" dirty="0">
                <a:solidFill>
                  <a:srgbClr val="0B044F"/>
                </a:solidFill>
                <a:latin typeface="Verdana" panose="020B0604030504040204" pitchFamily="34" charset="0"/>
                <a:ea typeface="Verdana" panose="020B0604030504040204" pitchFamily="34" charset="0"/>
                <a:cs typeface="Tahoma"/>
              </a:rPr>
              <a:t> </a:t>
            </a:r>
            <a:r>
              <a:rPr sz="1400" b="1" spc="-204">
                <a:solidFill>
                  <a:srgbClr val="0B044F"/>
                </a:solidFill>
                <a:latin typeface="Verdana" panose="020B0604030504040204" pitchFamily="34" charset="0"/>
                <a:ea typeface="Verdana" panose="020B0604030504040204" pitchFamily="34" charset="0"/>
                <a:cs typeface="Tahoma"/>
              </a:rPr>
              <a:t>31 </a:t>
            </a:r>
            <a:r>
              <a:rPr sz="1400" b="1" spc="-400">
                <a:solidFill>
                  <a:srgbClr val="0B044F"/>
                </a:solidFill>
                <a:latin typeface="Verdana" panose="020B0604030504040204" pitchFamily="34" charset="0"/>
                <a:ea typeface="Verdana" panose="020B0604030504040204" pitchFamily="34" charset="0"/>
                <a:cs typeface="Tahoma"/>
              </a:rPr>
              <a:t> </a:t>
            </a:r>
            <a:r>
              <a:rPr sz="1400" b="1" spc="-30" smtClean="0">
                <a:solidFill>
                  <a:srgbClr val="0B044F"/>
                </a:solidFill>
                <a:latin typeface="Verdana" panose="020B0604030504040204" pitchFamily="34" charset="0"/>
                <a:ea typeface="Verdana" panose="020B0604030504040204" pitchFamily="34" charset="0"/>
                <a:cs typeface="Tahoma"/>
              </a:rPr>
              <a:t>Nov</a:t>
            </a:r>
            <a:r>
              <a:rPr lang="en-IN" sz="1400" b="1" spc="-30" dirty="0" smtClean="0">
                <a:solidFill>
                  <a:srgbClr val="0B044F"/>
                </a:solidFill>
                <a:latin typeface="Verdana" panose="020B0604030504040204" pitchFamily="34" charset="0"/>
                <a:ea typeface="Verdana" panose="020B0604030504040204" pitchFamily="34" charset="0"/>
                <a:cs typeface="Tahoma"/>
              </a:rPr>
              <a:t> </a:t>
            </a:r>
            <a:r>
              <a:rPr sz="1400" b="1" spc="-30" smtClean="0">
                <a:solidFill>
                  <a:srgbClr val="0B044F"/>
                </a:solidFill>
                <a:latin typeface="Verdana" panose="020B0604030504040204" pitchFamily="34" charset="0"/>
                <a:ea typeface="Verdana" panose="020B0604030504040204" pitchFamily="34" charset="0"/>
                <a:cs typeface="Tahoma"/>
              </a:rPr>
              <a:t>2018</a:t>
            </a:r>
            <a:r>
              <a:rPr lang="en-IN" sz="1400" b="1" spc="-30" dirty="0" smtClean="0">
                <a:solidFill>
                  <a:srgbClr val="0B044F"/>
                </a:solidFill>
                <a:latin typeface="Verdana" panose="020B0604030504040204" pitchFamily="34" charset="0"/>
                <a:ea typeface="Verdana" panose="020B0604030504040204" pitchFamily="34" charset="0"/>
                <a:cs typeface="Tahoma"/>
              </a:rPr>
              <a:t> </a:t>
            </a:r>
            <a:r>
              <a:rPr sz="1400" b="1" spc="-30" smtClean="0">
                <a:solidFill>
                  <a:srgbClr val="0B044F"/>
                </a:solidFill>
                <a:latin typeface="Verdana" panose="020B0604030504040204" pitchFamily="34" charset="0"/>
                <a:ea typeface="Verdana" panose="020B0604030504040204" pitchFamily="34" charset="0"/>
                <a:cs typeface="Tahoma"/>
              </a:rPr>
              <a:t>(365</a:t>
            </a:r>
            <a:r>
              <a:rPr sz="1400" b="1" spc="-15" smtClean="0">
                <a:solidFill>
                  <a:srgbClr val="0B044F"/>
                </a:solidFill>
                <a:latin typeface="Verdana" panose="020B0604030504040204" pitchFamily="34" charset="0"/>
                <a:ea typeface="Verdana" panose="020B0604030504040204" pitchFamily="34" charset="0"/>
                <a:cs typeface="Tahoma"/>
              </a:rPr>
              <a:t> </a:t>
            </a:r>
            <a:r>
              <a:rPr sz="1400" b="1" spc="-5" dirty="0">
                <a:solidFill>
                  <a:srgbClr val="0B044F"/>
                </a:solidFill>
                <a:latin typeface="Verdana" panose="020B0604030504040204" pitchFamily="34" charset="0"/>
                <a:ea typeface="Verdana" panose="020B0604030504040204" pitchFamily="34" charset="0"/>
                <a:cs typeface="Tahoma"/>
              </a:rPr>
              <a:t>days).we</a:t>
            </a:r>
            <a:r>
              <a:rPr sz="1400" b="1" spc="-15" dirty="0">
                <a:solidFill>
                  <a:srgbClr val="0B044F"/>
                </a:solidFill>
                <a:latin typeface="Verdana" panose="020B0604030504040204" pitchFamily="34" charset="0"/>
                <a:ea typeface="Verdana" panose="020B0604030504040204" pitchFamily="34" charset="0"/>
                <a:cs typeface="Tahoma"/>
              </a:rPr>
              <a:t> </a:t>
            </a:r>
            <a:r>
              <a:rPr sz="1400" b="1" spc="45" dirty="0">
                <a:solidFill>
                  <a:srgbClr val="0B044F"/>
                </a:solidFill>
                <a:latin typeface="Verdana" panose="020B0604030504040204" pitchFamily="34" charset="0"/>
                <a:ea typeface="Verdana" panose="020B0604030504040204" pitchFamily="34" charset="0"/>
                <a:cs typeface="Tahoma"/>
              </a:rPr>
              <a:t>consider</a:t>
            </a:r>
            <a:r>
              <a:rPr sz="1400" b="1" spc="-10" dirty="0">
                <a:solidFill>
                  <a:srgbClr val="0B044F"/>
                </a:solidFill>
                <a:latin typeface="Verdana" panose="020B0604030504040204" pitchFamily="34" charset="0"/>
                <a:ea typeface="Verdana" panose="020B0604030504040204" pitchFamily="34" charset="0"/>
                <a:cs typeface="Tahoma"/>
              </a:rPr>
              <a:t> </a:t>
            </a:r>
            <a:r>
              <a:rPr sz="1400" b="1" spc="30" dirty="0">
                <a:solidFill>
                  <a:srgbClr val="0B044F"/>
                </a:solidFill>
                <a:latin typeface="Verdana" panose="020B0604030504040204" pitchFamily="34" charset="0"/>
                <a:ea typeface="Verdana" panose="020B0604030504040204" pitchFamily="34" charset="0"/>
                <a:cs typeface="Tahoma"/>
              </a:rPr>
              <a:t>this</a:t>
            </a:r>
            <a:r>
              <a:rPr sz="1400" b="1" spc="-15" dirty="0">
                <a:solidFill>
                  <a:srgbClr val="0B044F"/>
                </a:solidFill>
                <a:latin typeface="Verdana" panose="020B0604030504040204" pitchFamily="34" charset="0"/>
                <a:ea typeface="Verdana" panose="020B0604030504040204" pitchFamily="34" charset="0"/>
                <a:cs typeface="Tahoma"/>
              </a:rPr>
              <a:t> </a:t>
            </a:r>
            <a:r>
              <a:rPr sz="1400" b="1" spc="20" dirty="0">
                <a:solidFill>
                  <a:srgbClr val="0B044F"/>
                </a:solidFill>
                <a:latin typeface="Verdana" panose="020B0604030504040204" pitchFamily="34" charset="0"/>
                <a:ea typeface="Verdana" panose="020B0604030504040204" pitchFamily="34" charset="0"/>
                <a:cs typeface="Tahoma"/>
              </a:rPr>
              <a:t>as</a:t>
            </a:r>
            <a:r>
              <a:rPr sz="1400" b="1" spc="-15" dirty="0">
                <a:solidFill>
                  <a:srgbClr val="0B044F"/>
                </a:solidFill>
                <a:latin typeface="Verdana" panose="020B0604030504040204" pitchFamily="34" charset="0"/>
                <a:ea typeface="Verdana" panose="020B0604030504040204" pitchFamily="34" charset="0"/>
                <a:cs typeface="Tahoma"/>
              </a:rPr>
              <a:t> </a:t>
            </a:r>
            <a:r>
              <a:rPr sz="1400" b="1" spc="25" dirty="0">
                <a:solidFill>
                  <a:srgbClr val="0B044F"/>
                </a:solidFill>
                <a:latin typeface="Verdana" panose="020B0604030504040204" pitchFamily="34" charset="0"/>
                <a:ea typeface="Verdana" panose="020B0604030504040204" pitchFamily="34" charset="0"/>
                <a:cs typeface="Tahoma"/>
              </a:rPr>
              <a:t>a</a:t>
            </a:r>
            <a:r>
              <a:rPr sz="1400" b="1" spc="-10" dirty="0">
                <a:solidFill>
                  <a:srgbClr val="0B044F"/>
                </a:solidFill>
                <a:latin typeface="Verdana" panose="020B0604030504040204" pitchFamily="34" charset="0"/>
                <a:ea typeface="Verdana" panose="020B0604030504040204" pitchFamily="34" charset="0"/>
                <a:cs typeface="Tahoma"/>
              </a:rPr>
              <a:t> </a:t>
            </a:r>
            <a:r>
              <a:rPr sz="1400" b="1" spc="40">
                <a:solidFill>
                  <a:srgbClr val="0B044F"/>
                </a:solidFill>
                <a:latin typeface="Verdana" panose="020B0604030504040204" pitchFamily="34" charset="0"/>
                <a:ea typeface="Verdana" panose="020B0604030504040204" pitchFamily="34" charset="0"/>
                <a:cs typeface="Tahoma"/>
              </a:rPr>
              <a:t>single</a:t>
            </a:r>
            <a:r>
              <a:rPr sz="1400" b="1" spc="-15">
                <a:solidFill>
                  <a:srgbClr val="0B044F"/>
                </a:solidFill>
                <a:latin typeface="Verdana" panose="020B0604030504040204" pitchFamily="34" charset="0"/>
                <a:ea typeface="Verdana" panose="020B0604030504040204" pitchFamily="34" charset="0"/>
                <a:cs typeface="Tahoma"/>
              </a:rPr>
              <a:t> </a:t>
            </a:r>
            <a:r>
              <a:rPr sz="1400" b="1" spc="10" smtClean="0">
                <a:solidFill>
                  <a:srgbClr val="0B044F"/>
                </a:solidFill>
                <a:latin typeface="Verdana" panose="020B0604030504040204" pitchFamily="34" charset="0"/>
                <a:ea typeface="Verdana" panose="020B0604030504040204" pitchFamily="34" charset="0"/>
                <a:cs typeface="Tahoma"/>
              </a:rPr>
              <a:t>year</a:t>
            </a:r>
            <a:r>
              <a:rPr lang="en-IN" sz="1400" b="1" spc="10" dirty="0" smtClean="0">
                <a:solidFill>
                  <a:srgbClr val="0B044F"/>
                </a:solidFill>
                <a:latin typeface="Verdana" panose="020B0604030504040204" pitchFamily="34" charset="0"/>
                <a:ea typeface="Verdana" panose="020B0604030504040204" pitchFamily="34" charset="0"/>
                <a:cs typeface="Tahoma"/>
              </a:rPr>
              <a:t> </a:t>
            </a:r>
            <a:r>
              <a:rPr sz="1400" b="1" spc="40" smtClean="0">
                <a:solidFill>
                  <a:srgbClr val="0B044F"/>
                </a:solidFill>
                <a:latin typeface="Verdana" panose="020B0604030504040204" pitchFamily="34" charset="0"/>
                <a:ea typeface="Verdana" panose="020B0604030504040204" pitchFamily="34" charset="0"/>
                <a:cs typeface="Tahoma"/>
              </a:rPr>
              <a:t>data</a:t>
            </a:r>
            <a:r>
              <a:rPr lang="en-IN" sz="1400" b="1" spc="40" dirty="0" smtClean="0">
                <a:solidFill>
                  <a:srgbClr val="0B044F"/>
                </a:solidFill>
                <a:latin typeface="Verdana" panose="020B0604030504040204" pitchFamily="34" charset="0"/>
                <a:ea typeface="Verdana" panose="020B0604030504040204" pitchFamily="34" charset="0"/>
                <a:cs typeface="Tahoma"/>
              </a:rPr>
              <a:t>.</a:t>
            </a:r>
          </a:p>
          <a:p>
            <a:pPr marL="422202" marR="913607" indent="-409504">
              <a:lnSpc>
                <a:spcPct val="150000"/>
              </a:lnSpc>
              <a:buFont typeface="MS PGothic"/>
              <a:buChar char="➢"/>
              <a:tabLst>
                <a:tab pos="421567" algn="l"/>
                <a:tab pos="422202" algn="l"/>
              </a:tabLst>
            </a:pPr>
            <a:r>
              <a:rPr sz="1400" b="1" spc="25" smtClean="0">
                <a:solidFill>
                  <a:srgbClr val="0B044F"/>
                </a:solidFill>
                <a:latin typeface="Verdana" panose="020B0604030504040204" pitchFamily="34" charset="0"/>
                <a:ea typeface="Verdana" panose="020B0604030504040204" pitchFamily="34" charset="0"/>
                <a:cs typeface="Tahoma"/>
              </a:rPr>
              <a:t>So</a:t>
            </a:r>
            <a:r>
              <a:rPr sz="1400" b="1" spc="-15" smtClean="0">
                <a:solidFill>
                  <a:srgbClr val="0B044F"/>
                </a:solidFill>
                <a:latin typeface="Verdana" panose="020B0604030504040204" pitchFamily="34" charset="0"/>
                <a:ea typeface="Verdana" panose="020B0604030504040204" pitchFamily="34" charset="0"/>
                <a:cs typeface="Tahoma"/>
              </a:rPr>
              <a:t> </a:t>
            </a:r>
            <a:r>
              <a:rPr sz="1400" b="1" spc="45" dirty="0">
                <a:solidFill>
                  <a:srgbClr val="0B044F"/>
                </a:solidFill>
                <a:latin typeface="Verdana" panose="020B0604030504040204" pitchFamily="34" charset="0"/>
                <a:ea typeface="Verdana" panose="020B0604030504040204" pitchFamily="34" charset="0"/>
                <a:cs typeface="Tahoma"/>
              </a:rPr>
              <a:t>we</a:t>
            </a:r>
            <a:r>
              <a:rPr sz="1400" b="1" spc="-15" dirty="0">
                <a:solidFill>
                  <a:srgbClr val="0B044F"/>
                </a:solidFill>
                <a:latin typeface="Verdana" panose="020B0604030504040204" pitchFamily="34" charset="0"/>
                <a:ea typeface="Verdana" panose="020B0604030504040204" pitchFamily="34" charset="0"/>
                <a:cs typeface="Tahoma"/>
              </a:rPr>
              <a:t> </a:t>
            </a:r>
            <a:r>
              <a:rPr sz="1400" b="1" spc="40" dirty="0">
                <a:solidFill>
                  <a:srgbClr val="0B044F"/>
                </a:solidFill>
                <a:latin typeface="Verdana" panose="020B0604030504040204" pitchFamily="34" charset="0"/>
                <a:ea typeface="Verdana" panose="020B0604030504040204" pitchFamily="34" charset="0"/>
                <a:cs typeface="Tahoma"/>
              </a:rPr>
              <a:t>convert</a:t>
            </a:r>
            <a:r>
              <a:rPr sz="1400" b="1" spc="-15" dirty="0">
                <a:solidFill>
                  <a:srgbClr val="0B044F"/>
                </a:solidFill>
                <a:latin typeface="Verdana" panose="020B0604030504040204" pitchFamily="34" charset="0"/>
                <a:ea typeface="Verdana" panose="020B0604030504040204" pitchFamily="34" charset="0"/>
                <a:cs typeface="Tahoma"/>
              </a:rPr>
              <a:t> </a:t>
            </a:r>
            <a:r>
              <a:rPr sz="1400" b="1" spc="50" dirty="0">
                <a:solidFill>
                  <a:srgbClr val="0B044F"/>
                </a:solidFill>
                <a:latin typeface="Verdana" panose="020B0604030504040204" pitchFamily="34" charset="0"/>
                <a:ea typeface="Verdana" panose="020B0604030504040204" pitchFamily="34" charset="0"/>
                <a:cs typeface="Tahoma"/>
              </a:rPr>
              <a:t>the</a:t>
            </a:r>
            <a:r>
              <a:rPr sz="1400" b="1" spc="-15" dirty="0">
                <a:solidFill>
                  <a:srgbClr val="0B044F"/>
                </a:solidFill>
                <a:latin typeface="Verdana" panose="020B0604030504040204" pitchFamily="34" charset="0"/>
                <a:ea typeface="Verdana" panose="020B0604030504040204" pitchFamily="34" charset="0"/>
                <a:cs typeface="Tahoma"/>
              </a:rPr>
              <a:t> </a:t>
            </a:r>
            <a:r>
              <a:rPr sz="1400" b="1" spc="-5" dirty="0">
                <a:solidFill>
                  <a:srgbClr val="0B044F"/>
                </a:solidFill>
                <a:latin typeface="Verdana" panose="020B0604030504040204" pitchFamily="34" charset="0"/>
                <a:ea typeface="Verdana" panose="020B0604030504040204" pitchFamily="34" charset="0"/>
                <a:cs typeface="Tahoma"/>
              </a:rPr>
              <a:t>"date</a:t>
            </a:r>
            <a:r>
              <a:rPr sz="1400" b="1" spc="-5">
                <a:solidFill>
                  <a:srgbClr val="0B044F"/>
                </a:solidFill>
                <a:latin typeface="Verdana" panose="020B0604030504040204" pitchFamily="34" charset="0"/>
                <a:ea typeface="Verdana" panose="020B0604030504040204" pitchFamily="34" charset="0"/>
                <a:cs typeface="Tahoma"/>
              </a:rPr>
              <a:t>"</a:t>
            </a:r>
            <a:r>
              <a:rPr sz="1400" b="1" spc="-15">
                <a:solidFill>
                  <a:srgbClr val="0B044F"/>
                </a:solidFill>
                <a:latin typeface="Verdana" panose="020B0604030504040204" pitchFamily="34" charset="0"/>
                <a:ea typeface="Verdana" panose="020B0604030504040204" pitchFamily="34" charset="0"/>
                <a:cs typeface="Tahoma"/>
              </a:rPr>
              <a:t> </a:t>
            </a:r>
            <a:r>
              <a:rPr sz="1400" b="1" spc="65" smtClean="0">
                <a:solidFill>
                  <a:srgbClr val="0B044F"/>
                </a:solidFill>
                <a:latin typeface="Verdana" panose="020B0604030504040204" pitchFamily="34" charset="0"/>
                <a:ea typeface="Verdana" panose="020B0604030504040204" pitchFamily="34" charset="0"/>
                <a:cs typeface="Tahoma"/>
              </a:rPr>
              <a:t>col</a:t>
            </a:r>
            <a:r>
              <a:rPr lang="en-IN" sz="1400" b="1" spc="65" dirty="0" smtClean="0">
                <a:solidFill>
                  <a:srgbClr val="0B044F"/>
                </a:solidFill>
                <a:latin typeface="Verdana" panose="020B0604030504040204" pitchFamily="34" charset="0"/>
                <a:ea typeface="Verdana" panose="020B0604030504040204" pitchFamily="34" charset="0"/>
                <a:cs typeface="Tahoma"/>
              </a:rPr>
              <a:t>.</a:t>
            </a:r>
            <a:r>
              <a:rPr sz="1400" b="1" spc="-10" smtClean="0">
                <a:solidFill>
                  <a:srgbClr val="0B044F"/>
                </a:solidFill>
                <a:latin typeface="Verdana" panose="020B0604030504040204" pitchFamily="34" charset="0"/>
                <a:ea typeface="Verdana" panose="020B0604030504040204" pitchFamily="34" charset="0"/>
                <a:cs typeface="Tahoma"/>
              </a:rPr>
              <a:t> </a:t>
            </a:r>
            <a:r>
              <a:rPr sz="1400" b="1" spc="30" dirty="0">
                <a:solidFill>
                  <a:srgbClr val="0B044F"/>
                </a:solidFill>
                <a:latin typeface="Verdana" panose="020B0604030504040204" pitchFamily="34" charset="0"/>
                <a:ea typeface="Verdana" panose="020B0604030504040204" pitchFamily="34" charset="0"/>
                <a:cs typeface="Tahoma"/>
              </a:rPr>
              <a:t>into</a:t>
            </a:r>
            <a:r>
              <a:rPr sz="1400" b="1" spc="-15" dirty="0">
                <a:solidFill>
                  <a:srgbClr val="0B044F"/>
                </a:solidFill>
                <a:latin typeface="Verdana" panose="020B0604030504040204" pitchFamily="34" charset="0"/>
                <a:ea typeface="Verdana" panose="020B0604030504040204" pitchFamily="34" charset="0"/>
                <a:cs typeface="Tahoma"/>
              </a:rPr>
              <a:t> </a:t>
            </a:r>
            <a:r>
              <a:rPr sz="1400" b="1" spc="-65" dirty="0">
                <a:solidFill>
                  <a:srgbClr val="0B044F"/>
                </a:solidFill>
                <a:latin typeface="Verdana" panose="020B0604030504040204" pitchFamily="34" charset="0"/>
                <a:ea typeface="Verdana" panose="020B0604030504040204" pitchFamily="34" charset="0"/>
                <a:cs typeface="Tahoma"/>
              </a:rPr>
              <a:t>3</a:t>
            </a:r>
            <a:r>
              <a:rPr sz="1400" b="1" spc="-15" dirty="0">
                <a:solidFill>
                  <a:srgbClr val="0B044F"/>
                </a:solidFill>
                <a:latin typeface="Verdana" panose="020B0604030504040204" pitchFamily="34" charset="0"/>
                <a:ea typeface="Verdana" panose="020B0604030504040204" pitchFamily="34" charset="0"/>
                <a:cs typeface="Tahoma"/>
              </a:rPr>
              <a:t> </a:t>
            </a:r>
            <a:r>
              <a:rPr sz="1400" b="1" spc="30">
                <a:solidFill>
                  <a:srgbClr val="0B044F"/>
                </a:solidFill>
                <a:latin typeface="Verdana" panose="020B0604030504040204" pitchFamily="34" charset="0"/>
                <a:ea typeface="Verdana" panose="020B0604030504040204" pitchFamily="34" charset="0"/>
                <a:cs typeface="Tahoma"/>
              </a:rPr>
              <a:t>different</a:t>
            </a:r>
            <a:r>
              <a:rPr sz="1400" b="1" spc="-15">
                <a:solidFill>
                  <a:srgbClr val="0B044F"/>
                </a:solidFill>
                <a:latin typeface="Verdana" panose="020B0604030504040204" pitchFamily="34" charset="0"/>
                <a:ea typeface="Verdana" panose="020B0604030504040204" pitchFamily="34" charset="0"/>
                <a:cs typeface="Tahoma"/>
              </a:rPr>
              <a:t> </a:t>
            </a:r>
            <a:r>
              <a:rPr sz="1400" b="1" spc="65" smtClean="0">
                <a:solidFill>
                  <a:srgbClr val="0B044F"/>
                </a:solidFill>
                <a:latin typeface="Verdana" panose="020B0604030504040204" pitchFamily="34" charset="0"/>
                <a:ea typeface="Verdana" panose="020B0604030504040204" pitchFamily="34" charset="0"/>
                <a:cs typeface="Tahoma"/>
              </a:rPr>
              <a:t>column</a:t>
            </a:r>
            <a:r>
              <a:rPr lang="en-IN" sz="1400" b="1" spc="65" dirty="0" smtClean="0">
                <a:solidFill>
                  <a:srgbClr val="0B044F"/>
                </a:solidFill>
                <a:latin typeface="Verdana" panose="020B0604030504040204" pitchFamily="34" charset="0"/>
                <a:ea typeface="Verdana" panose="020B0604030504040204" pitchFamily="34" charset="0"/>
                <a:cs typeface="Tahoma"/>
              </a:rPr>
              <a:t>s</a:t>
            </a:r>
            <a:r>
              <a:rPr sz="1400" b="1" spc="-15" smtClean="0">
                <a:solidFill>
                  <a:srgbClr val="0B044F"/>
                </a:solidFill>
                <a:latin typeface="Verdana" panose="020B0604030504040204" pitchFamily="34" charset="0"/>
                <a:ea typeface="Verdana" panose="020B0604030504040204" pitchFamily="34" charset="0"/>
                <a:cs typeface="Tahoma"/>
              </a:rPr>
              <a:t> </a:t>
            </a:r>
            <a:r>
              <a:rPr sz="1400" b="1" spc="-10" smtClean="0">
                <a:solidFill>
                  <a:srgbClr val="0B044F"/>
                </a:solidFill>
                <a:latin typeface="Verdana" panose="020B0604030504040204" pitchFamily="34" charset="0"/>
                <a:ea typeface="Verdana" panose="020B0604030504040204" pitchFamily="34" charset="0"/>
                <a:cs typeface="Tahoma"/>
              </a:rPr>
              <a:t>i.e</a:t>
            </a:r>
            <a:r>
              <a:rPr lang="en-IN" sz="1400" b="1" spc="-10" dirty="0" smtClean="0">
                <a:solidFill>
                  <a:srgbClr val="0B044F"/>
                </a:solidFill>
                <a:latin typeface="Verdana" panose="020B0604030504040204" pitchFamily="34" charset="0"/>
                <a:ea typeface="Verdana" panose="020B0604030504040204" pitchFamily="34" charset="0"/>
                <a:cs typeface="Tahoma"/>
              </a:rPr>
              <a:t>. Year, month, day.</a:t>
            </a:r>
            <a:endParaRPr sz="1400" dirty="0">
              <a:latin typeface="Verdana" panose="020B0604030504040204" pitchFamily="34" charset="0"/>
              <a:ea typeface="Verdana" panose="020B0604030504040204" pitchFamily="34" charset="0"/>
              <a:cs typeface="Tahoma"/>
            </a:endParaRPr>
          </a:p>
          <a:p>
            <a:pPr marL="422202" marR="5079" indent="-409504">
              <a:lnSpc>
                <a:spcPct val="150000"/>
              </a:lnSpc>
              <a:buFont typeface="MS PGothic"/>
              <a:buChar char="➢"/>
              <a:tabLst>
                <a:tab pos="421567" algn="l"/>
                <a:tab pos="422202" algn="l"/>
              </a:tabLst>
            </a:pPr>
            <a:r>
              <a:rPr sz="1400" b="1" spc="80" dirty="0">
                <a:solidFill>
                  <a:srgbClr val="0B044F"/>
                </a:solidFill>
                <a:latin typeface="Verdana" panose="020B0604030504040204" pitchFamily="34" charset="0"/>
                <a:ea typeface="Verdana" panose="020B0604030504040204" pitchFamily="34" charset="0"/>
                <a:cs typeface="Tahoma"/>
              </a:rPr>
              <a:t>We </a:t>
            </a:r>
            <a:r>
              <a:rPr sz="1400" b="1" spc="65" dirty="0">
                <a:solidFill>
                  <a:srgbClr val="0B044F"/>
                </a:solidFill>
                <a:latin typeface="Verdana" panose="020B0604030504040204" pitchFamily="34" charset="0"/>
                <a:ea typeface="Verdana" panose="020B0604030504040204" pitchFamily="34" charset="0"/>
                <a:cs typeface="Tahoma"/>
              </a:rPr>
              <a:t>change </a:t>
            </a:r>
            <a:r>
              <a:rPr sz="1400" b="1" spc="50" dirty="0">
                <a:solidFill>
                  <a:srgbClr val="0B044F"/>
                </a:solidFill>
                <a:latin typeface="Verdana" panose="020B0604030504040204" pitchFamily="34" charset="0"/>
                <a:ea typeface="Verdana" panose="020B0604030504040204" pitchFamily="34" charset="0"/>
                <a:cs typeface="Tahoma"/>
              </a:rPr>
              <a:t>the </a:t>
            </a:r>
            <a:r>
              <a:rPr sz="1400" b="1" spc="70" dirty="0">
                <a:solidFill>
                  <a:srgbClr val="0B044F"/>
                </a:solidFill>
                <a:latin typeface="Verdana" panose="020B0604030504040204" pitchFamily="34" charset="0"/>
                <a:ea typeface="Verdana" panose="020B0604030504040204" pitchFamily="34" charset="0"/>
                <a:cs typeface="Tahoma"/>
              </a:rPr>
              <a:t>name </a:t>
            </a:r>
            <a:r>
              <a:rPr sz="1400" b="1" spc="25" dirty="0">
                <a:solidFill>
                  <a:srgbClr val="0B044F"/>
                </a:solidFill>
                <a:latin typeface="Verdana" panose="020B0604030504040204" pitchFamily="34" charset="0"/>
                <a:ea typeface="Verdana" panose="020B0604030504040204" pitchFamily="34" charset="0"/>
                <a:cs typeface="Tahoma"/>
              </a:rPr>
              <a:t>of </a:t>
            </a:r>
            <a:r>
              <a:rPr sz="1400" b="1" spc="65" dirty="0">
                <a:solidFill>
                  <a:srgbClr val="0B044F"/>
                </a:solidFill>
                <a:latin typeface="Verdana" panose="020B0604030504040204" pitchFamily="34" charset="0"/>
                <a:ea typeface="Verdana" panose="020B0604030504040204" pitchFamily="34" charset="0"/>
                <a:cs typeface="Tahoma"/>
              </a:rPr>
              <a:t>some </a:t>
            </a:r>
            <a:r>
              <a:rPr sz="1400" b="1" spc="25" dirty="0">
                <a:solidFill>
                  <a:srgbClr val="0B044F"/>
                </a:solidFill>
                <a:latin typeface="Verdana" panose="020B0604030504040204" pitchFamily="34" charset="0"/>
                <a:ea typeface="Verdana" panose="020B0604030504040204" pitchFamily="34" charset="0"/>
                <a:cs typeface="Tahoma"/>
              </a:rPr>
              <a:t>features </a:t>
            </a:r>
            <a:r>
              <a:rPr sz="1400" b="1" spc="15" dirty="0">
                <a:solidFill>
                  <a:srgbClr val="0B044F"/>
                </a:solidFill>
                <a:latin typeface="Verdana" panose="020B0604030504040204" pitchFamily="34" charset="0"/>
                <a:ea typeface="Verdana" panose="020B0604030504040204" pitchFamily="34" charset="0"/>
                <a:cs typeface="Tahoma"/>
              </a:rPr>
              <a:t>for </a:t>
            </a:r>
            <a:r>
              <a:rPr sz="1400" b="1" spc="35" dirty="0">
                <a:solidFill>
                  <a:srgbClr val="0B044F"/>
                </a:solidFill>
                <a:latin typeface="Verdana" panose="020B0604030504040204" pitchFamily="34" charset="0"/>
                <a:ea typeface="Verdana" panose="020B0604030504040204" pitchFamily="34" charset="0"/>
                <a:cs typeface="Tahoma"/>
              </a:rPr>
              <a:t>our </a:t>
            </a:r>
            <a:r>
              <a:rPr sz="1400" b="1" spc="50" dirty="0">
                <a:solidFill>
                  <a:srgbClr val="0B044F"/>
                </a:solidFill>
                <a:latin typeface="Verdana" panose="020B0604030504040204" pitchFamily="34" charset="0"/>
                <a:ea typeface="Verdana" panose="020B0604030504040204" pitchFamily="34" charset="0"/>
                <a:cs typeface="Tahoma"/>
              </a:rPr>
              <a:t>convenience </a:t>
            </a:r>
            <a:r>
              <a:rPr sz="1400" b="1" spc="-75" dirty="0">
                <a:solidFill>
                  <a:srgbClr val="0B044F"/>
                </a:solidFill>
                <a:latin typeface="Verdana" panose="020B0604030504040204" pitchFamily="34" charset="0"/>
                <a:ea typeface="Verdana" panose="020B0604030504040204" pitchFamily="34" charset="0"/>
                <a:cs typeface="Tahoma"/>
              </a:rPr>
              <a:t>, </a:t>
            </a:r>
            <a:r>
              <a:rPr sz="1400" b="1" spc="40" dirty="0">
                <a:solidFill>
                  <a:srgbClr val="0B044F"/>
                </a:solidFill>
                <a:latin typeface="Verdana" panose="020B0604030504040204" pitchFamily="34" charset="0"/>
                <a:ea typeface="Verdana" panose="020B0604030504040204" pitchFamily="34" charset="0"/>
                <a:cs typeface="Tahoma"/>
              </a:rPr>
              <a:t>they </a:t>
            </a:r>
            <a:r>
              <a:rPr sz="1400" b="1" spc="15" dirty="0">
                <a:solidFill>
                  <a:srgbClr val="0B044F"/>
                </a:solidFill>
                <a:latin typeface="Verdana" panose="020B0604030504040204" pitchFamily="34" charset="0"/>
                <a:ea typeface="Verdana" panose="020B0604030504040204" pitchFamily="34" charset="0"/>
                <a:cs typeface="Tahoma"/>
              </a:rPr>
              <a:t>are </a:t>
            </a:r>
            <a:r>
              <a:rPr sz="1400" b="1" spc="20">
                <a:solidFill>
                  <a:srgbClr val="0B044F"/>
                </a:solidFill>
                <a:latin typeface="Verdana" panose="020B0604030504040204" pitchFamily="34" charset="0"/>
                <a:ea typeface="Verdana" panose="020B0604030504040204" pitchFamily="34" charset="0"/>
                <a:cs typeface="Tahoma"/>
              </a:rPr>
              <a:t>as </a:t>
            </a:r>
            <a:r>
              <a:rPr sz="1400" b="1" spc="45" smtClean="0">
                <a:solidFill>
                  <a:srgbClr val="0B044F"/>
                </a:solidFill>
                <a:latin typeface="Verdana" panose="020B0604030504040204" pitchFamily="34" charset="0"/>
                <a:ea typeface="Verdana" panose="020B0604030504040204" pitchFamily="34" charset="0"/>
                <a:cs typeface="Tahoma"/>
              </a:rPr>
              <a:t>below</a:t>
            </a:r>
            <a:r>
              <a:rPr lang="en-IN" sz="1400" b="1" spc="45" dirty="0" smtClean="0">
                <a:solidFill>
                  <a:srgbClr val="0B044F"/>
                </a:solidFill>
                <a:latin typeface="Verdana" panose="020B0604030504040204" pitchFamily="34" charset="0"/>
                <a:ea typeface="Verdana" panose="020B0604030504040204" pitchFamily="34" charset="0"/>
                <a:cs typeface="Tahoma"/>
              </a:rPr>
              <a:t>:</a:t>
            </a:r>
          </a:p>
          <a:p>
            <a:pPr marL="422202" marR="5079" indent="-409504">
              <a:lnSpc>
                <a:spcPct val="150000"/>
              </a:lnSpc>
              <a:tabLst>
                <a:tab pos="421567" algn="l"/>
                <a:tab pos="422202" algn="l"/>
              </a:tabLst>
            </a:pPr>
            <a:r>
              <a:rPr lang="en-IN" sz="1400" b="1" spc="45" dirty="0" smtClean="0">
                <a:solidFill>
                  <a:srgbClr val="0B044F"/>
                </a:solidFill>
                <a:latin typeface="Verdana" panose="020B0604030504040204" pitchFamily="34" charset="0"/>
                <a:ea typeface="Verdana" panose="020B0604030504040204" pitchFamily="34" charset="0"/>
                <a:cs typeface="Tahoma"/>
              </a:rPr>
              <a:t>     </a:t>
            </a:r>
            <a:r>
              <a:rPr sz="1400" b="1" spc="50" smtClean="0">
                <a:solidFill>
                  <a:srgbClr val="0B044F"/>
                </a:solidFill>
                <a:latin typeface="Verdana" panose="020B0604030504040204" pitchFamily="34" charset="0"/>
                <a:ea typeface="Verdana" panose="020B0604030504040204" pitchFamily="34" charset="0"/>
                <a:cs typeface="Tahoma"/>
              </a:rPr>
              <a:t> </a:t>
            </a:r>
            <a:r>
              <a:rPr sz="1400" b="1" dirty="0">
                <a:solidFill>
                  <a:srgbClr val="002060"/>
                </a:solidFill>
                <a:latin typeface="Verdana" panose="020B0604030504040204" pitchFamily="34" charset="0"/>
                <a:ea typeface="Verdana" panose="020B0604030504040204" pitchFamily="34" charset="0"/>
                <a:cs typeface="Tahoma"/>
              </a:rPr>
              <a:t>'Rented_Bike_Count', </a:t>
            </a:r>
            <a:r>
              <a:rPr sz="1400" b="1" spc="-15" dirty="0">
                <a:solidFill>
                  <a:srgbClr val="002060"/>
                </a:solidFill>
                <a:latin typeface="Verdana" panose="020B0604030504040204" pitchFamily="34" charset="0"/>
                <a:ea typeface="Verdana" panose="020B0604030504040204" pitchFamily="34" charset="0"/>
                <a:cs typeface="Tahoma"/>
              </a:rPr>
              <a:t>'Hour', </a:t>
            </a:r>
            <a:r>
              <a:rPr sz="1400" b="1" spc="5" dirty="0">
                <a:solidFill>
                  <a:srgbClr val="002060"/>
                </a:solidFill>
                <a:latin typeface="Verdana" panose="020B0604030504040204" pitchFamily="34" charset="0"/>
                <a:ea typeface="Verdana" panose="020B0604030504040204" pitchFamily="34" charset="0"/>
                <a:cs typeface="Tahoma"/>
              </a:rPr>
              <a:t>'Temperature', </a:t>
            </a:r>
            <a:r>
              <a:rPr sz="1400" b="1" spc="10" dirty="0">
                <a:solidFill>
                  <a:srgbClr val="002060"/>
                </a:solidFill>
                <a:latin typeface="Verdana" panose="020B0604030504040204" pitchFamily="34" charset="0"/>
                <a:ea typeface="Verdana" panose="020B0604030504040204" pitchFamily="34" charset="0"/>
                <a:cs typeface="Tahoma"/>
              </a:rPr>
              <a:t>'Humidity', 'Wind_speed', </a:t>
            </a:r>
            <a:r>
              <a:rPr sz="1400" b="1" spc="-5" dirty="0">
                <a:solidFill>
                  <a:srgbClr val="002060"/>
                </a:solidFill>
                <a:latin typeface="Verdana" panose="020B0604030504040204" pitchFamily="34" charset="0"/>
                <a:ea typeface="Verdana" panose="020B0604030504040204" pitchFamily="34" charset="0"/>
                <a:cs typeface="Tahoma"/>
              </a:rPr>
              <a:t>'Visibility', </a:t>
            </a:r>
            <a:r>
              <a:rPr sz="1400" b="1" dirty="0">
                <a:solidFill>
                  <a:srgbClr val="002060"/>
                </a:solidFill>
                <a:latin typeface="Verdana" panose="020B0604030504040204" pitchFamily="34" charset="0"/>
                <a:ea typeface="Verdana" panose="020B0604030504040204" pitchFamily="34" charset="0"/>
                <a:cs typeface="Tahoma"/>
              </a:rPr>
              <a:t> </a:t>
            </a:r>
            <a:r>
              <a:rPr sz="1400" b="1" spc="5" dirty="0">
                <a:solidFill>
                  <a:srgbClr val="002060"/>
                </a:solidFill>
                <a:latin typeface="Verdana" panose="020B0604030504040204" pitchFamily="34" charset="0"/>
                <a:ea typeface="Verdana" panose="020B0604030504040204" pitchFamily="34" charset="0"/>
                <a:cs typeface="Tahoma"/>
              </a:rPr>
              <a:t>‘Dew_point_temperature',</a:t>
            </a:r>
            <a:r>
              <a:rPr sz="1400" b="1" spc="-5" dirty="0">
                <a:solidFill>
                  <a:srgbClr val="002060"/>
                </a:solidFill>
                <a:latin typeface="Verdana" panose="020B0604030504040204" pitchFamily="34" charset="0"/>
                <a:ea typeface="Verdana" panose="020B0604030504040204" pitchFamily="34" charset="0"/>
                <a:cs typeface="Tahoma"/>
              </a:rPr>
              <a:t> 'Solar_Radiation',</a:t>
            </a:r>
            <a:r>
              <a:rPr sz="1400" b="1" dirty="0">
                <a:solidFill>
                  <a:srgbClr val="002060"/>
                </a:solidFill>
                <a:latin typeface="Verdana" panose="020B0604030504040204" pitchFamily="34" charset="0"/>
                <a:ea typeface="Verdana" panose="020B0604030504040204" pitchFamily="34" charset="0"/>
                <a:cs typeface="Tahoma"/>
              </a:rPr>
              <a:t> </a:t>
            </a:r>
            <a:r>
              <a:rPr sz="1400" b="1" spc="-15" dirty="0">
                <a:solidFill>
                  <a:srgbClr val="002060"/>
                </a:solidFill>
                <a:latin typeface="Verdana" panose="020B0604030504040204" pitchFamily="34" charset="0"/>
                <a:ea typeface="Verdana" panose="020B0604030504040204" pitchFamily="34" charset="0"/>
                <a:cs typeface="Tahoma"/>
              </a:rPr>
              <a:t>'Rainfall',</a:t>
            </a:r>
            <a:r>
              <a:rPr sz="1400" b="1" dirty="0">
                <a:solidFill>
                  <a:srgbClr val="002060"/>
                </a:solidFill>
                <a:latin typeface="Verdana" panose="020B0604030504040204" pitchFamily="34" charset="0"/>
                <a:ea typeface="Verdana" panose="020B0604030504040204" pitchFamily="34" charset="0"/>
                <a:cs typeface="Tahoma"/>
              </a:rPr>
              <a:t> </a:t>
            </a:r>
            <a:r>
              <a:rPr sz="1400" b="1" spc="-10" dirty="0">
                <a:solidFill>
                  <a:srgbClr val="002060"/>
                </a:solidFill>
                <a:latin typeface="Verdana" panose="020B0604030504040204" pitchFamily="34" charset="0"/>
                <a:ea typeface="Verdana" panose="020B0604030504040204" pitchFamily="34" charset="0"/>
                <a:cs typeface="Tahoma"/>
              </a:rPr>
              <a:t>'Snowfall',</a:t>
            </a:r>
            <a:r>
              <a:rPr sz="1400" b="1" spc="-5" dirty="0">
                <a:solidFill>
                  <a:srgbClr val="002060"/>
                </a:solidFill>
                <a:latin typeface="Verdana" panose="020B0604030504040204" pitchFamily="34" charset="0"/>
                <a:ea typeface="Verdana" panose="020B0604030504040204" pitchFamily="34" charset="0"/>
                <a:cs typeface="Tahoma"/>
              </a:rPr>
              <a:t> 'Seasons',</a:t>
            </a:r>
            <a:r>
              <a:rPr sz="1400" b="1" dirty="0">
                <a:solidFill>
                  <a:srgbClr val="002060"/>
                </a:solidFill>
                <a:latin typeface="Verdana" panose="020B0604030504040204" pitchFamily="34" charset="0"/>
                <a:ea typeface="Verdana" panose="020B0604030504040204" pitchFamily="34" charset="0"/>
                <a:cs typeface="Tahoma"/>
              </a:rPr>
              <a:t> </a:t>
            </a:r>
            <a:r>
              <a:rPr sz="1400" b="1" spc="-5" dirty="0">
                <a:solidFill>
                  <a:srgbClr val="002060"/>
                </a:solidFill>
                <a:latin typeface="Verdana" panose="020B0604030504040204" pitchFamily="34" charset="0"/>
                <a:ea typeface="Verdana" panose="020B0604030504040204" pitchFamily="34" charset="0"/>
                <a:cs typeface="Tahoma"/>
              </a:rPr>
              <a:t>'Holiday', </a:t>
            </a:r>
            <a:r>
              <a:rPr sz="1400" b="1" spc="-395" dirty="0">
                <a:solidFill>
                  <a:srgbClr val="002060"/>
                </a:solidFill>
                <a:latin typeface="Verdana" panose="020B0604030504040204" pitchFamily="34" charset="0"/>
                <a:ea typeface="Verdana" panose="020B0604030504040204" pitchFamily="34" charset="0"/>
                <a:cs typeface="Tahoma"/>
              </a:rPr>
              <a:t> </a:t>
            </a:r>
            <a:r>
              <a:rPr sz="1400" b="1" spc="15" dirty="0">
                <a:solidFill>
                  <a:srgbClr val="002060"/>
                </a:solidFill>
                <a:latin typeface="Verdana" panose="020B0604030504040204" pitchFamily="34" charset="0"/>
                <a:ea typeface="Verdana" panose="020B0604030504040204" pitchFamily="34" charset="0"/>
                <a:cs typeface="Tahoma"/>
              </a:rPr>
              <a:t>'Functioning_Day',</a:t>
            </a:r>
            <a:r>
              <a:rPr sz="1400" b="1" spc="-20" dirty="0">
                <a:solidFill>
                  <a:srgbClr val="002060"/>
                </a:solidFill>
                <a:latin typeface="Verdana" panose="020B0604030504040204" pitchFamily="34" charset="0"/>
                <a:ea typeface="Verdana" panose="020B0604030504040204" pitchFamily="34" charset="0"/>
                <a:cs typeface="Tahoma"/>
              </a:rPr>
              <a:t> </a:t>
            </a:r>
            <a:r>
              <a:rPr sz="1400" b="1" spc="15" dirty="0">
                <a:solidFill>
                  <a:srgbClr val="002060"/>
                </a:solidFill>
                <a:latin typeface="Verdana" panose="020B0604030504040204" pitchFamily="34" charset="0"/>
                <a:ea typeface="Verdana" panose="020B0604030504040204" pitchFamily="34" charset="0"/>
                <a:cs typeface="Tahoma"/>
              </a:rPr>
              <a:t>'month','weekdays_weekend'</a:t>
            </a:r>
            <a:endParaRPr sz="1400" dirty="0">
              <a:solidFill>
                <a:srgbClr val="002060"/>
              </a:solidFill>
              <a:latin typeface="Verdana" panose="020B0604030504040204" pitchFamily="34" charset="0"/>
              <a:ea typeface="Verdana" panose="020B0604030504040204" pitchFamily="34" charset="0"/>
              <a:cs typeface="Tahom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43000" y="179006"/>
            <a:ext cx="7010674" cy="397542"/>
          </a:xfrm>
          <a:prstGeom prst="rect">
            <a:avLst/>
          </a:prstGeom>
        </p:spPr>
        <p:txBody>
          <a:bodyPr vert="horz" wrap="square" lIns="0" tIns="12697" rIns="0" bIns="0" rtlCol="0">
            <a:spAutoFit/>
          </a:bodyPr>
          <a:lstStyle/>
          <a:p>
            <a:pPr marL="12697">
              <a:spcBef>
                <a:spcPts val="100"/>
              </a:spcBef>
            </a:pPr>
            <a:r>
              <a:rPr sz="2500" dirty="0">
                <a:latin typeface="Verdana" panose="020B0604030504040204" pitchFamily="34" charset="0"/>
                <a:ea typeface="Verdana" panose="020B0604030504040204" pitchFamily="34" charset="0"/>
              </a:rPr>
              <a:t>ANALYSIS</a:t>
            </a:r>
            <a:r>
              <a:rPr sz="2500" spc="-35" dirty="0">
                <a:latin typeface="Verdana" panose="020B0604030504040204" pitchFamily="34" charset="0"/>
                <a:ea typeface="Verdana" panose="020B0604030504040204" pitchFamily="34" charset="0"/>
              </a:rPr>
              <a:t> </a:t>
            </a:r>
            <a:r>
              <a:rPr sz="2500" spc="160" dirty="0">
                <a:latin typeface="Verdana" panose="020B0604030504040204" pitchFamily="34" charset="0"/>
                <a:ea typeface="Verdana" panose="020B0604030504040204" pitchFamily="34" charset="0"/>
              </a:rPr>
              <a:t>OF</a:t>
            </a:r>
            <a:r>
              <a:rPr sz="2500" spc="-35" dirty="0">
                <a:latin typeface="Verdana" panose="020B0604030504040204" pitchFamily="34" charset="0"/>
                <a:ea typeface="Verdana" panose="020B0604030504040204" pitchFamily="34" charset="0"/>
              </a:rPr>
              <a:t> </a:t>
            </a:r>
            <a:r>
              <a:rPr sz="2500" spc="95" dirty="0">
                <a:latin typeface="Verdana" panose="020B0604030504040204" pitchFamily="34" charset="0"/>
                <a:ea typeface="Verdana" panose="020B0604030504040204" pitchFamily="34" charset="0"/>
              </a:rPr>
              <a:t>RENTED</a:t>
            </a:r>
            <a:r>
              <a:rPr sz="2500" spc="-30" dirty="0">
                <a:latin typeface="Verdana" panose="020B0604030504040204" pitchFamily="34" charset="0"/>
                <a:ea typeface="Verdana" panose="020B0604030504040204" pitchFamily="34" charset="0"/>
              </a:rPr>
              <a:t> </a:t>
            </a:r>
            <a:r>
              <a:rPr sz="2500" spc="10" dirty="0">
                <a:latin typeface="Verdana" panose="020B0604030504040204" pitchFamily="34" charset="0"/>
                <a:ea typeface="Verdana" panose="020B0604030504040204" pitchFamily="34" charset="0"/>
              </a:rPr>
              <a:t>BIKE</a:t>
            </a:r>
            <a:r>
              <a:rPr sz="2500" spc="-35" dirty="0">
                <a:latin typeface="Verdana" panose="020B0604030504040204" pitchFamily="34" charset="0"/>
                <a:ea typeface="Verdana" panose="020B0604030504040204" pitchFamily="34" charset="0"/>
              </a:rPr>
              <a:t> </a:t>
            </a:r>
            <a:r>
              <a:rPr sz="2500" spc="120" dirty="0">
                <a:latin typeface="Verdana" panose="020B0604030504040204" pitchFamily="34" charset="0"/>
                <a:ea typeface="Verdana" panose="020B0604030504040204" pitchFamily="34" charset="0"/>
              </a:rPr>
              <a:t>COLUMN</a:t>
            </a:r>
            <a:endParaRPr sz="2500" dirty="0">
              <a:latin typeface="Verdana" panose="020B0604030504040204" pitchFamily="34" charset="0"/>
              <a:ea typeface="Verdana" panose="020B0604030504040204" pitchFamily="34" charset="0"/>
            </a:endParaRPr>
          </a:p>
        </p:txBody>
      </p:sp>
      <p:pic>
        <p:nvPicPr>
          <p:cNvPr id="3" name="object 3"/>
          <p:cNvPicPr/>
          <p:nvPr/>
        </p:nvPicPr>
        <p:blipFill>
          <a:blip r:embed="rId2" cstate="print"/>
          <a:stretch>
            <a:fillRect/>
          </a:stretch>
        </p:blipFill>
        <p:spPr>
          <a:xfrm>
            <a:off x="152401" y="832179"/>
            <a:ext cx="3793575" cy="2910125"/>
          </a:xfrm>
          <a:prstGeom prst="rect">
            <a:avLst/>
          </a:prstGeom>
        </p:spPr>
      </p:pic>
      <p:pic>
        <p:nvPicPr>
          <p:cNvPr id="4" name="object 4"/>
          <p:cNvPicPr/>
          <p:nvPr/>
        </p:nvPicPr>
        <p:blipFill>
          <a:blip r:embed="rId3" cstate="print"/>
          <a:stretch>
            <a:fillRect/>
          </a:stretch>
        </p:blipFill>
        <p:spPr>
          <a:xfrm>
            <a:off x="4572000" y="755013"/>
            <a:ext cx="4560724" cy="3064450"/>
          </a:xfrm>
          <a:prstGeom prst="rect">
            <a:avLst/>
          </a:prstGeom>
        </p:spPr>
      </p:pic>
      <p:sp>
        <p:nvSpPr>
          <p:cNvPr id="5" name="object 5"/>
          <p:cNvSpPr txBox="1"/>
          <p:nvPr/>
        </p:nvSpPr>
        <p:spPr>
          <a:xfrm>
            <a:off x="111126" y="3807708"/>
            <a:ext cx="9032875" cy="1305483"/>
          </a:xfrm>
          <a:prstGeom prst="rect">
            <a:avLst/>
          </a:prstGeom>
        </p:spPr>
        <p:txBody>
          <a:bodyPr vert="horz" wrap="square" lIns="0" tIns="12697" rIns="0" bIns="0" rtlCol="0">
            <a:spAutoFit/>
          </a:bodyPr>
          <a:lstStyle/>
          <a:p>
            <a:pPr marL="431725" indent="-419028">
              <a:spcBef>
                <a:spcPts val="100"/>
              </a:spcBef>
              <a:buFont typeface="MS PGothic"/>
              <a:buChar char="➢"/>
              <a:tabLst>
                <a:tab pos="431091" algn="l"/>
                <a:tab pos="431725" algn="l"/>
              </a:tabLst>
            </a:pPr>
            <a:r>
              <a:rPr lang="en-US" sz="1400" b="1" spc="45" dirty="0">
                <a:solidFill>
                  <a:srgbClr val="0B044F"/>
                </a:solidFill>
                <a:latin typeface="Verdana" panose="020B0604030504040204" pitchFamily="34" charset="0"/>
                <a:ea typeface="Verdana" panose="020B0604030504040204" pitchFamily="34" charset="0"/>
                <a:cs typeface="Tahoma"/>
              </a:rPr>
              <a:t>The</a:t>
            </a:r>
            <a:r>
              <a:rPr lang="en-US" sz="1400" b="1" spc="-15" dirty="0">
                <a:solidFill>
                  <a:srgbClr val="0B044F"/>
                </a:solidFill>
                <a:latin typeface="Verdana" panose="020B0604030504040204" pitchFamily="34" charset="0"/>
                <a:ea typeface="Verdana" panose="020B0604030504040204" pitchFamily="34" charset="0"/>
                <a:cs typeface="Tahoma"/>
              </a:rPr>
              <a:t> </a:t>
            </a:r>
            <a:r>
              <a:rPr lang="en-US" sz="1400" b="1" spc="40" dirty="0">
                <a:solidFill>
                  <a:srgbClr val="0B044F"/>
                </a:solidFill>
                <a:latin typeface="Verdana" panose="020B0604030504040204" pitchFamily="34" charset="0"/>
                <a:ea typeface="Verdana" panose="020B0604030504040204" pitchFamily="34" charset="0"/>
                <a:cs typeface="Tahoma"/>
              </a:rPr>
              <a:t>above</a:t>
            </a:r>
            <a:r>
              <a:rPr lang="en-US" sz="1400" b="1" spc="-10" dirty="0">
                <a:solidFill>
                  <a:srgbClr val="0B044F"/>
                </a:solidFill>
                <a:latin typeface="Verdana" panose="020B0604030504040204" pitchFamily="34" charset="0"/>
                <a:ea typeface="Verdana" panose="020B0604030504040204" pitchFamily="34" charset="0"/>
                <a:cs typeface="Tahoma"/>
              </a:rPr>
              <a:t> </a:t>
            </a:r>
            <a:r>
              <a:rPr lang="en-US" sz="1400" b="1" spc="55" dirty="0" smtClean="0">
                <a:solidFill>
                  <a:srgbClr val="0B044F"/>
                </a:solidFill>
                <a:latin typeface="Verdana" panose="020B0604030504040204" pitchFamily="34" charset="0"/>
                <a:ea typeface="Verdana" panose="020B0604030504040204" pitchFamily="34" charset="0"/>
                <a:cs typeface="Tahoma"/>
              </a:rPr>
              <a:t>graph</a:t>
            </a:r>
            <a:r>
              <a:rPr lang="en-US" sz="1400" b="1" spc="-10" dirty="0" smtClean="0">
                <a:solidFill>
                  <a:srgbClr val="0B044F"/>
                </a:solidFill>
                <a:latin typeface="Verdana" panose="020B0604030504040204" pitchFamily="34" charset="0"/>
                <a:ea typeface="Verdana" panose="020B0604030504040204" pitchFamily="34" charset="0"/>
                <a:cs typeface="Tahoma"/>
              </a:rPr>
              <a:t> </a:t>
            </a:r>
            <a:r>
              <a:rPr lang="en-US" sz="1400" b="1" spc="40" dirty="0">
                <a:solidFill>
                  <a:srgbClr val="0B044F"/>
                </a:solidFill>
                <a:latin typeface="Verdana" panose="020B0604030504040204" pitchFamily="34" charset="0"/>
                <a:ea typeface="Verdana" panose="020B0604030504040204" pitchFamily="34" charset="0"/>
                <a:cs typeface="Tahoma"/>
              </a:rPr>
              <a:t>shows</a:t>
            </a:r>
            <a:r>
              <a:rPr lang="en-US" sz="1400" b="1" spc="-10" dirty="0">
                <a:solidFill>
                  <a:srgbClr val="0B044F"/>
                </a:solidFill>
                <a:latin typeface="Verdana" panose="020B0604030504040204" pitchFamily="34" charset="0"/>
                <a:ea typeface="Verdana" panose="020B0604030504040204" pitchFamily="34" charset="0"/>
                <a:cs typeface="Tahoma"/>
              </a:rPr>
              <a:t> </a:t>
            </a:r>
            <a:r>
              <a:rPr lang="en-US" sz="1400" b="1" spc="40" dirty="0">
                <a:solidFill>
                  <a:srgbClr val="0B044F"/>
                </a:solidFill>
                <a:latin typeface="Verdana" panose="020B0604030504040204" pitchFamily="34" charset="0"/>
                <a:ea typeface="Verdana" panose="020B0604030504040204" pitchFamily="34" charset="0"/>
                <a:cs typeface="Tahoma"/>
              </a:rPr>
              <a:t>that</a:t>
            </a:r>
            <a:r>
              <a:rPr lang="en-US" sz="1400" b="1" spc="-10" dirty="0">
                <a:solidFill>
                  <a:srgbClr val="0B044F"/>
                </a:solidFill>
                <a:latin typeface="Verdana" panose="020B0604030504040204" pitchFamily="34" charset="0"/>
                <a:ea typeface="Verdana" panose="020B0604030504040204" pitchFamily="34" charset="0"/>
                <a:cs typeface="Tahoma"/>
              </a:rPr>
              <a:t> </a:t>
            </a:r>
            <a:r>
              <a:rPr lang="en-US" sz="1400" b="1" spc="45" dirty="0">
                <a:solidFill>
                  <a:srgbClr val="0B044F"/>
                </a:solidFill>
                <a:latin typeface="Verdana" panose="020B0604030504040204" pitchFamily="34" charset="0"/>
                <a:ea typeface="Verdana" panose="020B0604030504040204" pitchFamily="34" charset="0"/>
                <a:cs typeface="Tahoma"/>
              </a:rPr>
              <a:t>Rented</a:t>
            </a:r>
            <a:r>
              <a:rPr lang="en-US" sz="1400" b="1" spc="-10" dirty="0">
                <a:solidFill>
                  <a:srgbClr val="0B044F"/>
                </a:solidFill>
                <a:latin typeface="Verdana" panose="020B0604030504040204" pitchFamily="34" charset="0"/>
                <a:ea typeface="Verdana" panose="020B0604030504040204" pitchFamily="34" charset="0"/>
                <a:cs typeface="Tahoma"/>
              </a:rPr>
              <a:t> </a:t>
            </a:r>
            <a:r>
              <a:rPr lang="en-US" sz="1400" b="1" spc="55" dirty="0">
                <a:solidFill>
                  <a:srgbClr val="0B044F"/>
                </a:solidFill>
                <a:latin typeface="Verdana" panose="020B0604030504040204" pitchFamily="34" charset="0"/>
                <a:ea typeface="Verdana" panose="020B0604030504040204" pitchFamily="34" charset="0"/>
                <a:cs typeface="Tahoma"/>
              </a:rPr>
              <a:t>Bike</a:t>
            </a:r>
            <a:r>
              <a:rPr lang="en-US" sz="1400" b="1" spc="-10" dirty="0">
                <a:solidFill>
                  <a:srgbClr val="0B044F"/>
                </a:solidFill>
                <a:latin typeface="Verdana" panose="020B0604030504040204" pitchFamily="34" charset="0"/>
                <a:ea typeface="Verdana" panose="020B0604030504040204" pitchFamily="34" charset="0"/>
                <a:cs typeface="Tahoma"/>
              </a:rPr>
              <a:t> </a:t>
            </a:r>
            <a:r>
              <a:rPr lang="en-US" sz="1400" b="1" spc="60" dirty="0">
                <a:solidFill>
                  <a:srgbClr val="0B044F"/>
                </a:solidFill>
                <a:latin typeface="Verdana" panose="020B0604030504040204" pitchFamily="34" charset="0"/>
                <a:ea typeface="Verdana" panose="020B0604030504040204" pitchFamily="34" charset="0"/>
                <a:cs typeface="Tahoma"/>
              </a:rPr>
              <a:t>Count</a:t>
            </a:r>
            <a:r>
              <a:rPr lang="en-US" sz="1400" b="1" spc="-10" dirty="0">
                <a:solidFill>
                  <a:srgbClr val="0B044F"/>
                </a:solidFill>
                <a:latin typeface="Verdana" panose="020B0604030504040204" pitchFamily="34" charset="0"/>
                <a:ea typeface="Verdana" panose="020B0604030504040204" pitchFamily="34" charset="0"/>
                <a:cs typeface="Tahoma"/>
              </a:rPr>
              <a:t> </a:t>
            </a:r>
            <a:r>
              <a:rPr lang="en-US" sz="1400" b="1" spc="40" dirty="0">
                <a:solidFill>
                  <a:srgbClr val="0B044F"/>
                </a:solidFill>
                <a:latin typeface="Verdana" panose="020B0604030504040204" pitchFamily="34" charset="0"/>
                <a:ea typeface="Verdana" panose="020B0604030504040204" pitchFamily="34" charset="0"/>
                <a:cs typeface="Tahoma"/>
              </a:rPr>
              <a:t>has</a:t>
            </a:r>
            <a:r>
              <a:rPr lang="en-US" sz="1400" b="1" spc="-10" dirty="0">
                <a:solidFill>
                  <a:srgbClr val="0B044F"/>
                </a:solidFill>
                <a:latin typeface="Verdana" panose="020B0604030504040204" pitchFamily="34" charset="0"/>
                <a:ea typeface="Verdana" panose="020B0604030504040204" pitchFamily="34" charset="0"/>
                <a:cs typeface="Tahoma"/>
              </a:rPr>
              <a:t> </a:t>
            </a:r>
            <a:r>
              <a:rPr lang="en-US" sz="1400" b="1" spc="50" dirty="0">
                <a:solidFill>
                  <a:srgbClr val="0B044F"/>
                </a:solidFill>
                <a:latin typeface="Verdana" panose="020B0604030504040204" pitchFamily="34" charset="0"/>
                <a:ea typeface="Verdana" panose="020B0604030504040204" pitchFamily="34" charset="0"/>
                <a:cs typeface="Tahoma"/>
              </a:rPr>
              <a:t>moderate</a:t>
            </a:r>
            <a:r>
              <a:rPr lang="en-US" sz="1400" b="1" spc="-10" dirty="0">
                <a:solidFill>
                  <a:srgbClr val="0B044F"/>
                </a:solidFill>
                <a:latin typeface="Verdana" panose="020B0604030504040204" pitchFamily="34" charset="0"/>
                <a:ea typeface="Verdana" panose="020B0604030504040204" pitchFamily="34" charset="0"/>
                <a:cs typeface="Tahoma"/>
              </a:rPr>
              <a:t> </a:t>
            </a:r>
            <a:r>
              <a:rPr lang="en-US" sz="1400" b="1" spc="35" dirty="0">
                <a:solidFill>
                  <a:srgbClr val="0B044F"/>
                </a:solidFill>
                <a:latin typeface="Verdana" panose="020B0604030504040204" pitchFamily="34" charset="0"/>
                <a:ea typeface="Verdana" panose="020B0604030504040204" pitchFamily="34" charset="0"/>
                <a:cs typeface="Tahoma"/>
              </a:rPr>
              <a:t>right</a:t>
            </a:r>
            <a:r>
              <a:rPr lang="en-US" sz="1400" b="1" spc="-15" dirty="0">
                <a:solidFill>
                  <a:srgbClr val="0B044F"/>
                </a:solidFill>
                <a:latin typeface="Verdana" panose="020B0604030504040204" pitchFamily="34" charset="0"/>
                <a:ea typeface="Verdana" panose="020B0604030504040204" pitchFamily="34" charset="0"/>
                <a:cs typeface="Tahoma"/>
              </a:rPr>
              <a:t> </a:t>
            </a:r>
            <a:r>
              <a:rPr lang="en-US" sz="1400" b="1" spc="30" dirty="0">
                <a:solidFill>
                  <a:srgbClr val="0B044F"/>
                </a:solidFill>
                <a:latin typeface="Verdana" panose="020B0604030504040204" pitchFamily="34" charset="0"/>
                <a:ea typeface="Verdana" panose="020B0604030504040204" pitchFamily="34" charset="0"/>
                <a:cs typeface="Tahoma"/>
              </a:rPr>
              <a:t>skewness.</a:t>
            </a:r>
            <a:endParaRPr lang="en-US" sz="1400" dirty="0">
              <a:latin typeface="Verdana" panose="020B0604030504040204" pitchFamily="34" charset="0"/>
              <a:ea typeface="Verdana" panose="020B0604030504040204" pitchFamily="34" charset="0"/>
              <a:cs typeface="Tahoma"/>
            </a:endParaRPr>
          </a:p>
          <a:p>
            <a:pPr marL="431725" indent="-419028">
              <a:buFont typeface="MS PGothic"/>
              <a:buChar char="➢"/>
              <a:tabLst>
                <a:tab pos="431091" algn="l"/>
                <a:tab pos="431725" algn="l"/>
              </a:tabLst>
            </a:pPr>
            <a:r>
              <a:rPr lang="en-US" sz="1400" b="1" spc="45" dirty="0">
                <a:solidFill>
                  <a:srgbClr val="0B044F"/>
                </a:solidFill>
                <a:latin typeface="Verdana" panose="020B0604030504040204" pitchFamily="34" charset="0"/>
                <a:ea typeface="Verdana" panose="020B0604030504040204" pitchFamily="34" charset="0"/>
                <a:cs typeface="Tahoma"/>
              </a:rPr>
              <a:t>The</a:t>
            </a:r>
            <a:r>
              <a:rPr lang="en-US" sz="1400" b="1" spc="-15" dirty="0">
                <a:solidFill>
                  <a:srgbClr val="0B044F"/>
                </a:solidFill>
                <a:latin typeface="Verdana" panose="020B0604030504040204" pitchFamily="34" charset="0"/>
                <a:ea typeface="Verdana" panose="020B0604030504040204" pitchFamily="34" charset="0"/>
                <a:cs typeface="Tahoma"/>
              </a:rPr>
              <a:t> </a:t>
            </a:r>
            <a:r>
              <a:rPr lang="en-US" sz="1400" b="1" spc="40" dirty="0" smtClean="0">
                <a:solidFill>
                  <a:srgbClr val="0B044F"/>
                </a:solidFill>
                <a:latin typeface="Verdana" panose="020B0604030504040204" pitchFamily="34" charset="0"/>
                <a:ea typeface="Verdana" panose="020B0604030504040204" pitchFamily="34" charset="0"/>
                <a:cs typeface="Tahoma"/>
              </a:rPr>
              <a:t>above right side</a:t>
            </a:r>
            <a:r>
              <a:rPr lang="en-US" sz="1400" b="1" spc="-15" dirty="0" smtClean="0">
                <a:solidFill>
                  <a:srgbClr val="0B044F"/>
                </a:solidFill>
                <a:latin typeface="Verdana" panose="020B0604030504040204" pitchFamily="34" charset="0"/>
                <a:ea typeface="Verdana" panose="020B0604030504040204" pitchFamily="34" charset="0"/>
                <a:cs typeface="Tahoma"/>
              </a:rPr>
              <a:t> </a:t>
            </a:r>
            <a:r>
              <a:rPr lang="en-US" sz="1400" b="1" spc="40" dirty="0">
                <a:solidFill>
                  <a:srgbClr val="0B044F"/>
                </a:solidFill>
                <a:latin typeface="Verdana" panose="020B0604030504040204" pitchFamily="34" charset="0"/>
                <a:ea typeface="Verdana" panose="020B0604030504040204" pitchFamily="34" charset="0"/>
                <a:cs typeface="Tahoma"/>
              </a:rPr>
              <a:t>boxplot</a:t>
            </a:r>
            <a:r>
              <a:rPr lang="en-US" sz="1400" b="1" spc="-10" dirty="0">
                <a:solidFill>
                  <a:srgbClr val="0B044F"/>
                </a:solidFill>
                <a:latin typeface="Verdana" panose="020B0604030504040204" pitchFamily="34" charset="0"/>
                <a:ea typeface="Verdana" panose="020B0604030504040204" pitchFamily="34" charset="0"/>
                <a:cs typeface="Tahoma"/>
              </a:rPr>
              <a:t> </a:t>
            </a:r>
            <a:r>
              <a:rPr lang="en-US" sz="1400" b="1" spc="40" dirty="0">
                <a:solidFill>
                  <a:srgbClr val="0B044F"/>
                </a:solidFill>
                <a:latin typeface="Verdana" panose="020B0604030504040204" pitchFamily="34" charset="0"/>
                <a:ea typeface="Verdana" panose="020B0604030504040204" pitchFamily="34" charset="0"/>
                <a:cs typeface="Tahoma"/>
              </a:rPr>
              <a:t>shows</a:t>
            </a:r>
            <a:r>
              <a:rPr lang="en-US" sz="1400" b="1" spc="-15" dirty="0">
                <a:solidFill>
                  <a:srgbClr val="0B044F"/>
                </a:solidFill>
                <a:latin typeface="Verdana" panose="020B0604030504040204" pitchFamily="34" charset="0"/>
                <a:ea typeface="Verdana" panose="020B0604030504040204" pitchFamily="34" charset="0"/>
                <a:cs typeface="Tahoma"/>
              </a:rPr>
              <a:t> </a:t>
            </a:r>
            <a:r>
              <a:rPr lang="en-US" sz="1400" b="1" spc="40" dirty="0">
                <a:solidFill>
                  <a:srgbClr val="0B044F"/>
                </a:solidFill>
                <a:latin typeface="Verdana" panose="020B0604030504040204" pitchFamily="34" charset="0"/>
                <a:ea typeface="Verdana" panose="020B0604030504040204" pitchFamily="34" charset="0"/>
                <a:cs typeface="Tahoma"/>
              </a:rPr>
              <a:t>that</a:t>
            </a:r>
            <a:r>
              <a:rPr lang="en-US" sz="1400" b="1" spc="-15" dirty="0">
                <a:solidFill>
                  <a:srgbClr val="0B044F"/>
                </a:solidFill>
                <a:latin typeface="Verdana" panose="020B0604030504040204" pitchFamily="34" charset="0"/>
                <a:ea typeface="Verdana" panose="020B0604030504040204" pitchFamily="34" charset="0"/>
                <a:cs typeface="Tahoma"/>
              </a:rPr>
              <a:t> </a:t>
            </a:r>
            <a:r>
              <a:rPr lang="en-US" sz="1400" b="1" spc="50" dirty="0">
                <a:solidFill>
                  <a:srgbClr val="0B044F"/>
                </a:solidFill>
                <a:latin typeface="Verdana" panose="020B0604030504040204" pitchFamily="34" charset="0"/>
                <a:ea typeface="Verdana" panose="020B0604030504040204" pitchFamily="34" charset="0"/>
                <a:cs typeface="Tahoma"/>
              </a:rPr>
              <a:t>we</a:t>
            </a:r>
            <a:r>
              <a:rPr lang="en-US" sz="1400" b="1" spc="-10" dirty="0">
                <a:solidFill>
                  <a:srgbClr val="0B044F"/>
                </a:solidFill>
                <a:latin typeface="Verdana" panose="020B0604030504040204" pitchFamily="34" charset="0"/>
                <a:ea typeface="Verdana" panose="020B0604030504040204" pitchFamily="34" charset="0"/>
                <a:cs typeface="Tahoma"/>
              </a:rPr>
              <a:t> </a:t>
            </a:r>
            <a:r>
              <a:rPr lang="en-US" sz="1400" b="1" spc="35" dirty="0">
                <a:solidFill>
                  <a:srgbClr val="0B044F"/>
                </a:solidFill>
                <a:latin typeface="Verdana" panose="020B0604030504040204" pitchFamily="34" charset="0"/>
                <a:ea typeface="Verdana" panose="020B0604030504040204" pitchFamily="34" charset="0"/>
                <a:cs typeface="Tahoma"/>
              </a:rPr>
              <a:t>have</a:t>
            </a:r>
            <a:r>
              <a:rPr lang="en-US" sz="1400" b="1" spc="-15" dirty="0">
                <a:solidFill>
                  <a:srgbClr val="0B044F"/>
                </a:solidFill>
                <a:latin typeface="Verdana" panose="020B0604030504040204" pitchFamily="34" charset="0"/>
                <a:ea typeface="Verdana" panose="020B0604030504040204" pitchFamily="34" charset="0"/>
                <a:cs typeface="Tahoma"/>
              </a:rPr>
              <a:t> </a:t>
            </a:r>
            <a:r>
              <a:rPr lang="en-US" sz="1400" b="1" spc="55" dirty="0" smtClean="0">
                <a:solidFill>
                  <a:srgbClr val="0B044F"/>
                </a:solidFill>
                <a:latin typeface="Verdana" panose="020B0604030504040204" pitchFamily="34" charset="0"/>
                <a:ea typeface="Verdana" panose="020B0604030504040204" pitchFamily="34" charset="0"/>
                <a:cs typeface="Tahoma"/>
              </a:rPr>
              <a:t>detected</a:t>
            </a:r>
            <a:r>
              <a:rPr lang="en-US" sz="1400" b="1" spc="-15" dirty="0" smtClean="0">
                <a:solidFill>
                  <a:srgbClr val="0B044F"/>
                </a:solidFill>
                <a:latin typeface="Verdana" panose="020B0604030504040204" pitchFamily="34" charset="0"/>
                <a:ea typeface="Verdana" panose="020B0604030504040204" pitchFamily="34" charset="0"/>
                <a:cs typeface="Tahoma"/>
              </a:rPr>
              <a:t> </a:t>
            </a:r>
            <a:r>
              <a:rPr lang="en-US" sz="1400" b="1" spc="25" dirty="0">
                <a:solidFill>
                  <a:srgbClr val="0B044F"/>
                </a:solidFill>
                <a:latin typeface="Verdana" panose="020B0604030504040204" pitchFamily="34" charset="0"/>
                <a:ea typeface="Verdana" panose="020B0604030504040204" pitchFamily="34" charset="0"/>
                <a:cs typeface="Tahoma"/>
              </a:rPr>
              <a:t>outliers</a:t>
            </a:r>
            <a:r>
              <a:rPr lang="en-US" sz="1400" b="1" spc="-10" dirty="0">
                <a:solidFill>
                  <a:srgbClr val="0B044F"/>
                </a:solidFill>
                <a:latin typeface="Verdana" panose="020B0604030504040204" pitchFamily="34" charset="0"/>
                <a:ea typeface="Verdana" panose="020B0604030504040204" pitchFamily="34" charset="0"/>
                <a:cs typeface="Tahoma"/>
              </a:rPr>
              <a:t> </a:t>
            </a:r>
            <a:r>
              <a:rPr lang="en-US" sz="1400" b="1" spc="35" dirty="0">
                <a:solidFill>
                  <a:srgbClr val="0B044F"/>
                </a:solidFill>
                <a:latin typeface="Verdana" panose="020B0604030504040204" pitchFamily="34" charset="0"/>
                <a:ea typeface="Verdana" panose="020B0604030504040204" pitchFamily="34" charset="0"/>
                <a:cs typeface="Tahoma"/>
              </a:rPr>
              <a:t>in</a:t>
            </a:r>
            <a:r>
              <a:rPr lang="en-US" sz="1400" b="1" spc="-15" dirty="0">
                <a:solidFill>
                  <a:srgbClr val="0B044F"/>
                </a:solidFill>
                <a:latin typeface="Verdana" panose="020B0604030504040204" pitchFamily="34" charset="0"/>
                <a:ea typeface="Verdana" panose="020B0604030504040204" pitchFamily="34" charset="0"/>
                <a:cs typeface="Tahoma"/>
              </a:rPr>
              <a:t> </a:t>
            </a:r>
            <a:r>
              <a:rPr lang="en-US" sz="1400" b="1" spc="45" dirty="0">
                <a:solidFill>
                  <a:srgbClr val="0B044F"/>
                </a:solidFill>
                <a:latin typeface="Verdana" panose="020B0604030504040204" pitchFamily="34" charset="0"/>
                <a:ea typeface="Verdana" panose="020B0604030504040204" pitchFamily="34" charset="0"/>
                <a:cs typeface="Tahoma"/>
              </a:rPr>
              <a:t>Rented</a:t>
            </a:r>
            <a:r>
              <a:rPr lang="en-US" sz="1400" b="1" spc="-10" dirty="0">
                <a:solidFill>
                  <a:srgbClr val="0B044F"/>
                </a:solidFill>
                <a:latin typeface="Verdana" panose="020B0604030504040204" pitchFamily="34" charset="0"/>
                <a:ea typeface="Verdana" panose="020B0604030504040204" pitchFamily="34" charset="0"/>
                <a:cs typeface="Tahoma"/>
              </a:rPr>
              <a:t> </a:t>
            </a:r>
            <a:r>
              <a:rPr lang="en-US" sz="1400" b="1" spc="55" dirty="0">
                <a:solidFill>
                  <a:srgbClr val="0B044F"/>
                </a:solidFill>
                <a:latin typeface="Verdana" panose="020B0604030504040204" pitchFamily="34" charset="0"/>
                <a:ea typeface="Verdana" panose="020B0604030504040204" pitchFamily="34" charset="0"/>
                <a:cs typeface="Tahoma"/>
              </a:rPr>
              <a:t>Bike</a:t>
            </a:r>
            <a:r>
              <a:rPr lang="en-US" sz="1400" b="1" spc="-15" dirty="0">
                <a:solidFill>
                  <a:srgbClr val="0B044F"/>
                </a:solidFill>
                <a:latin typeface="Verdana" panose="020B0604030504040204" pitchFamily="34" charset="0"/>
                <a:ea typeface="Verdana" panose="020B0604030504040204" pitchFamily="34" charset="0"/>
                <a:cs typeface="Tahoma"/>
              </a:rPr>
              <a:t> </a:t>
            </a:r>
            <a:r>
              <a:rPr lang="en-US" sz="1400" b="1" spc="60" dirty="0">
                <a:solidFill>
                  <a:srgbClr val="0B044F"/>
                </a:solidFill>
                <a:latin typeface="Verdana" panose="020B0604030504040204" pitchFamily="34" charset="0"/>
                <a:ea typeface="Verdana" panose="020B0604030504040204" pitchFamily="34" charset="0"/>
                <a:cs typeface="Tahoma"/>
              </a:rPr>
              <a:t>Count</a:t>
            </a:r>
            <a:r>
              <a:rPr lang="en-US" sz="1400" b="1" spc="-15" dirty="0">
                <a:solidFill>
                  <a:srgbClr val="0B044F"/>
                </a:solidFill>
                <a:latin typeface="Verdana" panose="020B0604030504040204" pitchFamily="34" charset="0"/>
                <a:ea typeface="Verdana" panose="020B0604030504040204" pitchFamily="34" charset="0"/>
                <a:cs typeface="Tahoma"/>
              </a:rPr>
              <a:t> </a:t>
            </a:r>
            <a:r>
              <a:rPr lang="en-US" sz="1400" b="1" spc="70" dirty="0" smtClean="0">
                <a:solidFill>
                  <a:srgbClr val="0B044F"/>
                </a:solidFill>
                <a:latin typeface="Verdana" panose="020B0604030504040204" pitchFamily="34" charset="0"/>
                <a:ea typeface="Verdana" panose="020B0604030504040204" pitchFamily="34" charset="0"/>
                <a:cs typeface="Tahoma"/>
              </a:rPr>
              <a:t>column.</a:t>
            </a:r>
            <a:endParaRPr lang="en-US" sz="1400" dirty="0">
              <a:latin typeface="Verdana" panose="020B0604030504040204" pitchFamily="34" charset="0"/>
              <a:ea typeface="Verdana" panose="020B0604030504040204" pitchFamily="34" charset="0"/>
              <a:cs typeface="Tahoma"/>
            </a:endParaRPr>
          </a:p>
          <a:p>
            <a:pPr marL="431725" marR="242527" indent="-419028">
              <a:buFont typeface="MS PGothic"/>
              <a:buChar char="➢"/>
              <a:tabLst>
                <a:tab pos="431091" algn="l"/>
                <a:tab pos="431725" algn="l"/>
              </a:tabLst>
            </a:pPr>
            <a:r>
              <a:rPr lang="en-US" sz="1400" b="1" spc="45" dirty="0">
                <a:solidFill>
                  <a:srgbClr val="0B044F"/>
                </a:solidFill>
                <a:latin typeface="Verdana" panose="020B0604030504040204" pitchFamily="34" charset="0"/>
                <a:ea typeface="Verdana" panose="020B0604030504040204" pitchFamily="34" charset="0"/>
                <a:cs typeface="Tahoma"/>
              </a:rPr>
              <a:t>Since </a:t>
            </a:r>
            <a:r>
              <a:rPr lang="en-US" sz="1400" b="1" spc="55" dirty="0">
                <a:solidFill>
                  <a:srgbClr val="0B044F"/>
                </a:solidFill>
                <a:latin typeface="Verdana" panose="020B0604030504040204" pitchFamily="34" charset="0"/>
                <a:ea typeface="Verdana" panose="020B0604030504040204" pitchFamily="34" charset="0"/>
                <a:cs typeface="Tahoma"/>
              </a:rPr>
              <a:t>the </a:t>
            </a:r>
            <a:r>
              <a:rPr lang="en-US" sz="1400" b="1" spc="50" dirty="0">
                <a:solidFill>
                  <a:srgbClr val="0B044F"/>
                </a:solidFill>
                <a:latin typeface="Verdana" panose="020B0604030504040204" pitchFamily="34" charset="0"/>
                <a:ea typeface="Verdana" panose="020B0604030504040204" pitchFamily="34" charset="0"/>
                <a:cs typeface="Tahoma"/>
              </a:rPr>
              <a:t>assumption </a:t>
            </a:r>
            <a:r>
              <a:rPr lang="en-US" sz="1400" b="1" spc="30" dirty="0">
                <a:solidFill>
                  <a:srgbClr val="0B044F"/>
                </a:solidFill>
                <a:latin typeface="Verdana" panose="020B0604030504040204" pitchFamily="34" charset="0"/>
                <a:ea typeface="Verdana" panose="020B0604030504040204" pitchFamily="34" charset="0"/>
                <a:cs typeface="Tahoma"/>
              </a:rPr>
              <a:t>of </a:t>
            </a:r>
            <a:r>
              <a:rPr lang="en-US" sz="1400" b="1" spc="20" dirty="0">
                <a:solidFill>
                  <a:srgbClr val="0B044F"/>
                </a:solidFill>
                <a:latin typeface="Verdana" panose="020B0604030504040204" pitchFamily="34" charset="0"/>
                <a:ea typeface="Verdana" panose="020B0604030504040204" pitchFamily="34" charset="0"/>
                <a:cs typeface="Tahoma"/>
              </a:rPr>
              <a:t>linear </a:t>
            </a:r>
            <a:r>
              <a:rPr lang="en-US" sz="1400" b="1" spc="35" dirty="0">
                <a:solidFill>
                  <a:srgbClr val="0B044F"/>
                </a:solidFill>
                <a:latin typeface="Verdana" panose="020B0604030504040204" pitchFamily="34" charset="0"/>
                <a:ea typeface="Verdana" panose="020B0604030504040204" pitchFamily="34" charset="0"/>
                <a:cs typeface="Tahoma"/>
              </a:rPr>
              <a:t>regression </a:t>
            </a:r>
            <a:r>
              <a:rPr lang="en-US" sz="1400" b="1" spc="10" dirty="0">
                <a:solidFill>
                  <a:srgbClr val="0B044F"/>
                </a:solidFill>
                <a:latin typeface="Verdana" panose="020B0604030504040204" pitchFamily="34" charset="0"/>
                <a:ea typeface="Verdana" panose="020B0604030504040204" pitchFamily="34" charset="0"/>
                <a:cs typeface="Tahoma"/>
              </a:rPr>
              <a:t>is </a:t>
            </a:r>
            <a:r>
              <a:rPr lang="en-US" sz="1400" b="1" spc="40" dirty="0">
                <a:solidFill>
                  <a:srgbClr val="0B044F"/>
                </a:solidFill>
                <a:latin typeface="Verdana" panose="020B0604030504040204" pitchFamily="34" charset="0"/>
                <a:ea typeface="Verdana" panose="020B0604030504040204" pitchFamily="34" charset="0"/>
                <a:cs typeface="Tahoma"/>
              </a:rPr>
              <a:t>that </a:t>
            </a:r>
            <a:r>
              <a:rPr lang="en-US" sz="1400" b="1" spc="20" dirty="0">
                <a:solidFill>
                  <a:srgbClr val="0B044F"/>
                </a:solidFill>
                <a:latin typeface="Verdana" panose="020B0604030504040204" pitchFamily="34" charset="0"/>
                <a:ea typeface="Verdana" panose="020B0604030504040204" pitchFamily="34" charset="0"/>
                <a:cs typeface="Tahoma"/>
              </a:rPr>
              <a:t>'the </a:t>
            </a:r>
            <a:r>
              <a:rPr lang="en-US" sz="1400" b="1" spc="35" dirty="0">
                <a:solidFill>
                  <a:srgbClr val="0B044F"/>
                </a:solidFill>
                <a:latin typeface="Verdana" panose="020B0604030504040204" pitchFamily="34" charset="0"/>
                <a:ea typeface="Verdana" panose="020B0604030504040204" pitchFamily="34" charset="0"/>
                <a:cs typeface="Tahoma"/>
              </a:rPr>
              <a:t>distribution </a:t>
            </a:r>
            <a:r>
              <a:rPr lang="en-US" sz="1400" b="1" spc="30" dirty="0">
                <a:solidFill>
                  <a:srgbClr val="0B044F"/>
                </a:solidFill>
                <a:latin typeface="Verdana" panose="020B0604030504040204" pitchFamily="34" charset="0"/>
                <a:ea typeface="Verdana" panose="020B0604030504040204" pitchFamily="34" charset="0"/>
                <a:cs typeface="Tahoma"/>
              </a:rPr>
              <a:t>of </a:t>
            </a:r>
            <a:r>
              <a:rPr lang="en-US" sz="1400" b="1" spc="70" dirty="0">
                <a:solidFill>
                  <a:srgbClr val="0B044F"/>
                </a:solidFill>
                <a:latin typeface="Verdana" panose="020B0604030504040204" pitchFamily="34" charset="0"/>
                <a:ea typeface="Verdana" panose="020B0604030504040204" pitchFamily="34" charset="0"/>
                <a:cs typeface="Tahoma"/>
              </a:rPr>
              <a:t>dependent </a:t>
            </a:r>
            <a:r>
              <a:rPr lang="en-US" sz="1400" b="1" spc="75" dirty="0">
                <a:solidFill>
                  <a:srgbClr val="0B044F"/>
                </a:solidFill>
                <a:latin typeface="Verdana" panose="020B0604030504040204" pitchFamily="34" charset="0"/>
                <a:ea typeface="Verdana" panose="020B0604030504040204" pitchFamily="34" charset="0"/>
                <a:cs typeface="Tahoma"/>
              </a:rPr>
              <a:t> </a:t>
            </a:r>
            <a:r>
              <a:rPr lang="en-US" sz="1400" b="1" spc="20" dirty="0">
                <a:solidFill>
                  <a:srgbClr val="0B044F"/>
                </a:solidFill>
                <a:latin typeface="Verdana" panose="020B0604030504040204" pitchFamily="34" charset="0"/>
                <a:ea typeface="Verdana" panose="020B0604030504040204" pitchFamily="34" charset="0"/>
                <a:cs typeface="Tahoma"/>
              </a:rPr>
              <a:t>variable</a:t>
            </a:r>
            <a:r>
              <a:rPr lang="en-US" sz="1400" b="1" spc="-15" dirty="0">
                <a:solidFill>
                  <a:srgbClr val="0B044F"/>
                </a:solidFill>
                <a:latin typeface="Verdana" panose="020B0604030504040204" pitchFamily="34" charset="0"/>
                <a:ea typeface="Verdana" panose="020B0604030504040204" pitchFamily="34" charset="0"/>
                <a:cs typeface="Tahoma"/>
              </a:rPr>
              <a:t> </a:t>
            </a:r>
            <a:r>
              <a:rPr lang="en-US" sz="1400" b="1" spc="40" dirty="0">
                <a:solidFill>
                  <a:srgbClr val="0B044F"/>
                </a:solidFill>
                <a:latin typeface="Verdana" panose="020B0604030504040204" pitchFamily="34" charset="0"/>
                <a:ea typeface="Verdana" panose="020B0604030504040204" pitchFamily="34" charset="0"/>
                <a:cs typeface="Tahoma"/>
              </a:rPr>
              <a:t>has</a:t>
            </a:r>
            <a:r>
              <a:rPr lang="en-US" sz="1400" b="1" spc="-10" dirty="0">
                <a:solidFill>
                  <a:srgbClr val="0B044F"/>
                </a:solidFill>
                <a:latin typeface="Verdana" panose="020B0604030504040204" pitchFamily="34" charset="0"/>
                <a:ea typeface="Verdana" panose="020B0604030504040204" pitchFamily="34" charset="0"/>
                <a:cs typeface="Tahoma"/>
              </a:rPr>
              <a:t> </a:t>
            </a:r>
            <a:r>
              <a:rPr lang="en-US" sz="1400" b="1" spc="30" dirty="0">
                <a:solidFill>
                  <a:srgbClr val="0B044F"/>
                </a:solidFill>
                <a:latin typeface="Verdana" panose="020B0604030504040204" pitchFamily="34" charset="0"/>
                <a:ea typeface="Verdana" panose="020B0604030504040204" pitchFamily="34" charset="0"/>
                <a:cs typeface="Tahoma"/>
              </a:rPr>
              <a:t>to</a:t>
            </a:r>
            <a:r>
              <a:rPr lang="en-US" sz="1400" b="1" spc="-10" dirty="0">
                <a:solidFill>
                  <a:srgbClr val="0B044F"/>
                </a:solidFill>
                <a:latin typeface="Verdana" panose="020B0604030504040204" pitchFamily="34" charset="0"/>
                <a:ea typeface="Verdana" panose="020B0604030504040204" pitchFamily="34" charset="0"/>
                <a:cs typeface="Tahoma"/>
              </a:rPr>
              <a:t> </a:t>
            </a:r>
            <a:r>
              <a:rPr lang="en-US" sz="1400" b="1" spc="70" dirty="0">
                <a:solidFill>
                  <a:srgbClr val="0B044F"/>
                </a:solidFill>
                <a:latin typeface="Verdana" panose="020B0604030504040204" pitchFamily="34" charset="0"/>
                <a:ea typeface="Verdana" panose="020B0604030504040204" pitchFamily="34" charset="0"/>
                <a:cs typeface="Tahoma"/>
              </a:rPr>
              <a:t>be</a:t>
            </a:r>
            <a:r>
              <a:rPr lang="en-US" sz="1400" b="1" spc="-10" dirty="0">
                <a:solidFill>
                  <a:srgbClr val="0B044F"/>
                </a:solidFill>
                <a:latin typeface="Verdana" panose="020B0604030504040204" pitchFamily="34" charset="0"/>
                <a:ea typeface="Verdana" panose="020B0604030504040204" pitchFamily="34" charset="0"/>
                <a:cs typeface="Tahoma"/>
              </a:rPr>
              <a:t> </a:t>
            </a:r>
            <a:r>
              <a:rPr lang="en-US" sz="1400" b="1" spc="5" dirty="0">
                <a:solidFill>
                  <a:srgbClr val="0B044F"/>
                </a:solidFill>
                <a:latin typeface="Verdana" panose="020B0604030504040204" pitchFamily="34" charset="0"/>
                <a:ea typeface="Verdana" panose="020B0604030504040204" pitchFamily="34" charset="0"/>
                <a:cs typeface="Tahoma"/>
              </a:rPr>
              <a:t>normal',</a:t>
            </a:r>
            <a:r>
              <a:rPr lang="en-US" sz="1400" b="1" spc="-10" dirty="0">
                <a:solidFill>
                  <a:srgbClr val="0B044F"/>
                </a:solidFill>
                <a:latin typeface="Verdana" panose="020B0604030504040204" pitchFamily="34" charset="0"/>
                <a:ea typeface="Verdana" panose="020B0604030504040204" pitchFamily="34" charset="0"/>
                <a:cs typeface="Tahoma"/>
              </a:rPr>
              <a:t> </a:t>
            </a:r>
            <a:r>
              <a:rPr lang="en-US" sz="1400" b="1" spc="40" dirty="0">
                <a:solidFill>
                  <a:srgbClr val="0B044F"/>
                </a:solidFill>
                <a:latin typeface="Verdana" panose="020B0604030504040204" pitchFamily="34" charset="0"/>
                <a:ea typeface="Verdana" panose="020B0604030504040204" pitchFamily="34" charset="0"/>
                <a:cs typeface="Tahoma"/>
              </a:rPr>
              <a:t>so</a:t>
            </a:r>
            <a:r>
              <a:rPr lang="en-US" sz="1400" b="1" spc="-10" dirty="0">
                <a:solidFill>
                  <a:srgbClr val="0B044F"/>
                </a:solidFill>
                <a:latin typeface="Verdana" panose="020B0604030504040204" pitchFamily="34" charset="0"/>
                <a:ea typeface="Verdana" panose="020B0604030504040204" pitchFamily="34" charset="0"/>
                <a:cs typeface="Tahoma"/>
              </a:rPr>
              <a:t> </a:t>
            </a:r>
            <a:r>
              <a:rPr lang="en-US" sz="1400" b="1" spc="50" dirty="0">
                <a:solidFill>
                  <a:srgbClr val="0B044F"/>
                </a:solidFill>
                <a:latin typeface="Verdana" panose="020B0604030504040204" pitchFamily="34" charset="0"/>
                <a:ea typeface="Verdana" panose="020B0604030504040204" pitchFamily="34" charset="0"/>
                <a:cs typeface="Tahoma"/>
              </a:rPr>
              <a:t>we</a:t>
            </a:r>
            <a:r>
              <a:rPr lang="en-US" sz="1400" b="1" spc="-10" dirty="0">
                <a:solidFill>
                  <a:srgbClr val="0B044F"/>
                </a:solidFill>
                <a:latin typeface="Verdana" panose="020B0604030504040204" pitchFamily="34" charset="0"/>
                <a:ea typeface="Verdana" panose="020B0604030504040204" pitchFamily="34" charset="0"/>
                <a:cs typeface="Tahoma"/>
              </a:rPr>
              <a:t> </a:t>
            </a:r>
            <a:r>
              <a:rPr lang="en-US" sz="1400" b="1" spc="50" dirty="0">
                <a:solidFill>
                  <a:srgbClr val="0B044F"/>
                </a:solidFill>
                <a:latin typeface="Verdana" panose="020B0604030504040204" pitchFamily="34" charset="0"/>
                <a:ea typeface="Verdana" panose="020B0604030504040204" pitchFamily="34" charset="0"/>
                <a:cs typeface="Tahoma"/>
              </a:rPr>
              <a:t>should</a:t>
            </a:r>
            <a:r>
              <a:rPr lang="en-US" sz="1400" b="1" spc="-10" dirty="0">
                <a:solidFill>
                  <a:srgbClr val="0B044F"/>
                </a:solidFill>
                <a:latin typeface="Verdana" panose="020B0604030504040204" pitchFamily="34" charset="0"/>
                <a:ea typeface="Verdana" panose="020B0604030504040204" pitchFamily="34" charset="0"/>
                <a:cs typeface="Tahoma"/>
              </a:rPr>
              <a:t> </a:t>
            </a:r>
            <a:r>
              <a:rPr lang="en-US" sz="1400" b="1" spc="45" dirty="0">
                <a:solidFill>
                  <a:srgbClr val="0B044F"/>
                </a:solidFill>
                <a:latin typeface="Verdana" panose="020B0604030504040204" pitchFamily="34" charset="0"/>
                <a:ea typeface="Verdana" panose="020B0604030504040204" pitchFamily="34" charset="0"/>
                <a:cs typeface="Tahoma"/>
              </a:rPr>
              <a:t>perform</a:t>
            </a:r>
            <a:r>
              <a:rPr lang="en-US" sz="1400" b="1" spc="-10" dirty="0">
                <a:solidFill>
                  <a:srgbClr val="0B044F"/>
                </a:solidFill>
                <a:latin typeface="Verdana" panose="020B0604030504040204" pitchFamily="34" charset="0"/>
                <a:ea typeface="Verdana" panose="020B0604030504040204" pitchFamily="34" charset="0"/>
                <a:cs typeface="Tahoma"/>
              </a:rPr>
              <a:t> </a:t>
            </a:r>
            <a:r>
              <a:rPr lang="en-US" sz="1400" b="1" u="sng" spc="35" dirty="0">
                <a:solidFill>
                  <a:srgbClr val="0B044F"/>
                </a:solidFill>
                <a:latin typeface="Verdana" panose="020B0604030504040204" pitchFamily="34" charset="0"/>
                <a:ea typeface="Verdana" panose="020B0604030504040204" pitchFamily="34" charset="0"/>
                <a:cs typeface="Tahoma"/>
              </a:rPr>
              <a:t>Square</a:t>
            </a:r>
            <a:r>
              <a:rPr lang="en-US" sz="1400" b="1" u="sng" spc="-10" dirty="0">
                <a:solidFill>
                  <a:srgbClr val="0B044F"/>
                </a:solidFill>
                <a:latin typeface="Verdana" panose="020B0604030504040204" pitchFamily="34" charset="0"/>
                <a:ea typeface="Verdana" panose="020B0604030504040204" pitchFamily="34" charset="0"/>
                <a:cs typeface="Tahoma"/>
              </a:rPr>
              <a:t> </a:t>
            </a:r>
            <a:r>
              <a:rPr lang="en-US" sz="1400" b="1" u="sng" spc="30" dirty="0">
                <a:solidFill>
                  <a:srgbClr val="0B044F"/>
                </a:solidFill>
                <a:latin typeface="Verdana" panose="020B0604030504040204" pitchFamily="34" charset="0"/>
                <a:ea typeface="Verdana" panose="020B0604030504040204" pitchFamily="34" charset="0"/>
                <a:cs typeface="Tahoma"/>
              </a:rPr>
              <a:t>root</a:t>
            </a:r>
            <a:r>
              <a:rPr lang="en-US" sz="1400" b="1" u="sng" spc="-70" dirty="0">
                <a:solidFill>
                  <a:srgbClr val="0B044F"/>
                </a:solidFill>
                <a:latin typeface="Verdana" panose="020B0604030504040204" pitchFamily="34" charset="0"/>
                <a:ea typeface="Verdana" panose="020B0604030504040204" pitchFamily="34" charset="0"/>
                <a:cs typeface="Tahoma"/>
              </a:rPr>
              <a:t> </a:t>
            </a:r>
            <a:r>
              <a:rPr lang="en-US" sz="1400" b="1" u="sng" spc="40" dirty="0">
                <a:solidFill>
                  <a:srgbClr val="0B044F"/>
                </a:solidFill>
                <a:latin typeface="Verdana" panose="020B0604030504040204" pitchFamily="34" charset="0"/>
                <a:ea typeface="Verdana" panose="020B0604030504040204" pitchFamily="34" charset="0"/>
                <a:cs typeface="Tahoma"/>
              </a:rPr>
              <a:t>operation</a:t>
            </a:r>
            <a:r>
              <a:rPr lang="en-US" sz="1400" b="1" u="sng" spc="-15" dirty="0">
                <a:solidFill>
                  <a:srgbClr val="0B044F"/>
                </a:solidFill>
                <a:latin typeface="Verdana" panose="020B0604030504040204" pitchFamily="34" charset="0"/>
                <a:ea typeface="Verdana" panose="020B0604030504040204" pitchFamily="34" charset="0"/>
                <a:cs typeface="Tahoma"/>
              </a:rPr>
              <a:t> </a:t>
            </a:r>
            <a:r>
              <a:rPr lang="en-US" sz="1400" b="1" spc="30" dirty="0" smtClean="0">
                <a:solidFill>
                  <a:srgbClr val="0B044F"/>
                </a:solidFill>
                <a:latin typeface="Verdana" panose="020B0604030504040204" pitchFamily="34" charset="0"/>
                <a:ea typeface="Verdana" panose="020B0604030504040204" pitchFamily="34" charset="0"/>
                <a:cs typeface="Tahoma"/>
              </a:rPr>
              <a:t>to</a:t>
            </a:r>
            <a:r>
              <a:rPr lang="en-US" sz="1400" b="1" spc="-10" dirty="0" smtClean="0">
                <a:solidFill>
                  <a:srgbClr val="0B044F"/>
                </a:solidFill>
                <a:latin typeface="Verdana" panose="020B0604030504040204" pitchFamily="34" charset="0"/>
                <a:ea typeface="Verdana" panose="020B0604030504040204" pitchFamily="34" charset="0"/>
                <a:cs typeface="Tahoma"/>
              </a:rPr>
              <a:t> </a:t>
            </a:r>
            <a:r>
              <a:rPr lang="en-US" sz="1400" b="1" spc="65" dirty="0" smtClean="0">
                <a:solidFill>
                  <a:srgbClr val="0B044F"/>
                </a:solidFill>
                <a:latin typeface="Verdana" panose="020B0604030504040204" pitchFamily="34" charset="0"/>
                <a:ea typeface="Verdana" panose="020B0604030504040204" pitchFamily="34" charset="0"/>
                <a:cs typeface="Tahoma"/>
              </a:rPr>
              <a:t>make</a:t>
            </a:r>
            <a:r>
              <a:rPr lang="en-US" sz="1400" b="1" spc="-10" dirty="0" smtClean="0">
                <a:solidFill>
                  <a:srgbClr val="0B044F"/>
                </a:solidFill>
                <a:latin typeface="Verdana" panose="020B0604030504040204" pitchFamily="34" charset="0"/>
                <a:ea typeface="Verdana" panose="020B0604030504040204" pitchFamily="34" charset="0"/>
                <a:cs typeface="Tahoma"/>
              </a:rPr>
              <a:t> </a:t>
            </a:r>
            <a:r>
              <a:rPr lang="en-US" sz="1400" b="1" spc="10" dirty="0">
                <a:solidFill>
                  <a:srgbClr val="0B044F"/>
                </a:solidFill>
                <a:latin typeface="Verdana" panose="020B0604030504040204" pitchFamily="34" charset="0"/>
                <a:ea typeface="Verdana" panose="020B0604030504040204" pitchFamily="34" charset="0"/>
                <a:cs typeface="Tahoma"/>
              </a:rPr>
              <a:t>it </a:t>
            </a:r>
            <a:r>
              <a:rPr lang="en-US" sz="1400" b="1" spc="-425" dirty="0">
                <a:solidFill>
                  <a:srgbClr val="0B044F"/>
                </a:solidFill>
                <a:latin typeface="Verdana" panose="020B0604030504040204" pitchFamily="34" charset="0"/>
                <a:ea typeface="Verdana" panose="020B0604030504040204" pitchFamily="34" charset="0"/>
                <a:cs typeface="Tahoma"/>
              </a:rPr>
              <a:t> </a:t>
            </a:r>
            <a:r>
              <a:rPr lang="en-US" sz="1400" b="1" spc="45" dirty="0" smtClean="0">
                <a:solidFill>
                  <a:srgbClr val="0B044F"/>
                </a:solidFill>
                <a:latin typeface="Verdana" panose="020B0604030504040204" pitchFamily="34" charset="0"/>
                <a:ea typeface="Verdana" panose="020B0604030504040204" pitchFamily="34" charset="0"/>
                <a:cs typeface="Tahoma"/>
              </a:rPr>
              <a:t>normal.</a:t>
            </a:r>
            <a:endParaRPr lang="en-US" sz="1400" dirty="0">
              <a:latin typeface="Verdana" panose="020B0604030504040204" pitchFamily="34" charset="0"/>
              <a:ea typeface="Verdana" panose="020B0604030504040204" pitchFamily="34" charset="0"/>
              <a:cs typeface="Tahoma"/>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654</TotalTime>
  <Words>1805</Words>
  <Application>Microsoft Office PowerPoint</Application>
  <PresentationFormat>On-screen Show (16:9)</PresentationFormat>
  <Paragraphs>155</Paragraphs>
  <Slides>32</Slides>
  <Notes>0</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Office Theme</vt:lpstr>
      <vt:lpstr>Slide 1</vt:lpstr>
      <vt:lpstr>CONTENT</vt:lpstr>
      <vt:lpstr>BUSINESS UNDERSTANDING</vt:lpstr>
      <vt:lpstr>Problem Statement</vt:lpstr>
      <vt:lpstr>Data Pipeline</vt:lpstr>
      <vt:lpstr>Data Description : </vt:lpstr>
      <vt:lpstr>DATA SUMMARY</vt:lpstr>
      <vt:lpstr>INSIGHTS FROM OUR DATASET</vt:lpstr>
      <vt:lpstr>ANALYSIS OF RENTED BIKE COLUMN</vt:lpstr>
      <vt:lpstr>ANALYSIS OF RENTED BIKE COLUMN</vt:lpstr>
      <vt:lpstr>ANALYSIS OF MONTH VARIABLE</vt:lpstr>
      <vt:lpstr>ANALYSIS OF HOUR VARIABLE</vt:lpstr>
      <vt:lpstr>ANALYSIS OF SEASON VARIABLE</vt:lpstr>
      <vt:lpstr>After Trimming</vt:lpstr>
      <vt:lpstr>Detection and Treatment of outliers on numerical columns.</vt:lpstr>
      <vt:lpstr>Detection and Treatment of outliers on numerical columns.</vt:lpstr>
      <vt:lpstr>Detection and Treatment of outliers on numerical columns.</vt:lpstr>
      <vt:lpstr>NUMERICAL VS.RENTED BIKE COUNT</vt:lpstr>
      <vt:lpstr>NUMERICAL VS.RENTED BIKE COUNT</vt:lpstr>
      <vt:lpstr>OLS REGRESSION MODEL</vt:lpstr>
      <vt:lpstr>CORRELATION HEATMAP</vt:lpstr>
      <vt:lpstr>MODEL BUILDING</vt:lpstr>
      <vt:lpstr>LINEAR REGRESSION</vt:lpstr>
      <vt:lpstr>Heteroscedasticity</vt:lpstr>
      <vt:lpstr>Slide 25</vt:lpstr>
      <vt:lpstr>Slide 26</vt:lpstr>
      <vt:lpstr>Slide 27</vt:lpstr>
      <vt:lpstr>Heteroscedasticity</vt:lpstr>
      <vt:lpstr>CHALLENGES</vt:lpstr>
      <vt:lpstr>CONCLUSION</vt:lpstr>
      <vt:lpstr>CONCLUSION CONT.</vt:lpstr>
      <vt:lpstr>Slide 32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bike sharing demand prediction ppt</dc:title>
  <dc:creator>Akash Jaiswal</dc:creator>
  <cp:lastModifiedBy>Admin</cp:lastModifiedBy>
  <cp:revision>59</cp:revision>
  <dcterms:created xsi:type="dcterms:W3CDTF">2022-03-19T10:24:01Z</dcterms:created>
  <dcterms:modified xsi:type="dcterms:W3CDTF">2022-03-21T02:03:38Z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ies>
</file>