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IdLst>
    <p:sldId id="256" r:id="rId2"/>
    <p:sldId id="257" r:id="rId3"/>
    <p:sldId id="261" r:id="rId4"/>
    <p:sldId id="264" r:id="rId5"/>
    <p:sldId id="265" r:id="rId6"/>
    <p:sldId id="267" r:id="rId7"/>
    <p:sldId id="266" r:id="rId8"/>
    <p:sldId id="272" r:id="rId9"/>
    <p:sldId id="268" r:id="rId10"/>
    <p:sldId id="269" r:id="rId11"/>
    <p:sldId id="270" r:id="rId12"/>
    <p:sldId id="271" r:id="rId13"/>
    <p:sldId id="262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ika Mehta" initials="KM" lastIdx="1" clrIdx="0">
    <p:extLst>
      <p:ext uri="{19B8F6BF-5375-455C-9EA6-DF929625EA0E}">
        <p15:presenceInfo xmlns:p15="http://schemas.microsoft.com/office/powerpoint/2012/main" userId="10c444e4d87e65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9T00:48:33.547" idx="1">
    <p:pos x="10" y="10"/>
    <p:text>Amphibians lives on water as well as on land.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8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3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73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84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6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44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71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1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5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0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1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05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4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7C966F-1584-4A54-BE2E-EBFAF8D4B4B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A4FE-9F49-4F58-9CF6-EE68799AC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500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  <p:sldLayoutId id="21474841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comments" Target="../comments/commen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F6BC-B715-95C1-AA46-3C567280F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811" y="428946"/>
            <a:ext cx="8825658" cy="1348381"/>
          </a:xfrm>
        </p:spPr>
        <p:txBody>
          <a:bodyPr/>
          <a:lstStyle/>
          <a:p>
            <a:r>
              <a:rPr lang="en-IN" dirty="0"/>
              <a:t>4.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99E6F-8671-0858-D756-6CA5DCCD4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784297"/>
            <a:ext cx="10218537" cy="2854503"/>
          </a:xfrm>
        </p:spPr>
        <p:txBody>
          <a:bodyPr>
            <a:normAutofit/>
          </a:bodyPr>
          <a:lstStyle/>
          <a:p>
            <a:r>
              <a:rPr lang="en-IN" sz="4400" cap="none" dirty="0">
                <a:solidFill>
                  <a:srgbClr val="FFFF00"/>
                </a:solidFill>
              </a:rPr>
              <a:t>Evolution Means “Gradual And Continuous change”.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2A3BB-8084-E191-8A0A-7205AD9ED30E}"/>
              </a:ext>
            </a:extLst>
          </p:cNvPr>
          <p:cNvSpPr txBox="1"/>
          <p:nvPr/>
        </p:nvSpPr>
        <p:spPr>
          <a:xfrm>
            <a:off x="8876872" y="6184105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156255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CD896EEB-D4FC-7631-0C96-13FC2A9EC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2" y="246579"/>
            <a:ext cx="4717176" cy="227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8A97734-06E9-ED43-325C-0B89F72E6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2" y="2743200"/>
            <a:ext cx="4948719" cy="378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1AE50041-3A3F-99AC-6FEE-CF0910A05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497" y="3452794"/>
            <a:ext cx="4734727" cy="30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>
            <a:extLst>
              <a:ext uri="{FF2B5EF4-FFF2-40B4-BE49-F238E27FC236}">
                <a16:creationId xmlns:a16="http://schemas.microsoft.com/office/drawing/2014/main" id="{A6B9DC2A-CE36-8F3E-4116-D03CD145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13" y="728791"/>
            <a:ext cx="5898329" cy="267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8FF610-3079-B6FC-6FE4-DA2A31FDB664}"/>
              </a:ext>
            </a:extLst>
          </p:cNvPr>
          <p:cNvSpPr txBox="1"/>
          <p:nvPr/>
        </p:nvSpPr>
        <p:spPr>
          <a:xfrm>
            <a:off x="8726237" y="76715"/>
            <a:ext cx="3071973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230475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00CA664-BE46-B2F6-C164-CB2A3362B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4" y="534257"/>
            <a:ext cx="4948719" cy="30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312B5E-D9F0-619E-26B7-EA03CAFC0549}"/>
              </a:ext>
            </a:extLst>
          </p:cNvPr>
          <p:cNvSpPr txBox="1"/>
          <p:nvPr/>
        </p:nvSpPr>
        <p:spPr>
          <a:xfrm>
            <a:off x="8630292" y="6226140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176366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A3FA6EC9-96FA-45C0-2D73-8EBCD8A3B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54" y="634647"/>
            <a:ext cx="4924746" cy="442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9AB1D1-7AF9-3D65-72AE-FA3FC051086E}"/>
              </a:ext>
            </a:extLst>
          </p:cNvPr>
          <p:cNvSpPr txBox="1"/>
          <p:nvPr/>
        </p:nvSpPr>
        <p:spPr>
          <a:xfrm>
            <a:off x="8856324" y="6236414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9910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245524F0-71FF-BC1E-E43D-84DE46FA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818"/>
            <a:ext cx="10900880" cy="653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49BD55-B847-2DD6-630C-116F292FED9F}"/>
              </a:ext>
            </a:extLst>
          </p:cNvPr>
          <p:cNvSpPr txBox="1"/>
          <p:nvPr/>
        </p:nvSpPr>
        <p:spPr>
          <a:xfrm>
            <a:off x="9714214" y="18517"/>
            <a:ext cx="2373331" cy="369332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4100571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5244BB0-4BB2-46C9-B766-9C7D8E26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2" y="547099"/>
            <a:ext cx="9965932" cy="576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1299CE-9017-E13C-8CDC-86706B9543FB}"/>
              </a:ext>
            </a:extLst>
          </p:cNvPr>
          <p:cNvSpPr txBox="1"/>
          <p:nvPr/>
        </p:nvSpPr>
        <p:spPr>
          <a:xfrm>
            <a:off x="8986462" y="6310901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73736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75B08BA-FF7B-4274-C13A-BA683F919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5" y="210068"/>
            <a:ext cx="7767263" cy="63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54B888-BD84-752B-A3EA-1E5AB70B861C}"/>
              </a:ext>
            </a:extLst>
          </p:cNvPr>
          <p:cNvSpPr txBox="1"/>
          <p:nvPr/>
        </p:nvSpPr>
        <p:spPr>
          <a:xfrm>
            <a:off x="8774130" y="210068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163811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539B-FFD4-4EB6-9908-0ED852D6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9" y="452718"/>
            <a:ext cx="11578975" cy="1400530"/>
          </a:xfrm>
        </p:spPr>
        <p:txBody>
          <a:bodyPr/>
          <a:lstStyle/>
          <a:p>
            <a:r>
              <a:rPr lang="en-IN" sz="6000" dirty="0">
                <a:solidFill>
                  <a:srgbClr val="FFFF00"/>
                </a:solidFill>
              </a:rPr>
              <a:t>Invertebrates- </a:t>
            </a:r>
            <a:r>
              <a:rPr lang="en-IN" sz="2800" b="1" dirty="0">
                <a:solidFill>
                  <a:srgbClr val="FFC000"/>
                </a:solidFill>
              </a:rPr>
              <a:t>animals without a BACKBONE</a:t>
            </a:r>
            <a:r>
              <a:rPr lang="en-IN" sz="2400" dirty="0">
                <a:solidFill>
                  <a:srgbClr val="FFFF00"/>
                </a:solidFill>
              </a:rPr>
              <a:t>.</a:t>
            </a:r>
            <a:endParaRPr lang="en-IN" sz="6600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6F024-28A7-BE15-7AC9-C1C0CF33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B304A9-8253-89D5-44DD-F3CA746E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1468226"/>
            <a:ext cx="9503595" cy="473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BE388-F3B3-2411-EB3A-74FD4438E28B}"/>
              </a:ext>
            </a:extLst>
          </p:cNvPr>
          <p:cNvSpPr txBox="1"/>
          <p:nvPr/>
        </p:nvSpPr>
        <p:spPr>
          <a:xfrm>
            <a:off x="8866598" y="6324416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14073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5E51-FD14-D46D-933A-D6D8C091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69170" cy="140053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Vertebrates – </a:t>
            </a:r>
            <a:r>
              <a:rPr lang="en-IN" sz="3200" dirty="0">
                <a:solidFill>
                  <a:srgbClr val="FFC000"/>
                </a:solidFill>
              </a:rPr>
              <a:t>animals with Backbone.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C28865A-75C4-0EBC-E81C-DB440D4BE6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1" y="1119212"/>
            <a:ext cx="9986481" cy="534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D13C1-E6BD-4849-98C2-274F5FFA66C6}"/>
              </a:ext>
            </a:extLst>
          </p:cNvPr>
          <p:cNvSpPr txBox="1"/>
          <p:nvPr/>
        </p:nvSpPr>
        <p:spPr>
          <a:xfrm>
            <a:off x="8835775" y="93468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102173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A03919D-1C68-023A-6E5A-BAA5D145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48" y="390418"/>
            <a:ext cx="9441950" cy="622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F416B-CF0B-56FC-94A8-D85DA6CBCF96}"/>
              </a:ext>
            </a:extLst>
          </p:cNvPr>
          <p:cNvSpPr txBox="1"/>
          <p:nvPr/>
        </p:nvSpPr>
        <p:spPr>
          <a:xfrm>
            <a:off x="8876871" y="159585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424617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697601E-6947-E6AA-F93D-4ECBA4B2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04" y="696421"/>
            <a:ext cx="9452225" cy="574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EC63EA-C953-FCD1-7F59-539804293269}"/>
              </a:ext>
            </a:extLst>
          </p:cNvPr>
          <p:cNvSpPr txBox="1"/>
          <p:nvPr/>
        </p:nvSpPr>
        <p:spPr>
          <a:xfrm>
            <a:off x="8986462" y="108551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9964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D09BD5E6-6FE6-20D0-26A8-3DBF5E6CA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0" y="202526"/>
            <a:ext cx="3781852" cy="185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A205ADA4-6F12-439D-BED2-1FF410B1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0" y="2161389"/>
            <a:ext cx="3781852" cy="18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D4BAE6FA-8F12-B58F-A58B-89F4C9E8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75" y="4213436"/>
            <a:ext cx="3892859" cy="24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42B403C7-9D62-3B56-2451-B49A2138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63" y="202526"/>
            <a:ext cx="5117173" cy="258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C200C3B7-1CC0-511A-7E6C-256293D6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04" y="3089551"/>
            <a:ext cx="4695290" cy="335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20952-379E-AE84-3C2C-25E1A409C72E}"/>
              </a:ext>
            </a:extLst>
          </p:cNvPr>
          <p:cNvSpPr/>
          <p:nvPr/>
        </p:nvSpPr>
        <p:spPr>
          <a:xfrm>
            <a:off x="9709079" y="1325366"/>
            <a:ext cx="2206481" cy="42535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4C922-1769-411A-514F-F2B7FF6ADDDF}"/>
              </a:ext>
            </a:extLst>
          </p:cNvPr>
          <p:cNvSpPr txBox="1"/>
          <p:nvPr/>
        </p:nvSpPr>
        <p:spPr>
          <a:xfrm>
            <a:off x="9709079" y="1668230"/>
            <a:ext cx="23635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Amphibians lives in water as well as on Land.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9BEA4-E104-E7C9-1FD1-1255EAC423C6}"/>
              </a:ext>
            </a:extLst>
          </p:cNvPr>
          <p:cNvSpPr txBox="1"/>
          <p:nvPr/>
        </p:nvSpPr>
        <p:spPr>
          <a:xfrm>
            <a:off x="8784405" y="92468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313451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3AB54D75-C595-9AB9-684B-F99542BB3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74" y="503434"/>
            <a:ext cx="10222787" cy="60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FE59A5-DB55-9E24-7974-15D13E367614}"/>
              </a:ext>
            </a:extLst>
          </p:cNvPr>
          <p:cNvSpPr txBox="1"/>
          <p:nvPr/>
        </p:nvSpPr>
        <p:spPr>
          <a:xfrm>
            <a:off x="8763856" y="190408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277738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C72DC4D1-1F9F-5B2B-0075-E1699392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3" y="578562"/>
            <a:ext cx="5795267" cy="285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7B1DC51B-5CF9-2881-4906-E0A2D675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29" y="578562"/>
            <a:ext cx="4784706" cy="268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>
            <a:extLst>
              <a:ext uri="{FF2B5EF4-FFF2-40B4-BE49-F238E27FC236}">
                <a16:creationId xmlns:a16="http://schemas.microsoft.com/office/drawing/2014/main" id="{4791FA65-FC44-DF99-0538-2E741486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366" y="3662091"/>
            <a:ext cx="6419958" cy="295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AAFFB0-E833-6B58-B54B-86F399B95B42}"/>
              </a:ext>
            </a:extLst>
          </p:cNvPr>
          <p:cNvSpPr txBox="1"/>
          <p:nvPr/>
        </p:nvSpPr>
        <p:spPr>
          <a:xfrm>
            <a:off x="8856324" y="351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264606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0C8402C-3B1C-F535-DC93-A82086D0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E018C1-BDFB-3478-AC3E-169612391D40}"/>
              </a:ext>
            </a:extLst>
          </p:cNvPr>
          <p:cNvSpPr txBox="1"/>
          <p:nvPr/>
        </p:nvSpPr>
        <p:spPr>
          <a:xfrm>
            <a:off x="8825501" y="6287785"/>
            <a:ext cx="3205538" cy="461665"/>
          </a:xfrm>
          <a:prstGeom prst="rect">
            <a:avLst/>
          </a:prstGeom>
          <a:solidFill>
            <a:srgbClr val="FFFF00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-BY KANIKA MEHTA</a:t>
            </a:r>
          </a:p>
        </p:txBody>
      </p:sp>
    </p:spTree>
    <p:extLst>
      <p:ext uri="{BB962C8B-B14F-4D97-AF65-F5344CB8AC3E}">
        <p14:creationId xmlns:p14="http://schemas.microsoft.com/office/powerpoint/2010/main" val="242522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93</Words>
  <Application>Microsoft Office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4. EVOLUTION</vt:lpstr>
      <vt:lpstr>Invertebrates- animals without a BACKBONE.</vt:lpstr>
      <vt:lpstr>Vertebrates – animals with Backbone.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Kanika Mehta</dc:creator>
  <cp:lastModifiedBy>Kanika Mehta</cp:lastModifiedBy>
  <cp:revision>1</cp:revision>
  <dcterms:created xsi:type="dcterms:W3CDTF">2025-09-18T17:55:16Z</dcterms:created>
  <dcterms:modified xsi:type="dcterms:W3CDTF">2025-09-18T19:58:43Z</dcterms:modified>
</cp:coreProperties>
</file>