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26350" y="1114350"/>
            <a:ext cx="65466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 </a:t>
            </a:r>
            <a:r>
              <a:rPr b="1" lang="en" sz="3800"/>
              <a:t>Presentation on Hackathon</a:t>
            </a:r>
            <a:endParaRPr b="1" sz="3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47727" y="30089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report by kanika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74325" y="1132875"/>
            <a:ext cx="83619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Question attempted of loops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87900" y="134875"/>
            <a:ext cx="8368200" cy="8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rgbClr val="12121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program for following Numbers:- Prime Number</a:t>
            </a:r>
            <a:endParaRPr sz="19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87900" y="957475"/>
            <a:ext cx="8368200" cy="3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a=</a:t>
            </a:r>
            <a:r>
              <a:rPr lang="en" sz="20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"enter a number:"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lang="en" sz="2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i&lt;=a:</a:t>
            </a:r>
            <a:endParaRPr sz="2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a%</a:t>
            </a:r>
            <a:r>
              <a:rPr lang="en" sz="2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2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a%</a:t>
            </a:r>
            <a:r>
              <a:rPr lang="en" sz="2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2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a%</a:t>
            </a:r>
            <a:r>
              <a:rPr lang="en" sz="2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2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(a,</a:t>
            </a:r>
            <a:r>
              <a:rPr lang="en" sz="2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"is a prime number"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205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(a,</a:t>
            </a:r>
            <a:r>
              <a:rPr lang="en" sz="2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"is not a prime number"</a:t>
            </a:r>
            <a:r>
              <a:rPr lang="en" sz="2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4294967295" type="title"/>
          </p:nvPr>
        </p:nvSpPr>
        <p:spPr>
          <a:xfrm>
            <a:off x="311700" y="215800"/>
            <a:ext cx="8520600" cy="10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60045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program to print the factorial of a number accepted by the user.</a:t>
            </a:r>
            <a:endParaRPr b="1" i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cxnSp>
        <p:nvCxnSpPr>
          <p:cNvPr id="73" name="Google Shape;73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6"/>
          <p:cNvSpPr txBox="1"/>
          <p:nvPr>
            <p:ph idx="4294967295" type="body"/>
          </p:nvPr>
        </p:nvSpPr>
        <p:spPr>
          <a:xfrm>
            <a:off x="311700" y="1267900"/>
            <a:ext cx="8616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a=</a:t>
            </a:r>
            <a:r>
              <a:rPr lang="en" sz="22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"enter a number:"</a:t>
            </a:r>
            <a:r>
              <a:rPr lang="en" sz="2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2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factorial=</a:t>
            </a:r>
            <a:r>
              <a:rPr lang="en" sz="2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2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lang="en" sz="2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2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i&lt;=a:</a:t>
            </a:r>
            <a:endParaRPr sz="22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factorial*=i</a:t>
            </a:r>
            <a:endParaRPr sz="22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i+=</a:t>
            </a:r>
            <a:r>
              <a:rPr lang="en" sz="2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2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(factorial)</a:t>
            </a:r>
            <a:endParaRPr sz="22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75" name="Google Shape;75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0" y="0"/>
            <a:ext cx="9161100" cy="86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E141E"/>
                </a:solidFill>
                <a:highlight>
                  <a:schemeClr val="lt1"/>
                </a:highlight>
              </a:rPr>
              <a:t>     </a:t>
            </a:r>
            <a:r>
              <a:rPr b="1" lang="en" sz="1900">
                <a:solidFill>
                  <a:srgbClr val="0E141E"/>
                </a:solidFill>
                <a:highlight>
                  <a:schemeClr val="lt1"/>
                </a:highlight>
              </a:rPr>
              <a:t>   </a:t>
            </a:r>
            <a:r>
              <a:rPr b="1" lang="en" sz="2400">
                <a:solidFill>
                  <a:srgbClr val="0E141E"/>
                </a:solidFill>
                <a:highlight>
                  <a:schemeClr val="lt1"/>
                </a:highlight>
              </a:rPr>
              <a:t>1  </a:t>
            </a:r>
            <a:r>
              <a:rPr b="1" lang="en" sz="2300">
                <a:solidFill>
                  <a:srgbClr val="0E141E"/>
                </a:solidFill>
                <a:highlight>
                  <a:schemeClr val="lt1"/>
                </a:highlight>
              </a:rPr>
              <a:t>Reverse Number</a:t>
            </a:r>
            <a:endParaRPr b="1" sz="2300">
              <a:solidFill>
                <a:srgbClr val="0E141E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81" name="Google Shape;81;p17"/>
          <p:cNvSpPr txBox="1"/>
          <p:nvPr>
            <p:ph idx="4294967295" type="body"/>
          </p:nvPr>
        </p:nvSpPr>
        <p:spPr>
          <a:xfrm>
            <a:off x="176850" y="863150"/>
            <a:ext cx="87903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FF00"/>
                </a:solidFill>
              </a:rPr>
              <a:t>a=int(input("enter a 4 digit number:"))</a:t>
            </a:r>
            <a:endParaRPr b="1" sz="24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FF00"/>
                </a:solidFill>
              </a:rPr>
              <a:t>while a&gt;0:</a:t>
            </a:r>
            <a:endParaRPr b="1" sz="24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FF00"/>
                </a:solidFill>
              </a:rPr>
              <a:t>  b=a%10</a:t>
            </a:r>
            <a:endParaRPr b="1" sz="24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FF00"/>
                </a:solidFill>
              </a:rPr>
              <a:t>  print(b,end="")</a:t>
            </a:r>
            <a:endParaRPr b="1" sz="24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FF00"/>
                </a:solidFill>
              </a:rPr>
              <a:t>  a=a//10</a:t>
            </a:r>
            <a:endParaRPr b="1" sz="24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FF00"/>
                </a:solidFill>
              </a:rPr>
              <a:t>print()</a:t>
            </a:r>
            <a:endParaRPr b="1" sz="2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2" name="Google Shape;82;p17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7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7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7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65500" y="134875"/>
            <a:ext cx="8581800" cy="12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66892"/>
              <a:buFont typeface="Arial"/>
              <a:buNone/>
            </a:pPr>
            <a:r>
              <a:rPr lang="en" sz="1644">
                <a:solidFill>
                  <a:srgbClr val="333333"/>
                </a:solidFill>
                <a:highlight>
                  <a:srgbClr val="FFFFFF"/>
                </a:highlight>
              </a:rPr>
              <a:t>Write a python program to find out the last digit of the number and check if it is divisible by 2 or not.</a:t>
            </a:r>
            <a:endParaRPr sz="1644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194650" y="1793725"/>
            <a:ext cx="85818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860">
                <a:solidFill>
                  <a:srgbClr val="267F99"/>
                </a:solidFill>
              </a:rPr>
              <a:t>a=int(input("enter a 4 digit number:"))</a:t>
            </a:r>
            <a:endParaRPr sz="1860">
              <a:solidFill>
                <a:srgbClr val="267F9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860">
                <a:solidFill>
                  <a:srgbClr val="267F99"/>
                </a:solidFill>
              </a:rPr>
              <a:t>while True :</a:t>
            </a:r>
            <a:endParaRPr sz="1860">
              <a:solidFill>
                <a:srgbClr val="267F9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860">
                <a:solidFill>
                  <a:srgbClr val="267F99"/>
                </a:solidFill>
              </a:rPr>
              <a:t>  last_digit=a%100</a:t>
            </a:r>
            <a:endParaRPr sz="1860">
              <a:solidFill>
                <a:srgbClr val="267F9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860">
                <a:solidFill>
                  <a:srgbClr val="267F99"/>
                </a:solidFill>
              </a:rPr>
              <a:t>  if last_digit%2==0:</a:t>
            </a:r>
            <a:endParaRPr sz="1860">
              <a:solidFill>
                <a:srgbClr val="267F9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860">
                <a:solidFill>
                  <a:srgbClr val="267F99"/>
                </a:solidFill>
              </a:rPr>
              <a:t>	print("last digit is divisible by 2")</a:t>
            </a:r>
            <a:endParaRPr sz="1860">
              <a:solidFill>
                <a:srgbClr val="267F9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860">
                <a:solidFill>
                  <a:srgbClr val="267F99"/>
                </a:solidFill>
              </a:rPr>
              <a:t>	break</a:t>
            </a:r>
            <a:endParaRPr sz="1860">
              <a:solidFill>
                <a:srgbClr val="267F9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860">
                <a:solidFill>
                  <a:srgbClr val="267F99"/>
                </a:solidFill>
              </a:rPr>
              <a:t>  else:</a:t>
            </a:r>
            <a:endParaRPr sz="1860">
              <a:solidFill>
                <a:srgbClr val="267F9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860">
                <a:solidFill>
                  <a:srgbClr val="267F99"/>
                </a:solidFill>
              </a:rPr>
              <a:t>	print("last digit is not divisible by 2")</a:t>
            </a:r>
            <a:endParaRPr sz="1860">
              <a:solidFill>
                <a:srgbClr val="267F9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860">
                <a:solidFill>
                  <a:srgbClr val="267F99"/>
                </a:solidFill>
              </a:rPr>
              <a:t>	break</a:t>
            </a:r>
            <a:endParaRPr sz="1860">
              <a:solidFill>
                <a:srgbClr val="267F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202300" y="930575"/>
            <a:ext cx="85743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num=int(input("enter a number:"))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True: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if num%2==0 or (2&gt;=num and num&lt;=5) and num&gt;20: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print(num,"is not weird")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break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print(num,"is weird")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break</a:t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117150" y="159725"/>
            <a:ext cx="85110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b="1" lang="en" sz="3133">
                <a:solidFill>
                  <a:srgbClr val="0E141E"/>
                </a:solidFill>
                <a:highlight>
                  <a:srgbClr val="FFFFFF"/>
                </a:highlight>
              </a:rPr>
              <a:t>Weird / Not </a:t>
            </a:r>
            <a:r>
              <a:rPr b="1" lang="en" sz="3133">
                <a:solidFill>
                  <a:srgbClr val="0E141E"/>
                </a:solidFill>
                <a:highlight>
                  <a:srgbClr val="FFFFFF"/>
                </a:highlight>
              </a:rPr>
              <a:t>Weird</a:t>
            </a:r>
            <a:endParaRPr b="1" sz="3133">
              <a:solidFill>
                <a:srgbClr val="0E141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660850"/>
            <a:ext cx="8397600" cy="3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 faced problem in building logic it took a lot of my time . i was stucking in number problems i didn’t know </a:t>
            </a:r>
            <a:r>
              <a:rPr lang="en" sz="3100"/>
              <a:t>about</a:t>
            </a:r>
            <a:r>
              <a:rPr lang="en" sz="3100"/>
              <a:t> many numbers like happy number,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Palindrome number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Faced a bit problem while making patterns </a:t>
            </a:r>
            <a:endParaRPr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